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DABC-7DE9-4D4A-8E77-BFC4BD8C5D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A24B-F1D0-4598-85C7-894808DF0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927225"/>
          </a:xfrm>
        </p:spPr>
        <p:txBody>
          <a:bodyPr/>
          <a:lstStyle/>
          <a:p>
            <a:r>
              <a:rPr lang="en-IN" dirty="0" smtClean="0"/>
              <a:t>THIS </a:t>
            </a:r>
            <a:r>
              <a:rPr lang="en-IN" dirty="0" smtClean="0"/>
              <a:t>OPERATOR </a:t>
            </a:r>
            <a:r>
              <a:rPr lang="en-IN" dirty="0" smtClean="0"/>
              <a:t>in </a:t>
            </a:r>
            <a:r>
              <a:rPr lang="en-IN" dirty="0" err="1" smtClean="0"/>
              <a:t>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Internal state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400" dirty="0" smtClean="0"/>
              <a:t>Reference variable                         Real Object and its internal state</a:t>
            </a:r>
            <a:endParaRPr lang="en-IN" sz="1400" dirty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3300" y="2882900"/>
            <a:ext cx="1447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213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429000" y="2552700"/>
            <a:ext cx="2667000" cy="12954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 smtClean="0"/>
              <a:t>t</a:t>
            </a:r>
            <a:r>
              <a:rPr lang="en-IN" dirty="0" err="1" smtClean="0">
                <a:solidFill>
                  <a:schemeClr val="tx1"/>
                </a:solidFill>
              </a:rPr>
              <a:t>State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Behaviour</a:t>
            </a:r>
            <a:endParaRPr lang="en-IN" dirty="0"/>
          </a:p>
        </p:txBody>
      </p:sp>
      <p:cxnSp>
        <p:nvCxnSpPr>
          <p:cNvPr id="22" name="Straight Connector 21"/>
          <p:cNvCxnSpPr>
            <a:stCxn id="18" idx="1"/>
            <a:endCxn id="18" idx="3"/>
          </p:cNvCxnSpPr>
          <p:nvPr/>
        </p:nvCxnSpPr>
        <p:spPr>
          <a:xfrm>
            <a:off x="3429000" y="32004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91838"/>
            <a:ext cx="8229600" cy="990600"/>
          </a:xfrm>
        </p:spPr>
        <p:txBody>
          <a:bodyPr/>
          <a:lstStyle/>
          <a:p>
            <a:r>
              <a:rPr lang="en-IN" dirty="0" smtClean="0"/>
              <a:t>Usages of This-</a:t>
            </a:r>
            <a:r>
              <a:rPr lang="en-IN" dirty="0" smtClean="0"/>
              <a:t>&gt;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4325033"/>
          </a:xfrm>
        </p:spPr>
        <p:txBody>
          <a:bodyPr>
            <a:noAutofit/>
          </a:bodyPr>
          <a:lstStyle/>
          <a:p>
            <a:r>
              <a:rPr lang="en-IN" sz="2000"/>
              <a:t>Here </a:t>
            </a:r>
            <a:r>
              <a:rPr lang="en-IN" sz="2000" smtClean="0"/>
              <a:t>below are  </a:t>
            </a:r>
            <a:r>
              <a:rPr lang="en-IN" sz="2000" dirty="0"/>
              <a:t>given the 6 usage of java this keyword.</a:t>
            </a:r>
          </a:p>
          <a:p>
            <a:r>
              <a:rPr lang="en-IN" sz="2000" dirty="0"/>
              <a:t>this can be used to refer current class instance variable.</a:t>
            </a:r>
          </a:p>
          <a:p>
            <a:r>
              <a:rPr lang="en-IN" sz="2000" dirty="0"/>
              <a:t>this can be used to invoke current class method (implicitly)</a:t>
            </a:r>
          </a:p>
          <a:p>
            <a:r>
              <a:rPr lang="en-IN" sz="2000" dirty="0"/>
              <a:t>this() can be used to invoke current class constructor.</a:t>
            </a:r>
          </a:p>
          <a:p>
            <a:r>
              <a:rPr lang="en-IN" sz="2000" dirty="0"/>
              <a:t>this can be passed as an argument in the method call.</a:t>
            </a:r>
          </a:p>
          <a:p>
            <a:r>
              <a:rPr lang="en-IN" sz="2000" dirty="0"/>
              <a:t>this can be passed as argument in the constructor call.</a:t>
            </a:r>
          </a:p>
          <a:p>
            <a:r>
              <a:rPr lang="en-IN" sz="2000" dirty="0"/>
              <a:t>this can be used to return the current class instance from the method.</a:t>
            </a:r>
          </a:p>
          <a:p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85164" y="411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510</TotalTime>
  <Words>127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THIS OPERATOR in JAva</vt:lpstr>
      <vt:lpstr>Object Internal state representation</vt:lpstr>
      <vt:lpstr>Usages of This-&gt; Keyword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amit</dc:creator>
  <cp:lastModifiedBy>amit</cp:lastModifiedBy>
  <cp:revision>33</cp:revision>
  <dcterms:created xsi:type="dcterms:W3CDTF">2006-08-16T00:00:00Z</dcterms:created>
  <dcterms:modified xsi:type="dcterms:W3CDTF">2020-10-08T12:15:35Z</dcterms:modified>
</cp:coreProperties>
</file>