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B67ED-0BB9-4CFB-B33B-66358F457D62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74E01-0691-472C-9B03-08406626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1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74E01-0691-472C-9B03-08406626CA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4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61C-9522-4C58-B609-4C604D366E32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D4A2-605D-4B2D-B3B4-3FFB7D79809A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605-BA5F-41F9-B327-233C87A24BCA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6E69-16EC-460A-A04D-A2ED0BEA9E48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A31-6F49-405C-B3D6-1448E7F267EB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595-05C9-4419-9492-02F6F02DBDB9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C23-EBA9-430B-A5D8-120C1BF0881B}" type="datetime1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1F3B-91B4-4D36-B0B6-E271F6C04F7C}" type="datetime1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3E3B-648B-4AF3-8908-4EBB2D03C266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920F-A956-4A05-A48D-9DA9B35D5C27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C1F4-D050-4681-A32A-01AF88FFF889}" type="datetime1">
              <a:rPr lang="en-US" smtClean="0"/>
              <a:t>2/6/2022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3D7144-DA4A-478D-8880-9BEF35C221A3}" type="datetime1">
              <a:rPr lang="en-US" smtClean="0"/>
              <a:t>2/6/2022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63135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Lambda Expressions (JAVA 8)</a:t>
            </a:r>
            <a:endParaRPr lang="en-IN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@Author</a:t>
            </a:r>
          </a:p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IN" sz="8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TechieMit</a:t>
            </a:r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r>
              <a:rPr lang="en-IN" sz="8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sz="8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Like ,Comment and Subscribe  to #</a:t>
            </a:r>
            <a:r>
              <a:rPr lang="en-IN" sz="8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TechieMit</a:t>
            </a:r>
            <a:r>
              <a:rPr lang="en-IN" sz="8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914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Definition of Lambda Expressions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lambda expression is basically  anonymous function that doesn’t have a name has a body ,return type and could possible throw list of exceptions</a:t>
            </a:r>
          </a:p>
          <a:p>
            <a:endParaRPr lang="en-IN" dirty="0"/>
          </a:p>
          <a:p>
            <a:r>
              <a:rPr lang="en-IN" dirty="0" smtClean="0"/>
              <a:t> Lambda expressions provide implementation details to the functional interfaces defined</a:t>
            </a:r>
          </a:p>
          <a:p>
            <a:endParaRPr lang="en-IN" dirty="0"/>
          </a:p>
          <a:p>
            <a:r>
              <a:rPr lang="en-IN" dirty="0" smtClean="0"/>
              <a:t> Lambda expressions can only be used where a functional interface is expected</a:t>
            </a:r>
          </a:p>
          <a:p>
            <a:endParaRPr lang="en-IN" dirty="0"/>
          </a:p>
          <a:p>
            <a:r>
              <a:rPr lang="en-IN" dirty="0" smtClean="0"/>
              <a:t> Lambda expressions help us to avoid the boiler plate code as compared to the anonymous inner classes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Difference between Lambda  Expressions &amp; Anonymous Inner Classes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71676"/>
              </p:ext>
            </p:extLst>
          </p:nvPr>
        </p:nvGraphicFramePr>
        <p:xfrm>
          <a:off x="457200" y="1600200"/>
          <a:ext cx="7620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Lambda</a:t>
                      </a:r>
                      <a:r>
                        <a:rPr lang="en-IN" baseline="0" dirty="0" smtClean="0"/>
                        <a:t> Expressions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Anonymous</a:t>
                      </a:r>
                      <a:r>
                        <a:rPr lang="en-IN" baseline="0" dirty="0" smtClean="0"/>
                        <a:t> Inner Classes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Lambda Expressions contain</a:t>
                      </a:r>
                      <a:r>
                        <a:rPr lang="en-IN" sz="1800" baseline="0" dirty="0" smtClean="0"/>
                        <a:t> only 1 (Single) abstract method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Anonymous Inner Classes</a:t>
                      </a:r>
                      <a:r>
                        <a:rPr lang="en-IN" sz="1800" baseline="0" dirty="0" smtClean="0"/>
                        <a:t> can contain any number of abstract methods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Lambda Expressions  can’t be</a:t>
                      </a:r>
                      <a:r>
                        <a:rPr lang="en-IN" sz="1800" baseline="0" dirty="0" smtClean="0"/>
                        <a:t> instantiated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Anonymous</a:t>
                      </a:r>
                      <a:r>
                        <a:rPr lang="en-IN" sz="1800" baseline="0" dirty="0" smtClean="0"/>
                        <a:t> Inner classes can have their own instances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No</a:t>
                      </a:r>
                      <a:r>
                        <a:rPr lang="en-IN" sz="1800" baseline="0" dirty="0" smtClean="0"/>
                        <a:t> separate .class files are created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During</a:t>
                      </a:r>
                      <a:r>
                        <a:rPr lang="en-IN" sz="1800" baseline="0" dirty="0" smtClean="0"/>
                        <a:t> compilation separate .class is created it occupies more memory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To</a:t>
                      </a:r>
                      <a:r>
                        <a:rPr lang="en-IN" sz="1800" baseline="0" dirty="0" smtClean="0"/>
                        <a:t> implement  functional programming 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Its  mainly used to avoid</a:t>
                      </a:r>
                      <a:r>
                        <a:rPr lang="en-IN" sz="1800" baseline="0" dirty="0" smtClean="0"/>
                        <a:t> creation of sub-classes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It cannot be used with concrete </a:t>
                      </a:r>
                      <a:r>
                        <a:rPr lang="en-IN" sz="1800" dirty="0" err="1" smtClean="0"/>
                        <a:t>classes</a:t>
                      </a:r>
                      <a:r>
                        <a:rPr lang="en-IN" sz="1800" baseline="0" dirty="0" err="1" smtClean="0"/>
                        <a:t>,abstract</a:t>
                      </a:r>
                      <a:r>
                        <a:rPr lang="en-IN" sz="1800" baseline="0" dirty="0" smtClean="0"/>
                        <a:t> classes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It can be used with</a:t>
                      </a:r>
                      <a:r>
                        <a:rPr lang="en-IN" sz="1800" baseline="0" dirty="0" smtClean="0"/>
                        <a:t> concrete classes and abstract classes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</TotalTime>
  <Words>190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Lambda Expressions (JAVA 8)</vt:lpstr>
      <vt:lpstr>Definition of Lambda Expressions</vt:lpstr>
      <vt:lpstr>Difference between Lambda  Expressions &amp; Anonymous Inner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 (JAVA 8)</dc:title>
  <dc:creator>amit</dc:creator>
  <cp:lastModifiedBy>amit</cp:lastModifiedBy>
  <cp:revision>5</cp:revision>
  <dcterms:created xsi:type="dcterms:W3CDTF">2006-08-16T00:00:00Z</dcterms:created>
  <dcterms:modified xsi:type="dcterms:W3CDTF">2022-02-06T14:33:20Z</dcterms:modified>
</cp:coreProperties>
</file>