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0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8DABC-7DE9-4D4A-8E77-BFC4BD8C5D63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A24B-F1D0-4598-85C7-894808DF0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22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5DDA-4F32-44B3-84E6-ABAEF12813A1}" type="datetime1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50D9-382C-4110-8CE0-15BD3579C325}" type="datetime1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0796-F9CE-414C-BC97-2FCD9428773C}" type="datetime1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0DC5-93B4-49D1-8107-DA14C73A2670}" type="datetime1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B179-7E8B-4D15-8511-959DAD176A08}" type="datetime1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82AB-5D27-4D3B-9521-10355D43EDF4}" type="datetime1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5131-3024-4097-9EB8-8D1ED4D51D80}" type="datetime1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62BD-17C9-4473-8B1E-E7B6C34E4B50}" type="datetime1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CFE3-EFF1-4CFE-A0E1-C647D6AE49F9}" type="datetime1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5D68-D308-413F-93A5-D6E88C2ACE23}" type="datetime1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4CF-754E-4B67-8CBA-1112D4CE38EE}" type="datetime1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1265B1D-98E2-4C41-AF3E-7442EFC47BF2}" type="datetime1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371600"/>
            <a:ext cx="8458200" cy="1927225"/>
          </a:xfrm>
        </p:spPr>
        <p:txBody>
          <a:bodyPr/>
          <a:lstStyle/>
          <a:p>
            <a:pPr algn="ctr"/>
            <a:r>
              <a:rPr lang="en-IN" dirty="0" smtClean="0"/>
              <a:t>SOLID DESIGN PRINCIPLES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6400800" cy="1752600"/>
          </a:xfrm>
        </p:spPr>
        <p:txBody>
          <a:bodyPr>
            <a:normAutofit fontScale="25000" lnSpcReduction="20000"/>
          </a:bodyPr>
          <a:lstStyle/>
          <a:p>
            <a:r>
              <a:rPr lang="en-IN" sz="8000" b="1" dirty="0" smtClean="0"/>
              <a:t>@Author</a:t>
            </a:r>
          </a:p>
          <a:p>
            <a:r>
              <a:rPr lang="en-IN" sz="8000" b="1" dirty="0" smtClean="0"/>
              <a:t>#</a:t>
            </a:r>
            <a:r>
              <a:rPr lang="en-IN" sz="8000" b="1" dirty="0" err="1" smtClean="0"/>
              <a:t>TechieMit</a:t>
            </a:r>
            <a:r>
              <a:rPr lang="en-IN" sz="8000" b="1" dirty="0" smtClean="0"/>
              <a:t>         </a:t>
            </a:r>
          </a:p>
          <a:p>
            <a:r>
              <a:rPr lang="en-IN" sz="8000" b="1" dirty="0" smtClean="0"/>
              <a:t> </a:t>
            </a:r>
          </a:p>
          <a:p>
            <a:endParaRPr lang="en-IN" sz="8000" b="1" dirty="0"/>
          </a:p>
          <a:p>
            <a:r>
              <a:rPr lang="en-IN" sz="8000" b="1" dirty="0" smtClean="0"/>
              <a:t> Like ,Comment and Subscribe  to #</a:t>
            </a:r>
            <a:r>
              <a:rPr lang="en-IN" sz="8000" b="1" dirty="0" err="1" smtClean="0"/>
              <a:t>TechieMit</a:t>
            </a:r>
            <a:r>
              <a:rPr lang="en-IN" sz="8000" b="1" dirty="0" smtClean="0"/>
              <a:t> 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Single Responsibility Principle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 marL="0" indent="0">
              <a:buNone/>
            </a:pPr>
            <a:r>
              <a:rPr lang="en-IN" sz="2000" dirty="0" smtClean="0"/>
              <a:t>It states that class should have only one responsibility one principle and should have only one reason to change</a:t>
            </a:r>
            <a:endParaRPr lang="en-IN" sz="2000" dirty="0" smtClean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4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Open Closed Principle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 marL="0" indent="0">
              <a:buNone/>
            </a:pPr>
            <a:r>
              <a:rPr lang="en-IN" sz="2000" dirty="0" smtClean="0"/>
              <a:t>It states that class should be open for extension and closed for modifications</a:t>
            </a:r>
            <a:endParaRPr lang="en-IN" sz="2000" dirty="0" smtClean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4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Lisko</a:t>
            </a:r>
            <a:r>
              <a:rPr lang="en-IN" dirty="0" err="1" smtClean="0"/>
              <a:t>v</a:t>
            </a:r>
            <a:r>
              <a:rPr lang="en-IN" dirty="0" smtClean="0"/>
              <a:t> Substitution </a:t>
            </a:r>
            <a:r>
              <a:rPr lang="en-IN" dirty="0" smtClean="0"/>
              <a:t>Principle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 marL="0" indent="0">
              <a:buNone/>
            </a:pPr>
            <a:r>
              <a:rPr lang="en-IN" sz="2000" dirty="0"/>
              <a:t>O</a:t>
            </a:r>
            <a:r>
              <a:rPr lang="en-IN" sz="2000" dirty="0" smtClean="0"/>
              <a:t>bjects </a:t>
            </a:r>
            <a:r>
              <a:rPr lang="en-IN" sz="2000" dirty="0"/>
              <a:t>of a superclass should be replaceable with objects of its subclasses without breaking the application</a:t>
            </a:r>
            <a:endParaRPr lang="en-IN" sz="2000" dirty="0" smtClean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8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Interface Segregation Principle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 marL="0" indent="0">
              <a:buNone/>
            </a:pPr>
            <a:r>
              <a:rPr lang="en-IN" sz="2000" dirty="0"/>
              <a:t>Clients should not be forced to depend upon interfaces that they do not </a:t>
            </a:r>
            <a:r>
              <a:rPr lang="en-IN" sz="2000" dirty="0" smtClean="0"/>
              <a:t>use</a:t>
            </a:r>
          </a:p>
          <a:p>
            <a:pPr marL="0" indent="0">
              <a:buNone/>
            </a:pPr>
            <a:r>
              <a:rPr lang="en-IN" sz="2000" dirty="0" smtClean="0"/>
              <a:t>Reduce </a:t>
            </a:r>
            <a:r>
              <a:rPr lang="en-IN" sz="2000" dirty="0"/>
              <a:t>the side effects of using larger interfaces by breaking application interfaces into smaller ones. It's similar to </a:t>
            </a:r>
            <a:r>
              <a:rPr lang="en-IN" sz="2000" dirty="0" smtClean="0"/>
              <a:t>the Single Responsibility Principle, </a:t>
            </a:r>
            <a:r>
              <a:rPr lang="en-IN" sz="2000" dirty="0"/>
              <a:t>where each class or interface serves a single purpose.</a:t>
            </a:r>
            <a:endParaRPr lang="en-IN" sz="2000" dirty="0" smtClean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6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Dependency Inversion Principle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sz="2000" dirty="0"/>
              <a:t>High-level modules should not depend on low-level modules. Both should depend on abstractions</a:t>
            </a:r>
            <a:r>
              <a:rPr lang="en-IN" sz="2000" dirty="0" smtClean="0"/>
              <a:t>.</a:t>
            </a:r>
          </a:p>
          <a:p>
            <a:endParaRPr lang="en-IN" sz="2000" dirty="0"/>
          </a:p>
          <a:p>
            <a:r>
              <a:rPr lang="en-IN" sz="2000" dirty="0"/>
              <a:t>Abstractions should not depend on details. Details should depend on abstractions.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589</TotalTime>
  <Words>163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SOLID DESIGN PRINCIPLES</vt:lpstr>
      <vt:lpstr>Single Responsibility Principle</vt:lpstr>
      <vt:lpstr>Open Closed Principle</vt:lpstr>
      <vt:lpstr>Liskov Substitution Principle</vt:lpstr>
      <vt:lpstr>Interface Segregation Principle</vt:lpstr>
      <vt:lpstr>Dependency Inversion Principle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in JAva</dc:title>
  <dc:creator>amit</dc:creator>
  <cp:lastModifiedBy>amit</cp:lastModifiedBy>
  <cp:revision>40</cp:revision>
  <dcterms:created xsi:type="dcterms:W3CDTF">2006-08-16T00:00:00Z</dcterms:created>
  <dcterms:modified xsi:type="dcterms:W3CDTF">2023-06-04T13:03:22Z</dcterms:modified>
</cp:coreProperties>
</file>