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62" r:id="rId5"/>
    <p:sldId id="259" r:id="rId6"/>
    <p:sldId id="260" r:id="rId7"/>
    <p:sldId id="261" r:id="rId8"/>
    <p:sldId id="263" r:id="rId9"/>
    <p:sldId id="280" r:id="rId10"/>
    <p:sldId id="281" r:id="rId11"/>
    <p:sldId id="266" r:id="rId12"/>
    <p:sldId id="269" r:id="rId13"/>
    <p:sldId id="271" r:id="rId14"/>
    <p:sldId id="270" r:id="rId15"/>
    <p:sldId id="267" r:id="rId16"/>
    <p:sldId id="268" r:id="rId17"/>
    <p:sldId id="272" r:id="rId18"/>
    <p:sldId id="273" r:id="rId19"/>
    <p:sldId id="275" r:id="rId20"/>
    <p:sldId id="276" r:id="rId21"/>
    <p:sldId id="283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8079C-E045-45A0-98AD-8A2742E1E309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7530B6-B9EB-4298-ADA8-ABEDD8C38790}">
      <dgm:prSet/>
      <dgm:spPr/>
      <dgm:t>
        <a:bodyPr/>
        <a:lstStyle/>
        <a:p>
          <a:r>
            <a:rPr lang="pl-PL" dirty="0"/>
            <a:t>Jupyter Notebook</a:t>
          </a:r>
          <a:endParaRPr lang="en-US" dirty="0"/>
        </a:p>
      </dgm:t>
    </dgm:pt>
    <dgm:pt modelId="{DB37C22C-F629-4C80-B3B9-1D0F95F0F9BC}" type="parTrans" cxnId="{17C8AA9C-8EFD-47D4-B1A2-D56E2FED0410}">
      <dgm:prSet/>
      <dgm:spPr/>
      <dgm:t>
        <a:bodyPr/>
        <a:lstStyle/>
        <a:p>
          <a:endParaRPr lang="en-US"/>
        </a:p>
      </dgm:t>
    </dgm:pt>
    <dgm:pt modelId="{4C086D14-A5AE-4DA5-A166-2010B1DB6136}" type="sibTrans" cxnId="{17C8AA9C-8EFD-47D4-B1A2-D56E2FED0410}">
      <dgm:prSet/>
      <dgm:spPr/>
      <dgm:t>
        <a:bodyPr/>
        <a:lstStyle/>
        <a:p>
          <a:endParaRPr lang="en-US"/>
        </a:p>
      </dgm:t>
    </dgm:pt>
    <dgm:pt modelId="{7C0459DD-E288-4C20-A981-AC07F0881AA6}">
      <dgm:prSet/>
      <dgm:spPr/>
      <dgm:t>
        <a:bodyPr/>
        <a:lstStyle/>
        <a:p>
          <a:r>
            <a:rPr lang="pl-PL" dirty="0"/>
            <a:t>Python 3.6.5</a:t>
          </a:r>
          <a:endParaRPr lang="en-US" dirty="0"/>
        </a:p>
      </dgm:t>
    </dgm:pt>
    <dgm:pt modelId="{50A0059C-A949-472A-AAEA-957E9AC65EDE}" type="parTrans" cxnId="{712C20AE-C107-47C3-B765-7D9A9054D506}">
      <dgm:prSet/>
      <dgm:spPr/>
      <dgm:t>
        <a:bodyPr/>
        <a:lstStyle/>
        <a:p>
          <a:endParaRPr lang="en-US"/>
        </a:p>
      </dgm:t>
    </dgm:pt>
    <dgm:pt modelId="{A5405879-08C7-4331-A150-58927C693F4C}" type="sibTrans" cxnId="{712C20AE-C107-47C3-B765-7D9A9054D506}">
      <dgm:prSet/>
      <dgm:spPr/>
      <dgm:t>
        <a:bodyPr/>
        <a:lstStyle/>
        <a:p>
          <a:endParaRPr lang="en-US"/>
        </a:p>
      </dgm:t>
    </dgm:pt>
    <dgm:pt modelId="{DB58CB40-E187-4836-94A4-6A3B442FD902}">
      <dgm:prSet/>
      <dgm:spPr/>
      <dgm:t>
        <a:bodyPr/>
        <a:lstStyle/>
        <a:p>
          <a:r>
            <a:rPr lang="pl-PL"/>
            <a:t>NumPy, scikit-learn, matplotlib, pandas</a:t>
          </a:r>
          <a:endParaRPr lang="en-US"/>
        </a:p>
      </dgm:t>
    </dgm:pt>
    <dgm:pt modelId="{173F9C71-D689-47AF-BDF6-2CABFF8376C7}" type="parTrans" cxnId="{16B99A61-7287-45B1-A6D4-3E5A1B35CA5A}">
      <dgm:prSet/>
      <dgm:spPr/>
      <dgm:t>
        <a:bodyPr/>
        <a:lstStyle/>
        <a:p>
          <a:endParaRPr lang="en-US"/>
        </a:p>
      </dgm:t>
    </dgm:pt>
    <dgm:pt modelId="{6A71C56F-6591-4970-B455-CDA39AC399BA}" type="sibTrans" cxnId="{16B99A61-7287-45B1-A6D4-3E5A1B35CA5A}">
      <dgm:prSet/>
      <dgm:spPr/>
      <dgm:t>
        <a:bodyPr/>
        <a:lstStyle/>
        <a:p>
          <a:endParaRPr lang="en-US"/>
        </a:p>
      </dgm:t>
    </dgm:pt>
    <dgm:pt modelId="{41E4E0DB-A174-4DBB-8336-E6FF222ECC5D}">
      <dgm:prSet/>
      <dgm:spPr/>
      <dgm:t>
        <a:bodyPr/>
        <a:lstStyle/>
        <a:p>
          <a:r>
            <a:rPr lang="pl-PL" dirty="0"/>
            <a:t>Git</a:t>
          </a:r>
          <a:endParaRPr lang="en-US" dirty="0"/>
        </a:p>
      </dgm:t>
    </dgm:pt>
    <dgm:pt modelId="{6B74C149-A946-4F34-818E-B4A5FAD150D5}" type="parTrans" cxnId="{208C6949-D704-4AE0-A68E-CFBB807F5B08}">
      <dgm:prSet/>
      <dgm:spPr/>
      <dgm:t>
        <a:bodyPr/>
        <a:lstStyle/>
        <a:p>
          <a:endParaRPr lang="en-US"/>
        </a:p>
      </dgm:t>
    </dgm:pt>
    <dgm:pt modelId="{DC72C424-D666-4741-835D-230CB4307459}" type="sibTrans" cxnId="{208C6949-D704-4AE0-A68E-CFBB807F5B08}">
      <dgm:prSet/>
      <dgm:spPr/>
      <dgm:t>
        <a:bodyPr/>
        <a:lstStyle/>
        <a:p>
          <a:endParaRPr lang="en-US"/>
        </a:p>
      </dgm:t>
    </dgm:pt>
    <dgm:pt modelId="{5107529F-F060-4D9B-AD69-F23125F5D1AA}" type="pres">
      <dgm:prSet presAssocID="{9D88079C-E045-45A0-98AD-8A2742E1E309}" presName="matrix" presStyleCnt="0">
        <dgm:presLayoutVars>
          <dgm:chMax val="1"/>
          <dgm:dir/>
          <dgm:resizeHandles val="exact"/>
        </dgm:presLayoutVars>
      </dgm:prSet>
      <dgm:spPr/>
    </dgm:pt>
    <dgm:pt modelId="{D8A5537A-C418-4D0E-99D7-AD3E8C434845}" type="pres">
      <dgm:prSet presAssocID="{9D88079C-E045-45A0-98AD-8A2742E1E309}" presName="diamond" presStyleLbl="bgShp" presStyleIdx="0" presStyleCnt="1"/>
      <dgm:spPr/>
    </dgm:pt>
    <dgm:pt modelId="{DD7B86E1-6550-454C-BB2C-D084725CA201}" type="pres">
      <dgm:prSet presAssocID="{9D88079C-E045-45A0-98AD-8A2742E1E30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7E7A6B-0EBF-4BBD-9627-89B4C67F6DDE}" type="pres">
      <dgm:prSet presAssocID="{9D88079C-E045-45A0-98AD-8A2742E1E30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9022AE-9840-46D8-A1C8-98B6CBD46919}" type="pres">
      <dgm:prSet presAssocID="{9D88079C-E045-45A0-98AD-8A2742E1E30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2A944-7811-4F46-8662-128B3E2DB217}" type="pres">
      <dgm:prSet presAssocID="{9D88079C-E045-45A0-98AD-8A2742E1E30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73CA338-AD39-40BD-97B6-C03EA4F9AA48}" type="presOf" srcId="{41E4E0DB-A174-4DBB-8336-E6FF222ECC5D}" destId="{3922A944-7811-4F46-8662-128B3E2DB217}" srcOrd="0" destOrd="0" presId="urn:microsoft.com/office/officeart/2005/8/layout/matrix3"/>
    <dgm:cxn modelId="{16B99A61-7287-45B1-A6D4-3E5A1B35CA5A}" srcId="{9D88079C-E045-45A0-98AD-8A2742E1E309}" destId="{DB58CB40-E187-4836-94A4-6A3B442FD902}" srcOrd="2" destOrd="0" parTransId="{173F9C71-D689-47AF-BDF6-2CABFF8376C7}" sibTransId="{6A71C56F-6591-4970-B455-CDA39AC399BA}"/>
    <dgm:cxn modelId="{208C6949-D704-4AE0-A68E-CFBB807F5B08}" srcId="{9D88079C-E045-45A0-98AD-8A2742E1E309}" destId="{41E4E0DB-A174-4DBB-8336-E6FF222ECC5D}" srcOrd="3" destOrd="0" parTransId="{6B74C149-A946-4F34-818E-B4A5FAD150D5}" sibTransId="{DC72C424-D666-4741-835D-230CB4307459}"/>
    <dgm:cxn modelId="{FA6C154B-F88F-4B61-83B6-D03FDF8BE66F}" type="presOf" srcId="{DB58CB40-E187-4836-94A4-6A3B442FD902}" destId="{879022AE-9840-46D8-A1C8-98B6CBD46919}" srcOrd="0" destOrd="0" presId="urn:microsoft.com/office/officeart/2005/8/layout/matrix3"/>
    <dgm:cxn modelId="{713AB088-A18E-49D6-9911-4B23206FF7AD}" type="presOf" srcId="{9D88079C-E045-45A0-98AD-8A2742E1E309}" destId="{5107529F-F060-4D9B-AD69-F23125F5D1AA}" srcOrd="0" destOrd="0" presId="urn:microsoft.com/office/officeart/2005/8/layout/matrix3"/>
    <dgm:cxn modelId="{17C8AA9C-8EFD-47D4-B1A2-D56E2FED0410}" srcId="{9D88079C-E045-45A0-98AD-8A2742E1E309}" destId="{C07530B6-B9EB-4298-ADA8-ABEDD8C38790}" srcOrd="0" destOrd="0" parTransId="{DB37C22C-F629-4C80-B3B9-1D0F95F0F9BC}" sibTransId="{4C086D14-A5AE-4DA5-A166-2010B1DB6136}"/>
    <dgm:cxn modelId="{2E321DA9-7158-4901-9D23-93447B585E46}" type="presOf" srcId="{C07530B6-B9EB-4298-ADA8-ABEDD8C38790}" destId="{DD7B86E1-6550-454C-BB2C-D084725CA201}" srcOrd="0" destOrd="0" presId="urn:microsoft.com/office/officeart/2005/8/layout/matrix3"/>
    <dgm:cxn modelId="{712C20AE-C107-47C3-B765-7D9A9054D506}" srcId="{9D88079C-E045-45A0-98AD-8A2742E1E309}" destId="{7C0459DD-E288-4C20-A981-AC07F0881AA6}" srcOrd="1" destOrd="0" parTransId="{50A0059C-A949-472A-AAEA-957E9AC65EDE}" sibTransId="{A5405879-08C7-4331-A150-58927C693F4C}"/>
    <dgm:cxn modelId="{BAC7F6E1-6BBA-47C2-8005-6353AB0D8BF3}" type="presOf" srcId="{7C0459DD-E288-4C20-A981-AC07F0881AA6}" destId="{977E7A6B-0EBF-4BBD-9627-89B4C67F6DDE}" srcOrd="0" destOrd="0" presId="urn:microsoft.com/office/officeart/2005/8/layout/matrix3"/>
    <dgm:cxn modelId="{9A8297E5-965C-4435-B573-E04C1DA74390}" type="presParOf" srcId="{5107529F-F060-4D9B-AD69-F23125F5D1AA}" destId="{D8A5537A-C418-4D0E-99D7-AD3E8C434845}" srcOrd="0" destOrd="0" presId="urn:microsoft.com/office/officeart/2005/8/layout/matrix3"/>
    <dgm:cxn modelId="{71BE92F6-8FEC-4C4E-8F2D-9B29C1383CF7}" type="presParOf" srcId="{5107529F-F060-4D9B-AD69-F23125F5D1AA}" destId="{DD7B86E1-6550-454C-BB2C-D084725CA201}" srcOrd="1" destOrd="0" presId="urn:microsoft.com/office/officeart/2005/8/layout/matrix3"/>
    <dgm:cxn modelId="{CFFA150E-EB45-419B-A5A2-AC1C931DD2FF}" type="presParOf" srcId="{5107529F-F060-4D9B-AD69-F23125F5D1AA}" destId="{977E7A6B-0EBF-4BBD-9627-89B4C67F6DDE}" srcOrd="2" destOrd="0" presId="urn:microsoft.com/office/officeart/2005/8/layout/matrix3"/>
    <dgm:cxn modelId="{5C12DF16-3B28-4FDB-BE0D-D38E5E86C728}" type="presParOf" srcId="{5107529F-F060-4D9B-AD69-F23125F5D1AA}" destId="{879022AE-9840-46D8-A1C8-98B6CBD46919}" srcOrd="3" destOrd="0" presId="urn:microsoft.com/office/officeart/2005/8/layout/matrix3"/>
    <dgm:cxn modelId="{D385F565-8E62-406F-9D7E-60988A83AAB2}" type="presParOf" srcId="{5107529F-F060-4D9B-AD69-F23125F5D1AA}" destId="{3922A944-7811-4F46-8662-128B3E2DB21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DF6D31-1509-4F2F-AFDF-8E9493FAF68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23EF47-4328-470A-939D-8FB0EFB4D0DD}">
      <dgm:prSet/>
      <dgm:spPr/>
      <dgm:t>
        <a:bodyPr/>
        <a:lstStyle/>
        <a:p>
          <a:r>
            <a:rPr lang="pl-PL"/>
            <a:t>pozyskanie danych</a:t>
          </a:r>
          <a:endParaRPr lang="en-US"/>
        </a:p>
      </dgm:t>
    </dgm:pt>
    <dgm:pt modelId="{07EB663F-5D6E-41E6-A781-17B7A4B19425}" type="parTrans" cxnId="{538D8FA5-B992-4030-AAB8-233512B161B8}">
      <dgm:prSet/>
      <dgm:spPr/>
      <dgm:t>
        <a:bodyPr/>
        <a:lstStyle/>
        <a:p>
          <a:endParaRPr lang="en-US"/>
        </a:p>
      </dgm:t>
    </dgm:pt>
    <dgm:pt modelId="{3170201A-42F2-4A09-9BA1-2255C62457A7}" type="sibTrans" cxnId="{538D8FA5-B992-4030-AAB8-233512B161B8}">
      <dgm:prSet/>
      <dgm:spPr/>
      <dgm:t>
        <a:bodyPr/>
        <a:lstStyle/>
        <a:p>
          <a:endParaRPr lang="en-US"/>
        </a:p>
      </dgm:t>
    </dgm:pt>
    <dgm:pt modelId="{2905C43D-AB0C-4884-8B33-7046179D18C6}">
      <dgm:prSet/>
      <dgm:spPr/>
      <dgm:t>
        <a:bodyPr/>
        <a:lstStyle/>
        <a:p>
          <a:r>
            <a:rPr lang="pl-PL"/>
            <a:t>eksploracja danych</a:t>
          </a:r>
          <a:endParaRPr lang="en-US"/>
        </a:p>
      </dgm:t>
    </dgm:pt>
    <dgm:pt modelId="{221CC9E4-5DF0-41F9-BD44-BEF5537EB478}" type="parTrans" cxnId="{CF32997D-6559-449C-B169-891E9DED3B0F}">
      <dgm:prSet/>
      <dgm:spPr/>
      <dgm:t>
        <a:bodyPr/>
        <a:lstStyle/>
        <a:p>
          <a:endParaRPr lang="en-US"/>
        </a:p>
      </dgm:t>
    </dgm:pt>
    <dgm:pt modelId="{2A96D780-7CDD-4118-8AEE-FEB86DD98FF1}" type="sibTrans" cxnId="{CF32997D-6559-449C-B169-891E9DED3B0F}">
      <dgm:prSet/>
      <dgm:spPr/>
      <dgm:t>
        <a:bodyPr/>
        <a:lstStyle/>
        <a:p>
          <a:endParaRPr lang="en-US"/>
        </a:p>
      </dgm:t>
    </dgm:pt>
    <dgm:pt modelId="{004E269C-2D90-4328-AF53-0AE5A3C3914C}">
      <dgm:prSet/>
      <dgm:spPr/>
      <dgm:t>
        <a:bodyPr/>
        <a:lstStyle/>
        <a:p>
          <a:r>
            <a:rPr lang="pl-PL"/>
            <a:t>przygotowanie danych</a:t>
          </a:r>
          <a:endParaRPr lang="en-US"/>
        </a:p>
      </dgm:t>
    </dgm:pt>
    <dgm:pt modelId="{D3D51161-B1DF-4C24-B8E2-BFA6B322C078}" type="parTrans" cxnId="{B672383E-C9D8-4F8A-9B88-794043A1351A}">
      <dgm:prSet/>
      <dgm:spPr/>
      <dgm:t>
        <a:bodyPr/>
        <a:lstStyle/>
        <a:p>
          <a:endParaRPr lang="en-US"/>
        </a:p>
      </dgm:t>
    </dgm:pt>
    <dgm:pt modelId="{451A7CA5-5DAE-4FFA-8473-1AC0E3D2C43F}" type="sibTrans" cxnId="{B672383E-C9D8-4F8A-9B88-794043A1351A}">
      <dgm:prSet/>
      <dgm:spPr/>
      <dgm:t>
        <a:bodyPr/>
        <a:lstStyle/>
        <a:p>
          <a:endParaRPr lang="en-US"/>
        </a:p>
      </dgm:t>
    </dgm:pt>
    <dgm:pt modelId="{4DB93F50-9DE5-475F-8A7A-E21D599C16ED}">
      <dgm:prSet/>
      <dgm:spPr/>
      <dgm:t>
        <a:bodyPr/>
        <a:lstStyle/>
        <a:p>
          <a:r>
            <a:rPr lang="pl-PL" dirty="0"/>
            <a:t>implementacja algorytmów uczenia z nauczycielem</a:t>
          </a:r>
          <a:endParaRPr lang="en-US" dirty="0"/>
        </a:p>
      </dgm:t>
    </dgm:pt>
    <dgm:pt modelId="{1200BEC2-5AAE-46F3-BB1E-080EE46F394C}" type="parTrans" cxnId="{FD4B033F-8958-4717-ABC1-FF154F851BCE}">
      <dgm:prSet/>
      <dgm:spPr/>
      <dgm:t>
        <a:bodyPr/>
        <a:lstStyle/>
        <a:p>
          <a:endParaRPr lang="en-US"/>
        </a:p>
      </dgm:t>
    </dgm:pt>
    <dgm:pt modelId="{DB4E5FA5-E794-4A75-82DA-658C3D27FB3B}" type="sibTrans" cxnId="{FD4B033F-8958-4717-ABC1-FF154F851BCE}">
      <dgm:prSet/>
      <dgm:spPr/>
      <dgm:t>
        <a:bodyPr/>
        <a:lstStyle/>
        <a:p>
          <a:endParaRPr lang="en-US"/>
        </a:p>
      </dgm:t>
    </dgm:pt>
    <dgm:pt modelId="{B2F7D48C-9997-4449-A637-8EE9B7E7DB0D}">
      <dgm:prSet/>
      <dgm:spPr/>
      <dgm:t>
        <a:bodyPr/>
        <a:lstStyle/>
        <a:p>
          <a:r>
            <a:rPr lang="pl-PL" dirty="0"/>
            <a:t>redukcja wymiarowości</a:t>
          </a:r>
          <a:endParaRPr lang="en-US" dirty="0"/>
        </a:p>
      </dgm:t>
    </dgm:pt>
    <dgm:pt modelId="{797CE2E5-451B-4392-9562-57E2F0661D9A}" type="parTrans" cxnId="{CC2CC785-CA9A-4EDF-AE0D-3C79D756BC87}">
      <dgm:prSet/>
      <dgm:spPr/>
      <dgm:t>
        <a:bodyPr/>
        <a:lstStyle/>
        <a:p>
          <a:endParaRPr lang="en-US"/>
        </a:p>
      </dgm:t>
    </dgm:pt>
    <dgm:pt modelId="{6DDDF318-7ED0-40E9-AA28-D25F9DDD173D}" type="sibTrans" cxnId="{CC2CC785-CA9A-4EDF-AE0D-3C79D756BC87}">
      <dgm:prSet/>
      <dgm:spPr/>
      <dgm:t>
        <a:bodyPr/>
        <a:lstStyle/>
        <a:p>
          <a:endParaRPr lang="en-US"/>
        </a:p>
      </dgm:t>
    </dgm:pt>
    <dgm:pt modelId="{128D3C2F-8635-4DA8-84F5-5C79F4F365B1}">
      <dgm:prSet/>
      <dgm:spPr/>
      <dgm:t>
        <a:bodyPr/>
        <a:lstStyle/>
        <a:p>
          <a:r>
            <a:rPr lang="pl-PL" dirty="0"/>
            <a:t>strojenie hiperparametrów </a:t>
          </a:r>
          <a:endParaRPr lang="en-US" dirty="0"/>
        </a:p>
      </dgm:t>
    </dgm:pt>
    <dgm:pt modelId="{F7BB13A0-455B-4830-97BA-104040D44106}" type="parTrans" cxnId="{B1360435-AEED-4A12-A522-3299B558E080}">
      <dgm:prSet/>
      <dgm:spPr/>
      <dgm:t>
        <a:bodyPr/>
        <a:lstStyle/>
        <a:p>
          <a:endParaRPr lang="en-US"/>
        </a:p>
      </dgm:t>
    </dgm:pt>
    <dgm:pt modelId="{2215360A-29C7-41E0-8251-951096B7B81B}" type="sibTrans" cxnId="{B1360435-AEED-4A12-A522-3299B558E080}">
      <dgm:prSet/>
      <dgm:spPr/>
      <dgm:t>
        <a:bodyPr/>
        <a:lstStyle/>
        <a:p>
          <a:endParaRPr lang="en-US"/>
        </a:p>
      </dgm:t>
    </dgm:pt>
    <dgm:pt modelId="{BC4747B8-73EA-4A0F-BD63-5A51EDEED6FF}">
      <dgm:prSet/>
      <dgm:spPr/>
      <dgm:t>
        <a:bodyPr/>
        <a:lstStyle/>
        <a:p>
          <a:r>
            <a:rPr lang="pl-PL" dirty="0"/>
            <a:t>testowanie zoptymalizowanego modelu</a:t>
          </a:r>
          <a:endParaRPr lang="en-US" dirty="0"/>
        </a:p>
      </dgm:t>
    </dgm:pt>
    <dgm:pt modelId="{C89339B0-E807-4B69-AF3B-178B0ADB3D49}" type="parTrans" cxnId="{0A06DCBE-B22D-4C3D-934A-95F5A3ACAD1F}">
      <dgm:prSet/>
      <dgm:spPr/>
      <dgm:t>
        <a:bodyPr/>
        <a:lstStyle/>
        <a:p>
          <a:endParaRPr lang="en-US"/>
        </a:p>
      </dgm:t>
    </dgm:pt>
    <dgm:pt modelId="{A3AE2D0E-99AC-4AC4-8180-F4547FB65AE9}" type="sibTrans" cxnId="{0A06DCBE-B22D-4C3D-934A-95F5A3ACAD1F}">
      <dgm:prSet/>
      <dgm:spPr/>
      <dgm:t>
        <a:bodyPr/>
        <a:lstStyle/>
        <a:p>
          <a:endParaRPr lang="en-US"/>
        </a:p>
      </dgm:t>
    </dgm:pt>
    <dgm:pt modelId="{34B47938-D026-48CA-89EC-1C19BDB2DE5A}" type="pres">
      <dgm:prSet presAssocID="{12DF6D31-1509-4F2F-AFDF-8E9493FAF682}" presName="vert0" presStyleCnt="0">
        <dgm:presLayoutVars>
          <dgm:dir/>
          <dgm:animOne val="branch"/>
          <dgm:animLvl val="lvl"/>
        </dgm:presLayoutVars>
      </dgm:prSet>
      <dgm:spPr/>
    </dgm:pt>
    <dgm:pt modelId="{499AEAC1-71C1-4EB6-B197-72D2B4799DF4}" type="pres">
      <dgm:prSet presAssocID="{8223EF47-4328-470A-939D-8FB0EFB4D0DD}" presName="thickLine" presStyleLbl="alignNode1" presStyleIdx="0" presStyleCnt="7"/>
      <dgm:spPr/>
    </dgm:pt>
    <dgm:pt modelId="{034C5405-D19E-401E-8DEC-EFE9991C5012}" type="pres">
      <dgm:prSet presAssocID="{8223EF47-4328-470A-939D-8FB0EFB4D0DD}" presName="horz1" presStyleCnt="0"/>
      <dgm:spPr/>
    </dgm:pt>
    <dgm:pt modelId="{15FB2ED0-882D-4139-910F-9C06CEEA30B1}" type="pres">
      <dgm:prSet presAssocID="{8223EF47-4328-470A-939D-8FB0EFB4D0DD}" presName="tx1" presStyleLbl="revTx" presStyleIdx="0" presStyleCnt="7"/>
      <dgm:spPr/>
    </dgm:pt>
    <dgm:pt modelId="{3F78FB93-E64D-4C21-A6B9-0C981C9515D5}" type="pres">
      <dgm:prSet presAssocID="{8223EF47-4328-470A-939D-8FB0EFB4D0DD}" presName="vert1" presStyleCnt="0"/>
      <dgm:spPr/>
    </dgm:pt>
    <dgm:pt modelId="{20BC5CDF-E793-49CD-BB6A-F046B74D31FF}" type="pres">
      <dgm:prSet presAssocID="{2905C43D-AB0C-4884-8B33-7046179D18C6}" presName="thickLine" presStyleLbl="alignNode1" presStyleIdx="1" presStyleCnt="7"/>
      <dgm:spPr/>
    </dgm:pt>
    <dgm:pt modelId="{25C1617E-3E72-41F9-8C38-B535EBACF603}" type="pres">
      <dgm:prSet presAssocID="{2905C43D-AB0C-4884-8B33-7046179D18C6}" presName="horz1" presStyleCnt="0"/>
      <dgm:spPr/>
    </dgm:pt>
    <dgm:pt modelId="{48762D7F-A7B9-4285-A398-04F0456913BC}" type="pres">
      <dgm:prSet presAssocID="{2905C43D-AB0C-4884-8B33-7046179D18C6}" presName="tx1" presStyleLbl="revTx" presStyleIdx="1" presStyleCnt="7"/>
      <dgm:spPr/>
    </dgm:pt>
    <dgm:pt modelId="{2A5042F7-6CA4-43B8-9B02-903F90AD76E9}" type="pres">
      <dgm:prSet presAssocID="{2905C43D-AB0C-4884-8B33-7046179D18C6}" presName="vert1" presStyleCnt="0"/>
      <dgm:spPr/>
    </dgm:pt>
    <dgm:pt modelId="{B1B64BDF-F0A6-4E27-BC74-2E384864ABF3}" type="pres">
      <dgm:prSet presAssocID="{004E269C-2D90-4328-AF53-0AE5A3C3914C}" presName="thickLine" presStyleLbl="alignNode1" presStyleIdx="2" presStyleCnt="7"/>
      <dgm:spPr/>
    </dgm:pt>
    <dgm:pt modelId="{343CE230-AD6B-435D-9B9B-F8F222F4E47B}" type="pres">
      <dgm:prSet presAssocID="{004E269C-2D90-4328-AF53-0AE5A3C3914C}" presName="horz1" presStyleCnt="0"/>
      <dgm:spPr/>
    </dgm:pt>
    <dgm:pt modelId="{BE6470DA-FB6B-485D-8421-FE2FC06119DD}" type="pres">
      <dgm:prSet presAssocID="{004E269C-2D90-4328-AF53-0AE5A3C3914C}" presName="tx1" presStyleLbl="revTx" presStyleIdx="2" presStyleCnt="7"/>
      <dgm:spPr/>
    </dgm:pt>
    <dgm:pt modelId="{D4B9DC7D-9D92-498C-95CA-B08E67D7E79E}" type="pres">
      <dgm:prSet presAssocID="{004E269C-2D90-4328-AF53-0AE5A3C3914C}" presName="vert1" presStyleCnt="0"/>
      <dgm:spPr/>
    </dgm:pt>
    <dgm:pt modelId="{DAF4EFFD-568A-4EDD-810A-7A3096665F91}" type="pres">
      <dgm:prSet presAssocID="{4DB93F50-9DE5-475F-8A7A-E21D599C16ED}" presName="thickLine" presStyleLbl="alignNode1" presStyleIdx="3" presStyleCnt="7"/>
      <dgm:spPr/>
    </dgm:pt>
    <dgm:pt modelId="{15686DA2-AB1F-4E24-9728-DF189A790EBA}" type="pres">
      <dgm:prSet presAssocID="{4DB93F50-9DE5-475F-8A7A-E21D599C16ED}" presName="horz1" presStyleCnt="0"/>
      <dgm:spPr/>
    </dgm:pt>
    <dgm:pt modelId="{D7A70B27-49ED-473C-9E85-7D2A7725161C}" type="pres">
      <dgm:prSet presAssocID="{4DB93F50-9DE5-475F-8A7A-E21D599C16ED}" presName="tx1" presStyleLbl="revTx" presStyleIdx="3" presStyleCnt="7"/>
      <dgm:spPr/>
    </dgm:pt>
    <dgm:pt modelId="{C23CFB0F-DFDF-4163-8585-7277DA270B51}" type="pres">
      <dgm:prSet presAssocID="{4DB93F50-9DE5-475F-8A7A-E21D599C16ED}" presName="vert1" presStyleCnt="0"/>
      <dgm:spPr/>
    </dgm:pt>
    <dgm:pt modelId="{0F645FDD-AA0E-487D-A4B6-4A366B012A2B}" type="pres">
      <dgm:prSet presAssocID="{B2F7D48C-9997-4449-A637-8EE9B7E7DB0D}" presName="thickLine" presStyleLbl="alignNode1" presStyleIdx="4" presStyleCnt="7"/>
      <dgm:spPr/>
    </dgm:pt>
    <dgm:pt modelId="{2F425560-3706-41FD-94EF-1CE1EA36ED47}" type="pres">
      <dgm:prSet presAssocID="{B2F7D48C-9997-4449-A637-8EE9B7E7DB0D}" presName="horz1" presStyleCnt="0"/>
      <dgm:spPr/>
    </dgm:pt>
    <dgm:pt modelId="{F2D80834-6BA2-4B1F-A829-B10C2584993C}" type="pres">
      <dgm:prSet presAssocID="{B2F7D48C-9997-4449-A637-8EE9B7E7DB0D}" presName="tx1" presStyleLbl="revTx" presStyleIdx="4" presStyleCnt="7"/>
      <dgm:spPr/>
    </dgm:pt>
    <dgm:pt modelId="{3388D1EF-A7C3-45C5-B81D-7892C4A5CD4A}" type="pres">
      <dgm:prSet presAssocID="{B2F7D48C-9997-4449-A637-8EE9B7E7DB0D}" presName="vert1" presStyleCnt="0"/>
      <dgm:spPr/>
    </dgm:pt>
    <dgm:pt modelId="{113A513B-A402-40C4-A18D-134EF30CEC40}" type="pres">
      <dgm:prSet presAssocID="{128D3C2F-8635-4DA8-84F5-5C79F4F365B1}" presName="thickLine" presStyleLbl="alignNode1" presStyleIdx="5" presStyleCnt="7"/>
      <dgm:spPr/>
    </dgm:pt>
    <dgm:pt modelId="{AF80616D-B675-4A3F-BD15-5F6F46B6A331}" type="pres">
      <dgm:prSet presAssocID="{128D3C2F-8635-4DA8-84F5-5C79F4F365B1}" presName="horz1" presStyleCnt="0"/>
      <dgm:spPr/>
    </dgm:pt>
    <dgm:pt modelId="{7637247E-C603-4E6C-BBF6-B8C3163A0E86}" type="pres">
      <dgm:prSet presAssocID="{128D3C2F-8635-4DA8-84F5-5C79F4F365B1}" presName="tx1" presStyleLbl="revTx" presStyleIdx="5" presStyleCnt="7"/>
      <dgm:spPr/>
    </dgm:pt>
    <dgm:pt modelId="{62D18A4F-591B-4D83-80C9-7E63690980BB}" type="pres">
      <dgm:prSet presAssocID="{128D3C2F-8635-4DA8-84F5-5C79F4F365B1}" presName="vert1" presStyleCnt="0"/>
      <dgm:spPr/>
    </dgm:pt>
    <dgm:pt modelId="{2B20CF68-D1B7-4408-81F5-A963367C88D3}" type="pres">
      <dgm:prSet presAssocID="{BC4747B8-73EA-4A0F-BD63-5A51EDEED6FF}" presName="thickLine" presStyleLbl="alignNode1" presStyleIdx="6" presStyleCnt="7"/>
      <dgm:spPr/>
    </dgm:pt>
    <dgm:pt modelId="{7513985C-6F24-4E8C-A119-10A9A0A6CBD2}" type="pres">
      <dgm:prSet presAssocID="{BC4747B8-73EA-4A0F-BD63-5A51EDEED6FF}" presName="horz1" presStyleCnt="0"/>
      <dgm:spPr/>
    </dgm:pt>
    <dgm:pt modelId="{BA1362C4-79E1-4132-A125-4D650083E1BB}" type="pres">
      <dgm:prSet presAssocID="{BC4747B8-73EA-4A0F-BD63-5A51EDEED6FF}" presName="tx1" presStyleLbl="revTx" presStyleIdx="6" presStyleCnt="7"/>
      <dgm:spPr/>
    </dgm:pt>
    <dgm:pt modelId="{880ABDFB-7A63-4702-A884-6685F7EAEDF7}" type="pres">
      <dgm:prSet presAssocID="{BC4747B8-73EA-4A0F-BD63-5A51EDEED6FF}" presName="vert1" presStyleCnt="0"/>
      <dgm:spPr/>
    </dgm:pt>
  </dgm:ptLst>
  <dgm:cxnLst>
    <dgm:cxn modelId="{3C67570B-9D54-4F42-A368-C9A2D4B9BAE8}" type="presOf" srcId="{4DB93F50-9DE5-475F-8A7A-E21D599C16ED}" destId="{D7A70B27-49ED-473C-9E85-7D2A7725161C}" srcOrd="0" destOrd="0" presId="urn:microsoft.com/office/officeart/2008/layout/LinedList"/>
    <dgm:cxn modelId="{AF16AF22-AF6C-4259-B800-B1999755DE84}" type="presOf" srcId="{128D3C2F-8635-4DA8-84F5-5C79F4F365B1}" destId="{7637247E-C603-4E6C-BBF6-B8C3163A0E86}" srcOrd="0" destOrd="0" presId="urn:microsoft.com/office/officeart/2008/layout/LinedList"/>
    <dgm:cxn modelId="{B1360435-AEED-4A12-A522-3299B558E080}" srcId="{12DF6D31-1509-4F2F-AFDF-8E9493FAF682}" destId="{128D3C2F-8635-4DA8-84F5-5C79F4F365B1}" srcOrd="5" destOrd="0" parTransId="{F7BB13A0-455B-4830-97BA-104040D44106}" sibTransId="{2215360A-29C7-41E0-8251-951096B7B81B}"/>
    <dgm:cxn modelId="{FCF26E36-D659-47FB-AF78-B7F1FDD977DD}" type="presOf" srcId="{2905C43D-AB0C-4884-8B33-7046179D18C6}" destId="{48762D7F-A7B9-4285-A398-04F0456913BC}" srcOrd="0" destOrd="0" presId="urn:microsoft.com/office/officeart/2008/layout/LinedList"/>
    <dgm:cxn modelId="{B672383E-C9D8-4F8A-9B88-794043A1351A}" srcId="{12DF6D31-1509-4F2F-AFDF-8E9493FAF682}" destId="{004E269C-2D90-4328-AF53-0AE5A3C3914C}" srcOrd="2" destOrd="0" parTransId="{D3D51161-B1DF-4C24-B8E2-BFA6B322C078}" sibTransId="{451A7CA5-5DAE-4FFA-8473-1AC0E3D2C43F}"/>
    <dgm:cxn modelId="{FD4B033F-8958-4717-ABC1-FF154F851BCE}" srcId="{12DF6D31-1509-4F2F-AFDF-8E9493FAF682}" destId="{4DB93F50-9DE5-475F-8A7A-E21D599C16ED}" srcOrd="3" destOrd="0" parTransId="{1200BEC2-5AAE-46F3-BB1E-080EE46F394C}" sibTransId="{DB4E5FA5-E794-4A75-82DA-658C3D27FB3B}"/>
    <dgm:cxn modelId="{6F7E9543-C805-45F1-BD72-70AFC22F1163}" type="presOf" srcId="{B2F7D48C-9997-4449-A637-8EE9B7E7DB0D}" destId="{F2D80834-6BA2-4B1F-A829-B10C2584993C}" srcOrd="0" destOrd="0" presId="urn:microsoft.com/office/officeart/2008/layout/LinedList"/>
    <dgm:cxn modelId="{CF32997D-6559-449C-B169-891E9DED3B0F}" srcId="{12DF6D31-1509-4F2F-AFDF-8E9493FAF682}" destId="{2905C43D-AB0C-4884-8B33-7046179D18C6}" srcOrd="1" destOrd="0" parTransId="{221CC9E4-5DF0-41F9-BD44-BEF5537EB478}" sibTransId="{2A96D780-7CDD-4118-8AEE-FEB86DD98FF1}"/>
    <dgm:cxn modelId="{CC2CC785-CA9A-4EDF-AE0D-3C79D756BC87}" srcId="{12DF6D31-1509-4F2F-AFDF-8E9493FAF682}" destId="{B2F7D48C-9997-4449-A637-8EE9B7E7DB0D}" srcOrd="4" destOrd="0" parTransId="{797CE2E5-451B-4392-9562-57E2F0661D9A}" sibTransId="{6DDDF318-7ED0-40E9-AA28-D25F9DDD173D}"/>
    <dgm:cxn modelId="{30C5B29B-5105-4F39-B890-31C618B86E6C}" type="presOf" srcId="{12DF6D31-1509-4F2F-AFDF-8E9493FAF682}" destId="{34B47938-D026-48CA-89EC-1C19BDB2DE5A}" srcOrd="0" destOrd="0" presId="urn:microsoft.com/office/officeart/2008/layout/LinedList"/>
    <dgm:cxn modelId="{538D8FA5-B992-4030-AAB8-233512B161B8}" srcId="{12DF6D31-1509-4F2F-AFDF-8E9493FAF682}" destId="{8223EF47-4328-470A-939D-8FB0EFB4D0DD}" srcOrd="0" destOrd="0" parTransId="{07EB663F-5D6E-41E6-A781-17B7A4B19425}" sibTransId="{3170201A-42F2-4A09-9BA1-2255C62457A7}"/>
    <dgm:cxn modelId="{0A06DCBE-B22D-4C3D-934A-95F5A3ACAD1F}" srcId="{12DF6D31-1509-4F2F-AFDF-8E9493FAF682}" destId="{BC4747B8-73EA-4A0F-BD63-5A51EDEED6FF}" srcOrd="6" destOrd="0" parTransId="{C89339B0-E807-4B69-AF3B-178B0ADB3D49}" sibTransId="{A3AE2D0E-99AC-4AC4-8180-F4547FB65AE9}"/>
    <dgm:cxn modelId="{79869CCD-523A-4BFE-A354-5CA828420BC8}" type="presOf" srcId="{BC4747B8-73EA-4A0F-BD63-5A51EDEED6FF}" destId="{BA1362C4-79E1-4132-A125-4D650083E1BB}" srcOrd="0" destOrd="0" presId="urn:microsoft.com/office/officeart/2008/layout/LinedList"/>
    <dgm:cxn modelId="{0CD4A7D9-4D55-46EA-B2DE-E2468442A579}" type="presOf" srcId="{8223EF47-4328-470A-939D-8FB0EFB4D0DD}" destId="{15FB2ED0-882D-4139-910F-9C06CEEA30B1}" srcOrd="0" destOrd="0" presId="urn:microsoft.com/office/officeart/2008/layout/LinedList"/>
    <dgm:cxn modelId="{78FC21F9-30CF-4889-8923-D99E3C3FF858}" type="presOf" srcId="{004E269C-2D90-4328-AF53-0AE5A3C3914C}" destId="{BE6470DA-FB6B-485D-8421-FE2FC06119DD}" srcOrd="0" destOrd="0" presId="urn:microsoft.com/office/officeart/2008/layout/LinedList"/>
    <dgm:cxn modelId="{3AAEE1C4-85A1-4858-9190-114E6C446838}" type="presParOf" srcId="{34B47938-D026-48CA-89EC-1C19BDB2DE5A}" destId="{499AEAC1-71C1-4EB6-B197-72D2B4799DF4}" srcOrd="0" destOrd="0" presId="urn:microsoft.com/office/officeart/2008/layout/LinedList"/>
    <dgm:cxn modelId="{CB6088F4-A9FD-4DDF-B87D-455AF3B54C75}" type="presParOf" srcId="{34B47938-D026-48CA-89EC-1C19BDB2DE5A}" destId="{034C5405-D19E-401E-8DEC-EFE9991C5012}" srcOrd="1" destOrd="0" presId="urn:microsoft.com/office/officeart/2008/layout/LinedList"/>
    <dgm:cxn modelId="{8247F83F-53D7-48CB-9278-45A7D0A8D70F}" type="presParOf" srcId="{034C5405-D19E-401E-8DEC-EFE9991C5012}" destId="{15FB2ED0-882D-4139-910F-9C06CEEA30B1}" srcOrd="0" destOrd="0" presId="urn:microsoft.com/office/officeart/2008/layout/LinedList"/>
    <dgm:cxn modelId="{7462390C-C244-4B21-B789-AE068D986708}" type="presParOf" srcId="{034C5405-D19E-401E-8DEC-EFE9991C5012}" destId="{3F78FB93-E64D-4C21-A6B9-0C981C9515D5}" srcOrd="1" destOrd="0" presId="urn:microsoft.com/office/officeart/2008/layout/LinedList"/>
    <dgm:cxn modelId="{F997C6D6-D8F0-46BB-9397-27AF3C62BF0E}" type="presParOf" srcId="{34B47938-D026-48CA-89EC-1C19BDB2DE5A}" destId="{20BC5CDF-E793-49CD-BB6A-F046B74D31FF}" srcOrd="2" destOrd="0" presId="urn:microsoft.com/office/officeart/2008/layout/LinedList"/>
    <dgm:cxn modelId="{25F819CF-7C1A-4ACC-9140-9C6933ADE9FD}" type="presParOf" srcId="{34B47938-D026-48CA-89EC-1C19BDB2DE5A}" destId="{25C1617E-3E72-41F9-8C38-B535EBACF603}" srcOrd="3" destOrd="0" presId="urn:microsoft.com/office/officeart/2008/layout/LinedList"/>
    <dgm:cxn modelId="{B56FAC20-2D75-4B78-9F34-2A7EAC30019C}" type="presParOf" srcId="{25C1617E-3E72-41F9-8C38-B535EBACF603}" destId="{48762D7F-A7B9-4285-A398-04F0456913BC}" srcOrd="0" destOrd="0" presId="urn:microsoft.com/office/officeart/2008/layout/LinedList"/>
    <dgm:cxn modelId="{5A34B152-420A-4BC6-AA52-3C2B53016008}" type="presParOf" srcId="{25C1617E-3E72-41F9-8C38-B535EBACF603}" destId="{2A5042F7-6CA4-43B8-9B02-903F90AD76E9}" srcOrd="1" destOrd="0" presId="urn:microsoft.com/office/officeart/2008/layout/LinedList"/>
    <dgm:cxn modelId="{20F9A35B-8C71-45CC-85CB-7CBC432D5A54}" type="presParOf" srcId="{34B47938-D026-48CA-89EC-1C19BDB2DE5A}" destId="{B1B64BDF-F0A6-4E27-BC74-2E384864ABF3}" srcOrd="4" destOrd="0" presId="urn:microsoft.com/office/officeart/2008/layout/LinedList"/>
    <dgm:cxn modelId="{3CCAA2CA-9571-475D-BCCC-AAE07B7FAB8E}" type="presParOf" srcId="{34B47938-D026-48CA-89EC-1C19BDB2DE5A}" destId="{343CE230-AD6B-435D-9B9B-F8F222F4E47B}" srcOrd="5" destOrd="0" presId="urn:microsoft.com/office/officeart/2008/layout/LinedList"/>
    <dgm:cxn modelId="{8DC24851-6EE4-4504-8E15-CBAF185AAE58}" type="presParOf" srcId="{343CE230-AD6B-435D-9B9B-F8F222F4E47B}" destId="{BE6470DA-FB6B-485D-8421-FE2FC06119DD}" srcOrd="0" destOrd="0" presId="urn:microsoft.com/office/officeart/2008/layout/LinedList"/>
    <dgm:cxn modelId="{6E689D46-6DF6-4026-871B-38C48CF26264}" type="presParOf" srcId="{343CE230-AD6B-435D-9B9B-F8F222F4E47B}" destId="{D4B9DC7D-9D92-498C-95CA-B08E67D7E79E}" srcOrd="1" destOrd="0" presId="urn:microsoft.com/office/officeart/2008/layout/LinedList"/>
    <dgm:cxn modelId="{D6D1A0AD-0213-4BB2-9FFA-F4A5E6D2B135}" type="presParOf" srcId="{34B47938-D026-48CA-89EC-1C19BDB2DE5A}" destId="{DAF4EFFD-568A-4EDD-810A-7A3096665F91}" srcOrd="6" destOrd="0" presId="urn:microsoft.com/office/officeart/2008/layout/LinedList"/>
    <dgm:cxn modelId="{996C5B8C-5E5C-48B5-B0C0-D4DF2F900A7F}" type="presParOf" srcId="{34B47938-D026-48CA-89EC-1C19BDB2DE5A}" destId="{15686DA2-AB1F-4E24-9728-DF189A790EBA}" srcOrd="7" destOrd="0" presId="urn:microsoft.com/office/officeart/2008/layout/LinedList"/>
    <dgm:cxn modelId="{F537AA64-70A7-4549-841F-D381DDCDD995}" type="presParOf" srcId="{15686DA2-AB1F-4E24-9728-DF189A790EBA}" destId="{D7A70B27-49ED-473C-9E85-7D2A7725161C}" srcOrd="0" destOrd="0" presId="urn:microsoft.com/office/officeart/2008/layout/LinedList"/>
    <dgm:cxn modelId="{593D2D2C-3D19-4B00-85D9-D94159B7F468}" type="presParOf" srcId="{15686DA2-AB1F-4E24-9728-DF189A790EBA}" destId="{C23CFB0F-DFDF-4163-8585-7277DA270B51}" srcOrd="1" destOrd="0" presId="urn:microsoft.com/office/officeart/2008/layout/LinedList"/>
    <dgm:cxn modelId="{62F187DE-4F7A-4F16-A820-82F6EED88CEF}" type="presParOf" srcId="{34B47938-D026-48CA-89EC-1C19BDB2DE5A}" destId="{0F645FDD-AA0E-487D-A4B6-4A366B012A2B}" srcOrd="8" destOrd="0" presId="urn:microsoft.com/office/officeart/2008/layout/LinedList"/>
    <dgm:cxn modelId="{7DDD27AF-98E3-4BD9-98CF-7067632781FC}" type="presParOf" srcId="{34B47938-D026-48CA-89EC-1C19BDB2DE5A}" destId="{2F425560-3706-41FD-94EF-1CE1EA36ED47}" srcOrd="9" destOrd="0" presId="urn:microsoft.com/office/officeart/2008/layout/LinedList"/>
    <dgm:cxn modelId="{6D64D4DF-4F22-4ADC-884F-1AE6BE75BA8B}" type="presParOf" srcId="{2F425560-3706-41FD-94EF-1CE1EA36ED47}" destId="{F2D80834-6BA2-4B1F-A829-B10C2584993C}" srcOrd="0" destOrd="0" presId="urn:microsoft.com/office/officeart/2008/layout/LinedList"/>
    <dgm:cxn modelId="{29D82BF0-9835-4C86-87FA-612E71DF827E}" type="presParOf" srcId="{2F425560-3706-41FD-94EF-1CE1EA36ED47}" destId="{3388D1EF-A7C3-45C5-B81D-7892C4A5CD4A}" srcOrd="1" destOrd="0" presId="urn:microsoft.com/office/officeart/2008/layout/LinedList"/>
    <dgm:cxn modelId="{B624580C-BCEA-4C47-B2EE-5541EAB788FD}" type="presParOf" srcId="{34B47938-D026-48CA-89EC-1C19BDB2DE5A}" destId="{113A513B-A402-40C4-A18D-134EF30CEC40}" srcOrd="10" destOrd="0" presId="urn:microsoft.com/office/officeart/2008/layout/LinedList"/>
    <dgm:cxn modelId="{C3D58C8D-C4A4-4E05-891E-A726F7A76847}" type="presParOf" srcId="{34B47938-D026-48CA-89EC-1C19BDB2DE5A}" destId="{AF80616D-B675-4A3F-BD15-5F6F46B6A331}" srcOrd="11" destOrd="0" presId="urn:microsoft.com/office/officeart/2008/layout/LinedList"/>
    <dgm:cxn modelId="{C42F6439-9981-4D20-958D-5F2F3DA17FAB}" type="presParOf" srcId="{AF80616D-B675-4A3F-BD15-5F6F46B6A331}" destId="{7637247E-C603-4E6C-BBF6-B8C3163A0E86}" srcOrd="0" destOrd="0" presId="urn:microsoft.com/office/officeart/2008/layout/LinedList"/>
    <dgm:cxn modelId="{53DCB2A0-2DF1-4FAE-B9C1-43C6865B5B5F}" type="presParOf" srcId="{AF80616D-B675-4A3F-BD15-5F6F46B6A331}" destId="{62D18A4F-591B-4D83-80C9-7E63690980BB}" srcOrd="1" destOrd="0" presId="urn:microsoft.com/office/officeart/2008/layout/LinedList"/>
    <dgm:cxn modelId="{67359F78-D483-44DE-A63C-4C926FAECAE8}" type="presParOf" srcId="{34B47938-D026-48CA-89EC-1C19BDB2DE5A}" destId="{2B20CF68-D1B7-4408-81F5-A963367C88D3}" srcOrd="12" destOrd="0" presId="urn:microsoft.com/office/officeart/2008/layout/LinedList"/>
    <dgm:cxn modelId="{E753E355-C1A0-4463-BEF2-86E795EC042B}" type="presParOf" srcId="{34B47938-D026-48CA-89EC-1C19BDB2DE5A}" destId="{7513985C-6F24-4E8C-A119-10A9A0A6CBD2}" srcOrd="13" destOrd="0" presId="urn:microsoft.com/office/officeart/2008/layout/LinedList"/>
    <dgm:cxn modelId="{71CCBA5A-32FD-4F5C-BF05-9F2AB634A1E9}" type="presParOf" srcId="{7513985C-6F24-4E8C-A119-10A9A0A6CBD2}" destId="{BA1362C4-79E1-4132-A125-4D650083E1BB}" srcOrd="0" destOrd="0" presId="urn:microsoft.com/office/officeart/2008/layout/LinedList"/>
    <dgm:cxn modelId="{6FF384BB-87ED-482F-A974-2A9BD57E9065}" type="presParOf" srcId="{7513985C-6F24-4E8C-A119-10A9A0A6CBD2}" destId="{880ABDFB-7A63-4702-A884-6685F7EAED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0A25A-619C-4EFC-BDCF-867C52602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EBCACC-8F93-47E8-B0D0-95741DFDC450}">
      <dgm:prSet/>
      <dgm:spPr/>
      <dgm:t>
        <a:bodyPr/>
        <a:lstStyle/>
        <a:p>
          <a:r>
            <a:rPr lang="pl-PL" dirty="0"/>
            <a:t>dane pochodzą z roku 1994 z pracy badawczej niezwiązanej z uczeniem maszynowym</a:t>
          </a:r>
          <a:endParaRPr lang="en-US" dirty="0"/>
        </a:p>
      </dgm:t>
    </dgm:pt>
    <dgm:pt modelId="{2AC56C74-D240-4F01-918B-C4D83DFDC661}" type="parTrans" cxnId="{DB4413F8-4028-4979-973E-722D60A5CA48}">
      <dgm:prSet/>
      <dgm:spPr/>
      <dgm:t>
        <a:bodyPr/>
        <a:lstStyle/>
        <a:p>
          <a:endParaRPr lang="en-US"/>
        </a:p>
      </dgm:t>
    </dgm:pt>
    <dgm:pt modelId="{5489A01A-79B5-4B3B-B577-6C77CBE152D8}" type="sibTrans" cxnId="{DB4413F8-4028-4979-973E-722D60A5CA48}">
      <dgm:prSet/>
      <dgm:spPr/>
      <dgm:t>
        <a:bodyPr/>
        <a:lstStyle/>
        <a:p>
          <a:endParaRPr lang="en-US"/>
        </a:p>
      </dgm:t>
    </dgm:pt>
    <dgm:pt modelId="{EB0DA840-6383-4C30-A94F-F0AC85FEBD63}">
      <dgm:prSet/>
      <dgm:spPr/>
      <dgm:t>
        <a:bodyPr/>
        <a:lstStyle/>
        <a:p>
          <a:r>
            <a:rPr lang="en-GB" dirty="0"/>
            <a:t>Warwick J</a:t>
          </a:r>
          <a:r>
            <a:rPr lang="pl-PL" dirty="0"/>
            <a:t>.</a:t>
          </a:r>
          <a:r>
            <a:rPr lang="en-GB" dirty="0"/>
            <a:t> Nash, Tracy L</a:t>
          </a:r>
          <a:r>
            <a:rPr lang="pl-PL" dirty="0"/>
            <a:t>.</a:t>
          </a:r>
          <a:r>
            <a:rPr lang="en-GB" dirty="0"/>
            <a:t> Sellers, Simon R</a:t>
          </a:r>
          <a:r>
            <a:rPr lang="pl-PL" dirty="0"/>
            <a:t>.</a:t>
          </a:r>
          <a:r>
            <a:rPr lang="en-GB" dirty="0"/>
            <a:t> Talbot, Andrew J</a:t>
          </a:r>
          <a:r>
            <a:rPr lang="pl-PL" dirty="0"/>
            <a:t>.</a:t>
          </a:r>
          <a:r>
            <a:rPr lang="en-GB" dirty="0"/>
            <a:t> </a:t>
          </a:r>
          <a:r>
            <a:rPr lang="en-GB" dirty="0" err="1"/>
            <a:t>Cawthorn</a:t>
          </a:r>
          <a:r>
            <a:rPr lang="en-GB" dirty="0"/>
            <a:t> </a:t>
          </a:r>
          <a:r>
            <a:rPr lang="pl-PL" dirty="0"/>
            <a:t>i</a:t>
          </a:r>
          <a:r>
            <a:rPr lang="en-GB" dirty="0"/>
            <a:t> Wes B</a:t>
          </a:r>
          <a:r>
            <a:rPr lang="pl-PL" dirty="0"/>
            <a:t>. Ford: </a:t>
          </a:r>
          <a:r>
            <a:rPr lang="en-GB" dirty="0"/>
            <a:t>"The Population biology of abalone (</a:t>
          </a:r>
          <a:r>
            <a:rPr lang="en-GB" dirty="0" err="1"/>
            <a:t>Haliotis</a:t>
          </a:r>
          <a:r>
            <a:rPr lang="en-GB" dirty="0"/>
            <a:t> species) in Tasmania</a:t>
          </a:r>
          <a:r>
            <a:rPr lang="pl-PL" dirty="0"/>
            <a:t>. [...]”</a:t>
          </a:r>
          <a:endParaRPr lang="en-US" dirty="0"/>
        </a:p>
      </dgm:t>
    </dgm:pt>
    <dgm:pt modelId="{F3B2E42F-6337-4996-8865-A4CFFEAC42CE}" type="parTrans" cxnId="{33F344B1-A431-4F4D-883A-2F6370CA7E4D}">
      <dgm:prSet/>
      <dgm:spPr/>
      <dgm:t>
        <a:bodyPr/>
        <a:lstStyle/>
        <a:p>
          <a:endParaRPr lang="en-US"/>
        </a:p>
      </dgm:t>
    </dgm:pt>
    <dgm:pt modelId="{3F41000D-0FEB-496B-A344-094EF606AB32}" type="sibTrans" cxnId="{33F344B1-A431-4F4D-883A-2F6370CA7E4D}">
      <dgm:prSet/>
      <dgm:spPr/>
      <dgm:t>
        <a:bodyPr/>
        <a:lstStyle/>
        <a:p>
          <a:endParaRPr lang="en-US"/>
        </a:p>
      </dgm:t>
    </dgm:pt>
    <dgm:pt modelId="{65CBD5CE-F680-4DA6-8059-FB08AAA589FA}" type="pres">
      <dgm:prSet presAssocID="{C210A25A-619C-4EFC-BDCF-867C52602848}" presName="root" presStyleCnt="0">
        <dgm:presLayoutVars>
          <dgm:dir/>
          <dgm:resizeHandles val="exact"/>
        </dgm:presLayoutVars>
      </dgm:prSet>
      <dgm:spPr/>
    </dgm:pt>
    <dgm:pt modelId="{F4BDECDB-876B-4C36-B98E-41E900BD08C8}" type="pres">
      <dgm:prSet presAssocID="{F8EBCACC-8F93-47E8-B0D0-95741DFDC450}" presName="compNode" presStyleCnt="0"/>
      <dgm:spPr/>
    </dgm:pt>
    <dgm:pt modelId="{E6FE1944-3E15-4911-9A74-D94696C7AE9C}" type="pres">
      <dgm:prSet presAssocID="{F8EBCACC-8F93-47E8-B0D0-95741DFDC450}" presName="bgRect" presStyleLbl="bgShp" presStyleIdx="0" presStyleCnt="2"/>
      <dgm:spPr/>
    </dgm:pt>
    <dgm:pt modelId="{C0FD4B7B-BD2E-422C-BCC1-DC60AD691906}" type="pres">
      <dgm:prSet presAssocID="{F8EBCACC-8F93-47E8-B0D0-95741DFDC4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A8589F-D256-4B37-AF48-2E44EB954B9B}" type="pres">
      <dgm:prSet presAssocID="{F8EBCACC-8F93-47E8-B0D0-95741DFDC450}" presName="spaceRect" presStyleCnt="0"/>
      <dgm:spPr/>
    </dgm:pt>
    <dgm:pt modelId="{13C1B42D-0128-4F14-8B10-B8DC903D5E19}" type="pres">
      <dgm:prSet presAssocID="{F8EBCACC-8F93-47E8-B0D0-95741DFDC450}" presName="parTx" presStyleLbl="revTx" presStyleIdx="0" presStyleCnt="2" custScaleX="101851">
        <dgm:presLayoutVars>
          <dgm:chMax val="0"/>
          <dgm:chPref val="0"/>
        </dgm:presLayoutVars>
      </dgm:prSet>
      <dgm:spPr/>
    </dgm:pt>
    <dgm:pt modelId="{5501DF53-7FAD-4F81-9D2C-FAE035C6B298}" type="pres">
      <dgm:prSet presAssocID="{5489A01A-79B5-4B3B-B577-6C77CBE152D8}" presName="sibTrans" presStyleCnt="0"/>
      <dgm:spPr/>
    </dgm:pt>
    <dgm:pt modelId="{7F6F4D81-74D1-4A57-912C-80BE7CAC0625}" type="pres">
      <dgm:prSet presAssocID="{EB0DA840-6383-4C30-A94F-F0AC85FEBD63}" presName="compNode" presStyleCnt="0"/>
      <dgm:spPr/>
    </dgm:pt>
    <dgm:pt modelId="{962D5C11-C8EC-4855-963C-6900D84B600F}" type="pres">
      <dgm:prSet presAssocID="{EB0DA840-6383-4C30-A94F-F0AC85FEBD63}" presName="bgRect" presStyleLbl="bgShp" presStyleIdx="1" presStyleCnt="2"/>
      <dgm:spPr/>
    </dgm:pt>
    <dgm:pt modelId="{9CB7CCF9-EBD4-4DE3-9C61-D0C657498658}" type="pres">
      <dgm:prSet presAssocID="{EB0DA840-6383-4C30-A94F-F0AC85FEBD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518DF04-9D10-40A3-9F69-5909EE959274}" type="pres">
      <dgm:prSet presAssocID="{EB0DA840-6383-4C30-A94F-F0AC85FEBD63}" presName="spaceRect" presStyleCnt="0"/>
      <dgm:spPr/>
    </dgm:pt>
    <dgm:pt modelId="{8FDEF888-99C5-4D22-825F-206A023BA1DD}" type="pres">
      <dgm:prSet presAssocID="{EB0DA840-6383-4C30-A94F-F0AC85FEBD63}" presName="parTx" presStyleLbl="revTx" presStyleIdx="1" presStyleCnt="2" custScaleX="103340">
        <dgm:presLayoutVars>
          <dgm:chMax val="0"/>
          <dgm:chPref val="0"/>
        </dgm:presLayoutVars>
      </dgm:prSet>
      <dgm:spPr/>
    </dgm:pt>
  </dgm:ptLst>
  <dgm:cxnLst>
    <dgm:cxn modelId="{FD806A8F-515C-4761-9854-E7AD20DF6D59}" type="presOf" srcId="{F8EBCACC-8F93-47E8-B0D0-95741DFDC450}" destId="{13C1B42D-0128-4F14-8B10-B8DC903D5E19}" srcOrd="0" destOrd="0" presId="urn:microsoft.com/office/officeart/2018/2/layout/IconVerticalSolidList"/>
    <dgm:cxn modelId="{2BC261A4-5D77-464A-8766-F7B353F0E077}" type="presOf" srcId="{EB0DA840-6383-4C30-A94F-F0AC85FEBD63}" destId="{8FDEF888-99C5-4D22-825F-206A023BA1DD}" srcOrd="0" destOrd="0" presId="urn:microsoft.com/office/officeart/2018/2/layout/IconVerticalSolidList"/>
    <dgm:cxn modelId="{33F344B1-A431-4F4D-883A-2F6370CA7E4D}" srcId="{C210A25A-619C-4EFC-BDCF-867C52602848}" destId="{EB0DA840-6383-4C30-A94F-F0AC85FEBD63}" srcOrd="1" destOrd="0" parTransId="{F3B2E42F-6337-4996-8865-A4CFFEAC42CE}" sibTransId="{3F41000D-0FEB-496B-A344-094EF606AB32}"/>
    <dgm:cxn modelId="{3884DEB8-F45E-4C79-9683-64E2DC2FE8B5}" type="presOf" srcId="{C210A25A-619C-4EFC-BDCF-867C52602848}" destId="{65CBD5CE-F680-4DA6-8059-FB08AAA589FA}" srcOrd="0" destOrd="0" presId="urn:microsoft.com/office/officeart/2018/2/layout/IconVerticalSolidList"/>
    <dgm:cxn modelId="{DB4413F8-4028-4979-973E-722D60A5CA48}" srcId="{C210A25A-619C-4EFC-BDCF-867C52602848}" destId="{F8EBCACC-8F93-47E8-B0D0-95741DFDC450}" srcOrd="0" destOrd="0" parTransId="{2AC56C74-D240-4F01-918B-C4D83DFDC661}" sibTransId="{5489A01A-79B5-4B3B-B577-6C77CBE152D8}"/>
    <dgm:cxn modelId="{5D190955-76B8-4FB1-85DD-60C65D9F0B67}" type="presParOf" srcId="{65CBD5CE-F680-4DA6-8059-FB08AAA589FA}" destId="{F4BDECDB-876B-4C36-B98E-41E900BD08C8}" srcOrd="0" destOrd="0" presId="urn:microsoft.com/office/officeart/2018/2/layout/IconVerticalSolidList"/>
    <dgm:cxn modelId="{D1B5FE40-6417-4CA5-9B8A-2C354CEEB113}" type="presParOf" srcId="{F4BDECDB-876B-4C36-B98E-41E900BD08C8}" destId="{E6FE1944-3E15-4911-9A74-D94696C7AE9C}" srcOrd="0" destOrd="0" presId="urn:microsoft.com/office/officeart/2018/2/layout/IconVerticalSolidList"/>
    <dgm:cxn modelId="{9D0359EE-3502-4D8E-99A8-611A0370117F}" type="presParOf" srcId="{F4BDECDB-876B-4C36-B98E-41E900BD08C8}" destId="{C0FD4B7B-BD2E-422C-BCC1-DC60AD691906}" srcOrd="1" destOrd="0" presId="urn:microsoft.com/office/officeart/2018/2/layout/IconVerticalSolidList"/>
    <dgm:cxn modelId="{57D2848A-A236-4B85-9B44-B25BD9856200}" type="presParOf" srcId="{F4BDECDB-876B-4C36-B98E-41E900BD08C8}" destId="{06A8589F-D256-4B37-AF48-2E44EB954B9B}" srcOrd="2" destOrd="0" presId="urn:microsoft.com/office/officeart/2018/2/layout/IconVerticalSolidList"/>
    <dgm:cxn modelId="{DE6696F3-CE8D-4B6E-80F3-EB04AA657878}" type="presParOf" srcId="{F4BDECDB-876B-4C36-B98E-41E900BD08C8}" destId="{13C1B42D-0128-4F14-8B10-B8DC903D5E19}" srcOrd="3" destOrd="0" presId="urn:microsoft.com/office/officeart/2018/2/layout/IconVerticalSolidList"/>
    <dgm:cxn modelId="{2C87008E-4070-4295-92BC-C44966329DE8}" type="presParOf" srcId="{65CBD5CE-F680-4DA6-8059-FB08AAA589FA}" destId="{5501DF53-7FAD-4F81-9D2C-FAE035C6B298}" srcOrd="1" destOrd="0" presId="urn:microsoft.com/office/officeart/2018/2/layout/IconVerticalSolidList"/>
    <dgm:cxn modelId="{07460D51-A4CC-4697-8019-8ECCA16F4F24}" type="presParOf" srcId="{65CBD5CE-F680-4DA6-8059-FB08AAA589FA}" destId="{7F6F4D81-74D1-4A57-912C-80BE7CAC0625}" srcOrd="2" destOrd="0" presId="urn:microsoft.com/office/officeart/2018/2/layout/IconVerticalSolidList"/>
    <dgm:cxn modelId="{959A352F-2601-4CEF-A93D-032CBA5169B4}" type="presParOf" srcId="{7F6F4D81-74D1-4A57-912C-80BE7CAC0625}" destId="{962D5C11-C8EC-4855-963C-6900D84B600F}" srcOrd="0" destOrd="0" presId="urn:microsoft.com/office/officeart/2018/2/layout/IconVerticalSolidList"/>
    <dgm:cxn modelId="{C9C9524C-689A-471D-90AC-F154C469F251}" type="presParOf" srcId="{7F6F4D81-74D1-4A57-912C-80BE7CAC0625}" destId="{9CB7CCF9-EBD4-4DE3-9C61-D0C657498658}" srcOrd="1" destOrd="0" presId="urn:microsoft.com/office/officeart/2018/2/layout/IconVerticalSolidList"/>
    <dgm:cxn modelId="{41F7F1B1-93D9-499C-BFAD-C8491B3A9BB7}" type="presParOf" srcId="{7F6F4D81-74D1-4A57-912C-80BE7CAC0625}" destId="{4518DF04-9D10-40A3-9F69-5909EE959274}" srcOrd="2" destOrd="0" presId="urn:microsoft.com/office/officeart/2018/2/layout/IconVerticalSolidList"/>
    <dgm:cxn modelId="{C528D088-B82C-4E8E-8798-BBFFEA7D7C2D}" type="presParOf" srcId="{7F6F4D81-74D1-4A57-912C-80BE7CAC0625}" destId="{8FDEF888-99C5-4D22-825F-206A023BA1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A43CDC-20FB-4E73-9919-4C5148BF85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6ECD3E-D19F-4D88-8FB0-3BD334A0E3D1}">
      <dgm:prSet/>
      <dgm:spPr/>
      <dgm:t>
        <a:bodyPr/>
        <a:lstStyle/>
        <a:p>
          <a:r>
            <a:rPr lang="pl-PL"/>
            <a:t>wiersze z brakującymi wartościami zostały usunięte</a:t>
          </a:r>
          <a:endParaRPr lang="en-US"/>
        </a:p>
      </dgm:t>
    </dgm:pt>
    <dgm:pt modelId="{F86E8972-4FAE-4E11-BC76-13FE73876420}" type="parTrans" cxnId="{62ED6A28-B66C-4098-A93B-FF19E78C0443}">
      <dgm:prSet/>
      <dgm:spPr/>
      <dgm:t>
        <a:bodyPr/>
        <a:lstStyle/>
        <a:p>
          <a:endParaRPr lang="en-US"/>
        </a:p>
      </dgm:t>
    </dgm:pt>
    <dgm:pt modelId="{319A1989-4689-4444-96A2-772AE1FBF533}" type="sibTrans" cxnId="{62ED6A28-B66C-4098-A93B-FF19E78C0443}">
      <dgm:prSet/>
      <dgm:spPr/>
      <dgm:t>
        <a:bodyPr/>
        <a:lstStyle/>
        <a:p>
          <a:endParaRPr lang="en-US"/>
        </a:p>
      </dgm:t>
    </dgm:pt>
    <dgm:pt modelId="{DF80EEBE-A16B-4C79-AA9D-C6B2AD778E92}">
      <dgm:prSet/>
      <dgm:spPr/>
      <dgm:t>
        <a:bodyPr/>
        <a:lstStyle/>
        <a:p>
          <a:r>
            <a:rPr lang="pl-PL" dirty="0"/>
            <a:t>kolumna „sex” została przekonwertowana na trzy osobne kolumny przy użyciu </a:t>
          </a:r>
          <a:r>
            <a:rPr lang="pl-PL" i="1" dirty="0"/>
            <a:t>one hot encoding</a:t>
          </a:r>
          <a:r>
            <a:rPr lang="pl-PL" dirty="0"/>
            <a:t>: is_male, is_female oraz is_infant</a:t>
          </a:r>
          <a:endParaRPr lang="en-US" dirty="0"/>
        </a:p>
      </dgm:t>
    </dgm:pt>
    <dgm:pt modelId="{AA37295D-1074-4DD9-AAD4-892A30427B2D}" type="parTrans" cxnId="{01C2AF3D-AAB4-4A6B-9DD3-0E4C14F934BF}">
      <dgm:prSet/>
      <dgm:spPr/>
      <dgm:t>
        <a:bodyPr/>
        <a:lstStyle/>
        <a:p>
          <a:endParaRPr lang="en-US"/>
        </a:p>
      </dgm:t>
    </dgm:pt>
    <dgm:pt modelId="{C6012773-3328-4519-94E1-F4F0A19BF3B1}" type="sibTrans" cxnId="{01C2AF3D-AAB4-4A6B-9DD3-0E4C14F934BF}">
      <dgm:prSet/>
      <dgm:spPr/>
      <dgm:t>
        <a:bodyPr/>
        <a:lstStyle/>
        <a:p>
          <a:endParaRPr lang="en-US"/>
        </a:p>
      </dgm:t>
    </dgm:pt>
    <dgm:pt modelId="{A291A546-9622-4D90-B3A8-F47EA6E3F4AB}">
      <dgm:prSet/>
      <dgm:spPr/>
      <dgm:t>
        <a:bodyPr/>
        <a:lstStyle/>
        <a:p>
          <a:r>
            <a:rPr lang="pl-PL"/>
            <a:t>wektor etykiet został oddzielony od macierzy czynników prognostycznych</a:t>
          </a:r>
          <a:endParaRPr lang="en-US"/>
        </a:p>
      </dgm:t>
    </dgm:pt>
    <dgm:pt modelId="{6EB1D7BB-EEAD-4C3D-991B-705AE030B3F4}" type="parTrans" cxnId="{AFCE3A0B-AA46-468C-9536-BEF8B4244685}">
      <dgm:prSet/>
      <dgm:spPr/>
      <dgm:t>
        <a:bodyPr/>
        <a:lstStyle/>
        <a:p>
          <a:endParaRPr lang="en-US"/>
        </a:p>
      </dgm:t>
    </dgm:pt>
    <dgm:pt modelId="{6698A900-36ED-4FC7-8E48-624180160873}" type="sibTrans" cxnId="{AFCE3A0B-AA46-468C-9536-BEF8B4244685}">
      <dgm:prSet/>
      <dgm:spPr/>
      <dgm:t>
        <a:bodyPr/>
        <a:lstStyle/>
        <a:p>
          <a:endParaRPr lang="en-US"/>
        </a:p>
      </dgm:t>
    </dgm:pt>
    <dgm:pt modelId="{A9FBB818-F76B-4913-81E6-6CDA04B32840}">
      <dgm:prSet/>
      <dgm:spPr/>
      <dgm:t>
        <a:bodyPr/>
        <a:lstStyle/>
        <a:p>
          <a:r>
            <a:rPr lang="pl-PL"/>
            <a:t>dane zostały podzielone na zbiór treningowy i zbiór testowy</a:t>
          </a:r>
          <a:endParaRPr lang="en-US"/>
        </a:p>
      </dgm:t>
    </dgm:pt>
    <dgm:pt modelId="{8FD1AFA5-F5E5-4CA3-9609-7A5C38C5FCA1}" type="parTrans" cxnId="{A8C84F0E-9755-4AA1-B09C-D9B38022D53B}">
      <dgm:prSet/>
      <dgm:spPr/>
      <dgm:t>
        <a:bodyPr/>
        <a:lstStyle/>
        <a:p>
          <a:endParaRPr lang="en-US"/>
        </a:p>
      </dgm:t>
    </dgm:pt>
    <dgm:pt modelId="{2726B54D-6B6C-42B3-9733-CD929EC07F1F}" type="sibTrans" cxnId="{A8C84F0E-9755-4AA1-B09C-D9B38022D53B}">
      <dgm:prSet/>
      <dgm:spPr/>
      <dgm:t>
        <a:bodyPr/>
        <a:lstStyle/>
        <a:p>
          <a:endParaRPr lang="en-US"/>
        </a:p>
      </dgm:t>
    </dgm:pt>
    <dgm:pt modelId="{6B86B8DE-EABF-4B15-8C35-0417C5259614}" type="pres">
      <dgm:prSet presAssocID="{BCA43CDC-20FB-4E73-9919-4C5148BF859C}" presName="linear" presStyleCnt="0">
        <dgm:presLayoutVars>
          <dgm:animLvl val="lvl"/>
          <dgm:resizeHandles val="exact"/>
        </dgm:presLayoutVars>
      </dgm:prSet>
      <dgm:spPr/>
    </dgm:pt>
    <dgm:pt modelId="{3BC2734B-A1FF-49AD-9825-36BA7AB0FFF8}" type="pres">
      <dgm:prSet presAssocID="{3A6ECD3E-D19F-4D88-8FB0-3BD334A0E3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26403F-E8DC-40B0-BB38-F6704F071BCF}" type="pres">
      <dgm:prSet presAssocID="{319A1989-4689-4444-96A2-772AE1FBF533}" presName="spacer" presStyleCnt="0"/>
      <dgm:spPr/>
    </dgm:pt>
    <dgm:pt modelId="{746F9F88-8A95-4DF6-BC1E-3DB4959E9A35}" type="pres">
      <dgm:prSet presAssocID="{DF80EEBE-A16B-4C79-AA9D-C6B2AD778E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AB122B-6F18-49EF-B4B2-AB5A7A0ED3E8}" type="pres">
      <dgm:prSet presAssocID="{C6012773-3328-4519-94E1-F4F0A19BF3B1}" presName="spacer" presStyleCnt="0"/>
      <dgm:spPr/>
    </dgm:pt>
    <dgm:pt modelId="{D903D70E-DF22-42BD-BEDD-1813E091DE07}" type="pres">
      <dgm:prSet presAssocID="{A291A546-9622-4D90-B3A8-F47EA6E3F4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5D1D79-3F8A-4277-80E0-024457C1EDDE}" type="pres">
      <dgm:prSet presAssocID="{6698A900-36ED-4FC7-8E48-624180160873}" presName="spacer" presStyleCnt="0"/>
      <dgm:spPr/>
    </dgm:pt>
    <dgm:pt modelId="{FB449D52-E724-4C25-BE47-D63D81E99DEB}" type="pres">
      <dgm:prSet presAssocID="{A9FBB818-F76B-4913-81E6-6CDA04B328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CE3A0B-AA46-468C-9536-BEF8B4244685}" srcId="{BCA43CDC-20FB-4E73-9919-4C5148BF859C}" destId="{A291A546-9622-4D90-B3A8-F47EA6E3F4AB}" srcOrd="2" destOrd="0" parTransId="{6EB1D7BB-EEAD-4C3D-991B-705AE030B3F4}" sibTransId="{6698A900-36ED-4FC7-8E48-624180160873}"/>
    <dgm:cxn modelId="{A8C84F0E-9755-4AA1-B09C-D9B38022D53B}" srcId="{BCA43CDC-20FB-4E73-9919-4C5148BF859C}" destId="{A9FBB818-F76B-4913-81E6-6CDA04B32840}" srcOrd="3" destOrd="0" parTransId="{8FD1AFA5-F5E5-4CA3-9609-7A5C38C5FCA1}" sibTransId="{2726B54D-6B6C-42B3-9733-CD929EC07F1F}"/>
    <dgm:cxn modelId="{62ED6A28-B66C-4098-A93B-FF19E78C0443}" srcId="{BCA43CDC-20FB-4E73-9919-4C5148BF859C}" destId="{3A6ECD3E-D19F-4D88-8FB0-3BD334A0E3D1}" srcOrd="0" destOrd="0" parTransId="{F86E8972-4FAE-4E11-BC76-13FE73876420}" sibTransId="{319A1989-4689-4444-96A2-772AE1FBF533}"/>
    <dgm:cxn modelId="{01C2AF3D-AAB4-4A6B-9DD3-0E4C14F934BF}" srcId="{BCA43CDC-20FB-4E73-9919-4C5148BF859C}" destId="{DF80EEBE-A16B-4C79-AA9D-C6B2AD778E92}" srcOrd="1" destOrd="0" parTransId="{AA37295D-1074-4DD9-AAD4-892A30427B2D}" sibTransId="{C6012773-3328-4519-94E1-F4F0A19BF3B1}"/>
    <dgm:cxn modelId="{4E6EEC77-0B2E-4D82-8D97-007018632FB5}" type="presOf" srcId="{A291A546-9622-4D90-B3A8-F47EA6E3F4AB}" destId="{D903D70E-DF22-42BD-BEDD-1813E091DE07}" srcOrd="0" destOrd="0" presId="urn:microsoft.com/office/officeart/2005/8/layout/vList2"/>
    <dgm:cxn modelId="{3F718B7E-765D-4F89-A06A-19A3A2B7F381}" type="presOf" srcId="{A9FBB818-F76B-4913-81E6-6CDA04B32840}" destId="{FB449D52-E724-4C25-BE47-D63D81E99DEB}" srcOrd="0" destOrd="0" presId="urn:microsoft.com/office/officeart/2005/8/layout/vList2"/>
    <dgm:cxn modelId="{F978EDB2-837B-4BB0-B869-AD25901A90F7}" type="presOf" srcId="{DF80EEBE-A16B-4C79-AA9D-C6B2AD778E92}" destId="{746F9F88-8A95-4DF6-BC1E-3DB4959E9A35}" srcOrd="0" destOrd="0" presId="urn:microsoft.com/office/officeart/2005/8/layout/vList2"/>
    <dgm:cxn modelId="{CFACC5C3-5DEC-48D6-9500-6E168BA007AF}" type="presOf" srcId="{BCA43CDC-20FB-4E73-9919-4C5148BF859C}" destId="{6B86B8DE-EABF-4B15-8C35-0417C5259614}" srcOrd="0" destOrd="0" presId="urn:microsoft.com/office/officeart/2005/8/layout/vList2"/>
    <dgm:cxn modelId="{5B6B50EE-7CE1-43C1-8E6C-41C1983D81D4}" type="presOf" srcId="{3A6ECD3E-D19F-4D88-8FB0-3BD334A0E3D1}" destId="{3BC2734B-A1FF-49AD-9825-36BA7AB0FFF8}" srcOrd="0" destOrd="0" presId="urn:microsoft.com/office/officeart/2005/8/layout/vList2"/>
    <dgm:cxn modelId="{4C00893E-8FED-4DFB-A36C-79EBAD58FF06}" type="presParOf" srcId="{6B86B8DE-EABF-4B15-8C35-0417C5259614}" destId="{3BC2734B-A1FF-49AD-9825-36BA7AB0FFF8}" srcOrd="0" destOrd="0" presId="urn:microsoft.com/office/officeart/2005/8/layout/vList2"/>
    <dgm:cxn modelId="{E2C5A980-957E-4821-81D6-C8E44F61EACE}" type="presParOf" srcId="{6B86B8DE-EABF-4B15-8C35-0417C5259614}" destId="{8D26403F-E8DC-40B0-BB38-F6704F071BCF}" srcOrd="1" destOrd="0" presId="urn:microsoft.com/office/officeart/2005/8/layout/vList2"/>
    <dgm:cxn modelId="{BF0EE58D-343B-4BDF-BE67-ABFC7366A696}" type="presParOf" srcId="{6B86B8DE-EABF-4B15-8C35-0417C5259614}" destId="{746F9F88-8A95-4DF6-BC1E-3DB4959E9A35}" srcOrd="2" destOrd="0" presId="urn:microsoft.com/office/officeart/2005/8/layout/vList2"/>
    <dgm:cxn modelId="{1E18E835-569C-4D6E-8112-457CE72FBD5C}" type="presParOf" srcId="{6B86B8DE-EABF-4B15-8C35-0417C5259614}" destId="{B9AB122B-6F18-49EF-B4B2-AB5A7A0ED3E8}" srcOrd="3" destOrd="0" presId="urn:microsoft.com/office/officeart/2005/8/layout/vList2"/>
    <dgm:cxn modelId="{1EA4D183-B222-4EB3-9587-3BBC5058C71A}" type="presParOf" srcId="{6B86B8DE-EABF-4B15-8C35-0417C5259614}" destId="{D903D70E-DF22-42BD-BEDD-1813E091DE07}" srcOrd="4" destOrd="0" presId="urn:microsoft.com/office/officeart/2005/8/layout/vList2"/>
    <dgm:cxn modelId="{385CAD3A-C723-4A3B-A3C5-E461360E08D0}" type="presParOf" srcId="{6B86B8DE-EABF-4B15-8C35-0417C5259614}" destId="{DD5D1D79-3F8A-4277-80E0-024457C1EDDE}" srcOrd="5" destOrd="0" presId="urn:microsoft.com/office/officeart/2005/8/layout/vList2"/>
    <dgm:cxn modelId="{FDE41BCC-B406-427B-8D23-5FAFD20D64B8}" type="presParOf" srcId="{6B86B8DE-EABF-4B15-8C35-0417C5259614}" destId="{FB449D52-E724-4C25-BE47-D63D81E99D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11664-017C-43DB-96EE-3F4C3C9931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9382BF-5034-4A0C-9FB6-C88C1251D0CC}">
      <dgm:prSet custT="1"/>
      <dgm:spPr/>
      <dgm:t>
        <a:bodyPr/>
        <a:lstStyle/>
        <a:p>
          <a:r>
            <a:rPr lang="pl-PL" sz="2000" dirty="0"/>
            <a:t>stosowana głównie w zbiorach danych dużo większych od omawianego</a:t>
          </a:r>
          <a:endParaRPr lang="en-US" sz="2000" dirty="0"/>
        </a:p>
      </dgm:t>
    </dgm:pt>
    <dgm:pt modelId="{7208B699-EB78-4559-9827-20E59F6649A3}" type="parTrans" cxnId="{065791B8-32AD-4541-BD34-14C69EB0E1E7}">
      <dgm:prSet/>
      <dgm:spPr/>
      <dgm:t>
        <a:bodyPr/>
        <a:lstStyle/>
        <a:p>
          <a:endParaRPr lang="en-US"/>
        </a:p>
      </dgm:t>
    </dgm:pt>
    <dgm:pt modelId="{D665FDC0-E201-4B6B-B4EB-CDBF855C4CA2}" type="sibTrans" cxnId="{065791B8-32AD-4541-BD34-14C69EB0E1E7}">
      <dgm:prSet/>
      <dgm:spPr/>
      <dgm:t>
        <a:bodyPr/>
        <a:lstStyle/>
        <a:p>
          <a:endParaRPr lang="en-US"/>
        </a:p>
      </dgm:t>
    </dgm:pt>
    <dgm:pt modelId="{4A5F564E-E792-453E-94C6-90DB7785CF4E}">
      <dgm:prSet custT="1"/>
      <dgm:spPr/>
      <dgm:t>
        <a:bodyPr/>
        <a:lstStyle/>
        <a:p>
          <a:r>
            <a:rPr lang="pl-PL" sz="2000" dirty="0"/>
            <a:t>przeprowadzona w celu weryfikacji jej wpływu na dokładność i czas wykonania algorytmów uczenia maszynowego</a:t>
          </a:r>
          <a:endParaRPr lang="en-US" sz="2000" dirty="0"/>
        </a:p>
      </dgm:t>
    </dgm:pt>
    <dgm:pt modelId="{A10B9A9E-3137-461B-92E5-D601F86BBD2A}" type="parTrans" cxnId="{9EB28699-FF45-43C0-B57D-7ED985DC5B25}">
      <dgm:prSet/>
      <dgm:spPr/>
      <dgm:t>
        <a:bodyPr/>
        <a:lstStyle/>
        <a:p>
          <a:endParaRPr lang="en-US"/>
        </a:p>
      </dgm:t>
    </dgm:pt>
    <dgm:pt modelId="{9C967803-B3C0-4D55-A65E-36B26A493599}" type="sibTrans" cxnId="{9EB28699-FF45-43C0-B57D-7ED985DC5B25}">
      <dgm:prSet/>
      <dgm:spPr/>
      <dgm:t>
        <a:bodyPr/>
        <a:lstStyle/>
        <a:p>
          <a:endParaRPr lang="en-US"/>
        </a:p>
      </dgm:t>
    </dgm:pt>
    <dgm:pt modelId="{F72D95B1-C8FA-431D-AE66-A66167A65CD5}">
      <dgm:prSet custT="1"/>
      <dgm:spPr/>
      <dgm:t>
        <a:bodyPr/>
        <a:lstStyle/>
        <a:p>
          <a:r>
            <a:rPr lang="pl-PL" sz="2000" dirty="0"/>
            <a:t>zastosowane metody: wybór atrybutów, analiza głównych składowych</a:t>
          </a:r>
          <a:endParaRPr lang="en-US" sz="2000" dirty="0"/>
        </a:p>
      </dgm:t>
    </dgm:pt>
    <dgm:pt modelId="{2C8F5006-2CC5-4BF4-8BC7-B0E985DC0990}" type="parTrans" cxnId="{FBBC7570-9E19-47CE-A262-CE66FEB92D88}">
      <dgm:prSet/>
      <dgm:spPr/>
      <dgm:t>
        <a:bodyPr/>
        <a:lstStyle/>
        <a:p>
          <a:endParaRPr lang="en-US"/>
        </a:p>
      </dgm:t>
    </dgm:pt>
    <dgm:pt modelId="{0AF3E004-6E37-4B56-96D7-98AE617ED876}" type="sibTrans" cxnId="{FBBC7570-9E19-47CE-A262-CE66FEB92D88}">
      <dgm:prSet/>
      <dgm:spPr/>
      <dgm:t>
        <a:bodyPr/>
        <a:lstStyle/>
        <a:p>
          <a:endParaRPr lang="en-US"/>
        </a:p>
      </dgm:t>
    </dgm:pt>
    <dgm:pt modelId="{22350885-1751-44E1-8642-327B7BCF4EA3}">
      <dgm:prSet custT="1"/>
      <dgm:spPr/>
      <dgm:t>
        <a:bodyPr/>
        <a:lstStyle/>
        <a:p>
          <a:r>
            <a:rPr lang="pl-PL" sz="2000" dirty="0"/>
            <a:t>potencjalne inne podejście: inżynieria cech</a:t>
          </a:r>
          <a:endParaRPr lang="en-US" sz="2000" dirty="0"/>
        </a:p>
      </dgm:t>
    </dgm:pt>
    <dgm:pt modelId="{881BA5FD-51D2-4E01-834D-A52459BF3A83}" type="parTrans" cxnId="{3CCBA2B4-0619-4D18-9F9B-58FD714058E2}">
      <dgm:prSet/>
      <dgm:spPr/>
      <dgm:t>
        <a:bodyPr/>
        <a:lstStyle/>
        <a:p>
          <a:endParaRPr lang="en-US"/>
        </a:p>
      </dgm:t>
    </dgm:pt>
    <dgm:pt modelId="{96BFB321-88F3-43E4-8E79-735C774F71DC}" type="sibTrans" cxnId="{3CCBA2B4-0619-4D18-9F9B-58FD714058E2}">
      <dgm:prSet/>
      <dgm:spPr/>
      <dgm:t>
        <a:bodyPr/>
        <a:lstStyle/>
        <a:p>
          <a:endParaRPr lang="en-US"/>
        </a:p>
      </dgm:t>
    </dgm:pt>
    <dgm:pt modelId="{7E5BC2D9-6CB0-4E42-B0E6-6929FBFE9002}" type="pres">
      <dgm:prSet presAssocID="{B8111664-017C-43DB-96EE-3F4C3C9931EE}" presName="root" presStyleCnt="0">
        <dgm:presLayoutVars>
          <dgm:dir/>
          <dgm:resizeHandles val="exact"/>
        </dgm:presLayoutVars>
      </dgm:prSet>
      <dgm:spPr/>
    </dgm:pt>
    <dgm:pt modelId="{593FC64A-6243-4912-91DD-8D8613C8F4AB}" type="pres">
      <dgm:prSet presAssocID="{B8111664-017C-43DB-96EE-3F4C3C9931EE}" presName="container" presStyleCnt="0">
        <dgm:presLayoutVars>
          <dgm:dir/>
          <dgm:resizeHandles val="exact"/>
        </dgm:presLayoutVars>
      </dgm:prSet>
      <dgm:spPr/>
    </dgm:pt>
    <dgm:pt modelId="{A4AB1505-ABB4-43F0-B992-F88DF84E10D9}" type="pres">
      <dgm:prSet presAssocID="{6F9382BF-5034-4A0C-9FB6-C88C1251D0CC}" presName="compNode" presStyleCnt="0"/>
      <dgm:spPr/>
    </dgm:pt>
    <dgm:pt modelId="{4DF08468-041F-4EA1-9F1C-D56EE941327B}" type="pres">
      <dgm:prSet presAssocID="{6F9382BF-5034-4A0C-9FB6-C88C1251D0CC}" presName="iconBgRect" presStyleLbl="bgShp" presStyleIdx="0" presStyleCnt="4"/>
      <dgm:spPr/>
    </dgm:pt>
    <dgm:pt modelId="{CF1D4513-941A-4C16-AFD3-6E39039D8CDA}" type="pres">
      <dgm:prSet presAssocID="{6F9382BF-5034-4A0C-9FB6-C88C1251D0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3775D7-175A-4D72-9C9C-AF59CED25830}" type="pres">
      <dgm:prSet presAssocID="{6F9382BF-5034-4A0C-9FB6-C88C1251D0CC}" presName="spaceRect" presStyleCnt="0"/>
      <dgm:spPr/>
    </dgm:pt>
    <dgm:pt modelId="{248C9EDB-C39C-4A31-B139-2BE6341633DA}" type="pres">
      <dgm:prSet presAssocID="{6F9382BF-5034-4A0C-9FB6-C88C1251D0CC}" presName="textRect" presStyleLbl="revTx" presStyleIdx="0" presStyleCnt="4">
        <dgm:presLayoutVars>
          <dgm:chMax val="1"/>
          <dgm:chPref val="1"/>
        </dgm:presLayoutVars>
      </dgm:prSet>
      <dgm:spPr/>
    </dgm:pt>
    <dgm:pt modelId="{33C69BE2-E6BA-4256-92BF-048CCF1CB01D}" type="pres">
      <dgm:prSet presAssocID="{D665FDC0-E201-4B6B-B4EB-CDBF855C4CA2}" presName="sibTrans" presStyleLbl="sibTrans2D1" presStyleIdx="0" presStyleCnt="0"/>
      <dgm:spPr/>
    </dgm:pt>
    <dgm:pt modelId="{2196B640-416B-43D9-AFBA-A0F0F1A591B9}" type="pres">
      <dgm:prSet presAssocID="{4A5F564E-E792-453E-94C6-90DB7785CF4E}" presName="compNode" presStyleCnt="0"/>
      <dgm:spPr/>
    </dgm:pt>
    <dgm:pt modelId="{411E501A-B6EF-4D5D-839B-38F3CBBEC83A}" type="pres">
      <dgm:prSet presAssocID="{4A5F564E-E792-453E-94C6-90DB7785CF4E}" presName="iconBgRect" presStyleLbl="bgShp" presStyleIdx="1" presStyleCnt="4"/>
      <dgm:spPr/>
    </dgm:pt>
    <dgm:pt modelId="{E8376660-2292-4934-B446-0486F8295B64}" type="pres">
      <dgm:prSet presAssocID="{4A5F564E-E792-453E-94C6-90DB7785CF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F09913-2AFF-423E-9B78-FF5336E39EA2}" type="pres">
      <dgm:prSet presAssocID="{4A5F564E-E792-453E-94C6-90DB7785CF4E}" presName="spaceRect" presStyleCnt="0"/>
      <dgm:spPr/>
    </dgm:pt>
    <dgm:pt modelId="{38F0BAAA-CA94-42E6-A67C-5916EA0645F4}" type="pres">
      <dgm:prSet presAssocID="{4A5F564E-E792-453E-94C6-90DB7785CF4E}" presName="textRect" presStyleLbl="revTx" presStyleIdx="1" presStyleCnt="4">
        <dgm:presLayoutVars>
          <dgm:chMax val="1"/>
          <dgm:chPref val="1"/>
        </dgm:presLayoutVars>
      </dgm:prSet>
      <dgm:spPr/>
    </dgm:pt>
    <dgm:pt modelId="{21ED861C-6D9F-4E23-8015-0813F9BA3894}" type="pres">
      <dgm:prSet presAssocID="{9C967803-B3C0-4D55-A65E-36B26A493599}" presName="sibTrans" presStyleLbl="sibTrans2D1" presStyleIdx="0" presStyleCnt="0"/>
      <dgm:spPr/>
    </dgm:pt>
    <dgm:pt modelId="{83A42648-B886-4B5F-9AE5-25624F1F3CF1}" type="pres">
      <dgm:prSet presAssocID="{F72D95B1-C8FA-431D-AE66-A66167A65CD5}" presName="compNode" presStyleCnt="0"/>
      <dgm:spPr/>
    </dgm:pt>
    <dgm:pt modelId="{343F45CC-E1BC-49E7-8C45-24341721B3DA}" type="pres">
      <dgm:prSet presAssocID="{F72D95B1-C8FA-431D-AE66-A66167A65CD5}" presName="iconBgRect" presStyleLbl="bgShp" presStyleIdx="2" presStyleCnt="4"/>
      <dgm:spPr/>
    </dgm:pt>
    <dgm:pt modelId="{88C5ED6E-4776-48ED-894C-3897F83698A5}" type="pres">
      <dgm:prSet presAssocID="{F72D95B1-C8FA-431D-AE66-A66167A65C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BBC51B10-C483-4D14-BF7C-874DD76059C6}" type="pres">
      <dgm:prSet presAssocID="{F72D95B1-C8FA-431D-AE66-A66167A65CD5}" presName="spaceRect" presStyleCnt="0"/>
      <dgm:spPr/>
    </dgm:pt>
    <dgm:pt modelId="{F053F573-3938-4910-A80E-796A83EC6971}" type="pres">
      <dgm:prSet presAssocID="{F72D95B1-C8FA-431D-AE66-A66167A65CD5}" presName="textRect" presStyleLbl="revTx" presStyleIdx="2" presStyleCnt="4">
        <dgm:presLayoutVars>
          <dgm:chMax val="1"/>
          <dgm:chPref val="1"/>
        </dgm:presLayoutVars>
      </dgm:prSet>
      <dgm:spPr/>
    </dgm:pt>
    <dgm:pt modelId="{47609358-33E1-4E54-87CC-CFE1B9E15AF0}" type="pres">
      <dgm:prSet presAssocID="{0AF3E004-6E37-4B56-96D7-98AE617ED876}" presName="sibTrans" presStyleLbl="sibTrans2D1" presStyleIdx="0" presStyleCnt="0"/>
      <dgm:spPr/>
    </dgm:pt>
    <dgm:pt modelId="{F57616C9-8D64-4F23-8016-D40CB674295C}" type="pres">
      <dgm:prSet presAssocID="{22350885-1751-44E1-8642-327B7BCF4EA3}" presName="compNode" presStyleCnt="0"/>
      <dgm:spPr/>
    </dgm:pt>
    <dgm:pt modelId="{3A08ADD0-1841-44B0-8B54-86658AE7B354}" type="pres">
      <dgm:prSet presAssocID="{22350885-1751-44E1-8642-327B7BCF4EA3}" presName="iconBgRect" presStyleLbl="bgShp" presStyleIdx="3" presStyleCnt="4"/>
      <dgm:spPr/>
    </dgm:pt>
    <dgm:pt modelId="{C5B7A780-543D-47AD-BCEF-0625590122DF}" type="pres">
      <dgm:prSet presAssocID="{22350885-1751-44E1-8642-327B7BCF4E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EAB000C-3D21-4032-ADBC-35E353775FF3}" type="pres">
      <dgm:prSet presAssocID="{22350885-1751-44E1-8642-327B7BCF4EA3}" presName="spaceRect" presStyleCnt="0"/>
      <dgm:spPr/>
    </dgm:pt>
    <dgm:pt modelId="{2A8FBEFC-4813-4C85-8955-C544CF3C88D0}" type="pres">
      <dgm:prSet presAssocID="{22350885-1751-44E1-8642-327B7BCF4EA3}" presName="textRect" presStyleLbl="revTx" presStyleIdx="3" presStyleCnt="4" custLinFactNeighborX="-1105" custLinFactNeighborY="-2605">
        <dgm:presLayoutVars>
          <dgm:chMax val="1"/>
          <dgm:chPref val="1"/>
        </dgm:presLayoutVars>
      </dgm:prSet>
      <dgm:spPr/>
    </dgm:pt>
  </dgm:ptLst>
  <dgm:cxnLst>
    <dgm:cxn modelId="{F6D8150A-AF3F-4E31-ACB8-D3815059C6A1}" type="presOf" srcId="{22350885-1751-44E1-8642-327B7BCF4EA3}" destId="{2A8FBEFC-4813-4C85-8955-C544CF3C88D0}" srcOrd="0" destOrd="0" presId="urn:microsoft.com/office/officeart/2018/2/layout/IconCircleList"/>
    <dgm:cxn modelId="{AECF590D-F88C-4999-A810-CBDEC6EE1E30}" type="presOf" srcId="{F72D95B1-C8FA-431D-AE66-A66167A65CD5}" destId="{F053F573-3938-4910-A80E-796A83EC6971}" srcOrd="0" destOrd="0" presId="urn:microsoft.com/office/officeart/2018/2/layout/IconCircleList"/>
    <dgm:cxn modelId="{BA101027-E8AA-4553-814D-5AE33E1C8894}" type="presOf" srcId="{B8111664-017C-43DB-96EE-3F4C3C9931EE}" destId="{7E5BC2D9-6CB0-4E42-B0E6-6929FBFE9002}" srcOrd="0" destOrd="0" presId="urn:microsoft.com/office/officeart/2018/2/layout/IconCircleList"/>
    <dgm:cxn modelId="{D9073131-7DDE-4E55-A87A-61E37B4B4363}" type="presOf" srcId="{0AF3E004-6E37-4B56-96D7-98AE617ED876}" destId="{47609358-33E1-4E54-87CC-CFE1B9E15AF0}" srcOrd="0" destOrd="0" presId="urn:microsoft.com/office/officeart/2018/2/layout/IconCircleList"/>
    <dgm:cxn modelId="{FBBC7570-9E19-47CE-A262-CE66FEB92D88}" srcId="{B8111664-017C-43DB-96EE-3F4C3C9931EE}" destId="{F72D95B1-C8FA-431D-AE66-A66167A65CD5}" srcOrd="2" destOrd="0" parTransId="{2C8F5006-2CC5-4BF4-8BC7-B0E985DC0990}" sibTransId="{0AF3E004-6E37-4B56-96D7-98AE617ED876}"/>
    <dgm:cxn modelId="{578DEA86-BF8E-4C1C-AC24-2CEF69DF5E85}" type="presOf" srcId="{6F9382BF-5034-4A0C-9FB6-C88C1251D0CC}" destId="{248C9EDB-C39C-4A31-B139-2BE6341633DA}" srcOrd="0" destOrd="0" presId="urn:microsoft.com/office/officeart/2018/2/layout/IconCircleList"/>
    <dgm:cxn modelId="{B3BB2893-BF93-4123-AC06-FD64B56709B7}" type="presOf" srcId="{4A5F564E-E792-453E-94C6-90DB7785CF4E}" destId="{38F0BAAA-CA94-42E6-A67C-5916EA0645F4}" srcOrd="0" destOrd="0" presId="urn:microsoft.com/office/officeart/2018/2/layout/IconCircleList"/>
    <dgm:cxn modelId="{9EB28699-FF45-43C0-B57D-7ED985DC5B25}" srcId="{B8111664-017C-43DB-96EE-3F4C3C9931EE}" destId="{4A5F564E-E792-453E-94C6-90DB7785CF4E}" srcOrd="1" destOrd="0" parTransId="{A10B9A9E-3137-461B-92E5-D601F86BBD2A}" sibTransId="{9C967803-B3C0-4D55-A65E-36B26A493599}"/>
    <dgm:cxn modelId="{894392A7-BE7A-4BE3-A5CC-549E528B32D7}" type="presOf" srcId="{D665FDC0-E201-4B6B-B4EB-CDBF855C4CA2}" destId="{33C69BE2-E6BA-4256-92BF-048CCF1CB01D}" srcOrd="0" destOrd="0" presId="urn:microsoft.com/office/officeart/2018/2/layout/IconCircleList"/>
    <dgm:cxn modelId="{3CCBA2B4-0619-4D18-9F9B-58FD714058E2}" srcId="{B8111664-017C-43DB-96EE-3F4C3C9931EE}" destId="{22350885-1751-44E1-8642-327B7BCF4EA3}" srcOrd="3" destOrd="0" parTransId="{881BA5FD-51D2-4E01-834D-A52459BF3A83}" sibTransId="{96BFB321-88F3-43E4-8E79-735C774F71DC}"/>
    <dgm:cxn modelId="{065791B8-32AD-4541-BD34-14C69EB0E1E7}" srcId="{B8111664-017C-43DB-96EE-3F4C3C9931EE}" destId="{6F9382BF-5034-4A0C-9FB6-C88C1251D0CC}" srcOrd="0" destOrd="0" parTransId="{7208B699-EB78-4559-9827-20E59F6649A3}" sibTransId="{D665FDC0-E201-4B6B-B4EB-CDBF855C4CA2}"/>
    <dgm:cxn modelId="{206461FE-B6DF-441B-967E-3B5E0A52F3DA}" type="presOf" srcId="{9C967803-B3C0-4D55-A65E-36B26A493599}" destId="{21ED861C-6D9F-4E23-8015-0813F9BA3894}" srcOrd="0" destOrd="0" presId="urn:microsoft.com/office/officeart/2018/2/layout/IconCircleList"/>
    <dgm:cxn modelId="{F89B4EE7-BCB5-4476-AE9F-61919274DB5E}" type="presParOf" srcId="{7E5BC2D9-6CB0-4E42-B0E6-6929FBFE9002}" destId="{593FC64A-6243-4912-91DD-8D8613C8F4AB}" srcOrd="0" destOrd="0" presId="urn:microsoft.com/office/officeart/2018/2/layout/IconCircleList"/>
    <dgm:cxn modelId="{D9D13850-89C4-4DE1-92B3-4332B0BB9B5E}" type="presParOf" srcId="{593FC64A-6243-4912-91DD-8D8613C8F4AB}" destId="{A4AB1505-ABB4-43F0-B992-F88DF84E10D9}" srcOrd="0" destOrd="0" presId="urn:microsoft.com/office/officeart/2018/2/layout/IconCircleList"/>
    <dgm:cxn modelId="{A43DDE2B-EEC9-4957-AEB2-9D540A507996}" type="presParOf" srcId="{A4AB1505-ABB4-43F0-B992-F88DF84E10D9}" destId="{4DF08468-041F-4EA1-9F1C-D56EE941327B}" srcOrd="0" destOrd="0" presId="urn:microsoft.com/office/officeart/2018/2/layout/IconCircleList"/>
    <dgm:cxn modelId="{D0B78170-372A-48FF-9360-E8E38C16D6A3}" type="presParOf" srcId="{A4AB1505-ABB4-43F0-B992-F88DF84E10D9}" destId="{CF1D4513-941A-4C16-AFD3-6E39039D8CDA}" srcOrd="1" destOrd="0" presId="urn:microsoft.com/office/officeart/2018/2/layout/IconCircleList"/>
    <dgm:cxn modelId="{6BAC2000-5FAF-4A74-9005-EC06C5F0AEC8}" type="presParOf" srcId="{A4AB1505-ABB4-43F0-B992-F88DF84E10D9}" destId="{7D3775D7-175A-4D72-9C9C-AF59CED25830}" srcOrd="2" destOrd="0" presId="urn:microsoft.com/office/officeart/2018/2/layout/IconCircleList"/>
    <dgm:cxn modelId="{1A244D74-6699-4267-AEBA-43138723176D}" type="presParOf" srcId="{A4AB1505-ABB4-43F0-B992-F88DF84E10D9}" destId="{248C9EDB-C39C-4A31-B139-2BE6341633DA}" srcOrd="3" destOrd="0" presId="urn:microsoft.com/office/officeart/2018/2/layout/IconCircleList"/>
    <dgm:cxn modelId="{9776DA8D-F784-4E3D-B3EB-1DFAA9952727}" type="presParOf" srcId="{593FC64A-6243-4912-91DD-8D8613C8F4AB}" destId="{33C69BE2-E6BA-4256-92BF-048CCF1CB01D}" srcOrd="1" destOrd="0" presId="urn:microsoft.com/office/officeart/2018/2/layout/IconCircleList"/>
    <dgm:cxn modelId="{228B7079-0963-4661-9ECE-AA54033D2E00}" type="presParOf" srcId="{593FC64A-6243-4912-91DD-8D8613C8F4AB}" destId="{2196B640-416B-43D9-AFBA-A0F0F1A591B9}" srcOrd="2" destOrd="0" presId="urn:microsoft.com/office/officeart/2018/2/layout/IconCircleList"/>
    <dgm:cxn modelId="{E15BBB60-76DB-440E-92D1-1C6BCAB316AE}" type="presParOf" srcId="{2196B640-416B-43D9-AFBA-A0F0F1A591B9}" destId="{411E501A-B6EF-4D5D-839B-38F3CBBEC83A}" srcOrd="0" destOrd="0" presId="urn:microsoft.com/office/officeart/2018/2/layout/IconCircleList"/>
    <dgm:cxn modelId="{213C708A-68E5-402F-A2C8-B229499556C2}" type="presParOf" srcId="{2196B640-416B-43D9-AFBA-A0F0F1A591B9}" destId="{E8376660-2292-4934-B446-0486F8295B64}" srcOrd="1" destOrd="0" presId="urn:microsoft.com/office/officeart/2018/2/layout/IconCircleList"/>
    <dgm:cxn modelId="{4B719B91-CD48-4A44-9D9C-17870D411CCE}" type="presParOf" srcId="{2196B640-416B-43D9-AFBA-A0F0F1A591B9}" destId="{D7F09913-2AFF-423E-9B78-FF5336E39EA2}" srcOrd="2" destOrd="0" presId="urn:microsoft.com/office/officeart/2018/2/layout/IconCircleList"/>
    <dgm:cxn modelId="{44214870-D701-4C7C-8C0D-33D5D6F1BD4B}" type="presParOf" srcId="{2196B640-416B-43D9-AFBA-A0F0F1A591B9}" destId="{38F0BAAA-CA94-42E6-A67C-5916EA0645F4}" srcOrd="3" destOrd="0" presId="urn:microsoft.com/office/officeart/2018/2/layout/IconCircleList"/>
    <dgm:cxn modelId="{FFD25507-407D-4339-AD9B-3A71014B609D}" type="presParOf" srcId="{593FC64A-6243-4912-91DD-8D8613C8F4AB}" destId="{21ED861C-6D9F-4E23-8015-0813F9BA3894}" srcOrd="3" destOrd="0" presId="urn:microsoft.com/office/officeart/2018/2/layout/IconCircleList"/>
    <dgm:cxn modelId="{715D162E-2C47-4ECF-9D8E-C6B1CC515BEB}" type="presParOf" srcId="{593FC64A-6243-4912-91DD-8D8613C8F4AB}" destId="{83A42648-B886-4B5F-9AE5-25624F1F3CF1}" srcOrd="4" destOrd="0" presId="urn:microsoft.com/office/officeart/2018/2/layout/IconCircleList"/>
    <dgm:cxn modelId="{6CCC3D3D-EAFB-4233-9A2C-3D36CC7B390C}" type="presParOf" srcId="{83A42648-B886-4B5F-9AE5-25624F1F3CF1}" destId="{343F45CC-E1BC-49E7-8C45-24341721B3DA}" srcOrd="0" destOrd="0" presId="urn:microsoft.com/office/officeart/2018/2/layout/IconCircleList"/>
    <dgm:cxn modelId="{D156AC33-CA7E-4DAA-9258-06561AB481DF}" type="presParOf" srcId="{83A42648-B886-4B5F-9AE5-25624F1F3CF1}" destId="{88C5ED6E-4776-48ED-894C-3897F83698A5}" srcOrd="1" destOrd="0" presId="urn:microsoft.com/office/officeart/2018/2/layout/IconCircleList"/>
    <dgm:cxn modelId="{B909D133-2059-476F-ADCF-B8FEC259E8B2}" type="presParOf" srcId="{83A42648-B886-4B5F-9AE5-25624F1F3CF1}" destId="{BBC51B10-C483-4D14-BF7C-874DD76059C6}" srcOrd="2" destOrd="0" presId="urn:microsoft.com/office/officeart/2018/2/layout/IconCircleList"/>
    <dgm:cxn modelId="{4E6E453C-FD0F-41B5-B061-2C503155BF36}" type="presParOf" srcId="{83A42648-B886-4B5F-9AE5-25624F1F3CF1}" destId="{F053F573-3938-4910-A80E-796A83EC6971}" srcOrd="3" destOrd="0" presId="urn:microsoft.com/office/officeart/2018/2/layout/IconCircleList"/>
    <dgm:cxn modelId="{61261D9A-2108-4E22-ADA5-9ABB19E6E6EA}" type="presParOf" srcId="{593FC64A-6243-4912-91DD-8D8613C8F4AB}" destId="{47609358-33E1-4E54-87CC-CFE1B9E15AF0}" srcOrd="5" destOrd="0" presId="urn:microsoft.com/office/officeart/2018/2/layout/IconCircleList"/>
    <dgm:cxn modelId="{3C2A297E-23C3-4BF3-A9A6-33A1BD5E47BC}" type="presParOf" srcId="{593FC64A-6243-4912-91DD-8D8613C8F4AB}" destId="{F57616C9-8D64-4F23-8016-D40CB674295C}" srcOrd="6" destOrd="0" presId="urn:microsoft.com/office/officeart/2018/2/layout/IconCircleList"/>
    <dgm:cxn modelId="{DFDFFE4A-755F-46FE-BE1D-748BDE3801FB}" type="presParOf" srcId="{F57616C9-8D64-4F23-8016-D40CB674295C}" destId="{3A08ADD0-1841-44B0-8B54-86658AE7B354}" srcOrd="0" destOrd="0" presId="urn:microsoft.com/office/officeart/2018/2/layout/IconCircleList"/>
    <dgm:cxn modelId="{10656228-9D05-4028-B854-58D00A562D87}" type="presParOf" srcId="{F57616C9-8D64-4F23-8016-D40CB674295C}" destId="{C5B7A780-543D-47AD-BCEF-0625590122DF}" srcOrd="1" destOrd="0" presId="urn:microsoft.com/office/officeart/2018/2/layout/IconCircleList"/>
    <dgm:cxn modelId="{E46051DC-7714-4CDE-9CD8-C27403E670EA}" type="presParOf" srcId="{F57616C9-8D64-4F23-8016-D40CB674295C}" destId="{7EAB000C-3D21-4032-ADBC-35E353775FF3}" srcOrd="2" destOrd="0" presId="urn:microsoft.com/office/officeart/2018/2/layout/IconCircleList"/>
    <dgm:cxn modelId="{03B145D1-FCDC-47B0-AF3F-D406E5D15253}" type="presParOf" srcId="{F57616C9-8D64-4F23-8016-D40CB674295C}" destId="{2A8FBEFC-4813-4C85-8955-C544CF3C88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081A7E-8361-4AE7-A47D-A077F4855C0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CDCA23-A62C-4261-A566-E03CB8DDD36E}">
      <dgm:prSet/>
      <dgm:spPr/>
      <dgm:t>
        <a:bodyPr/>
        <a:lstStyle/>
        <a:p>
          <a:r>
            <a:rPr lang="pl-PL" dirty="0"/>
            <a:t>dobór parametrów modelu za pomocą k-krotnego sprawdzianu krzyżowego</a:t>
          </a:r>
          <a:endParaRPr lang="en-US" dirty="0"/>
        </a:p>
      </dgm:t>
    </dgm:pt>
    <dgm:pt modelId="{390DE2BA-5280-4578-95F0-7A62C6312841}" type="parTrans" cxnId="{0E4C991C-20BB-4100-83F0-891B20BA2ED6}">
      <dgm:prSet/>
      <dgm:spPr/>
      <dgm:t>
        <a:bodyPr/>
        <a:lstStyle/>
        <a:p>
          <a:endParaRPr lang="en-US"/>
        </a:p>
      </dgm:t>
    </dgm:pt>
    <dgm:pt modelId="{BE9D2952-5F22-4183-B20B-6D3F18F4888B}" type="sibTrans" cxnId="{0E4C991C-20BB-4100-83F0-891B20BA2ED6}">
      <dgm:prSet/>
      <dgm:spPr/>
      <dgm:t>
        <a:bodyPr/>
        <a:lstStyle/>
        <a:p>
          <a:endParaRPr lang="en-US"/>
        </a:p>
      </dgm:t>
    </dgm:pt>
    <dgm:pt modelId="{EE6F927D-0D9E-485D-9CA4-6A793034EB61}">
      <dgm:prSet/>
      <dgm:spPr/>
      <dgm:t>
        <a:bodyPr/>
        <a:lstStyle/>
        <a:p>
          <a:r>
            <a:rPr lang="pl-PL" dirty="0"/>
            <a:t>w zbiorze danych jest zbyt mało przykładów najmłodszych i najstarszych słuchotek</a:t>
          </a:r>
          <a:endParaRPr lang="en-US" dirty="0"/>
        </a:p>
      </dgm:t>
    </dgm:pt>
    <dgm:pt modelId="{01CEA8D7-0DC9-4ED5-9C31-41E4E453CF4F}" type="parTrans" cxnId="{C9739A4B-6FE7-449E-961F-1C76FFBDBDFB}">
      <dgm:prSet/>
      <dgm:spPr/>
      <dgm:t>
        <a:bodyPr/>
        <a:lstStyle/>
        <a:p>
          <a:endParaRPr lang="en-US"/>
        </a:p>
      </dgm:t>
    </dgm:pt>
    <dgm:pt modelId="{3B91175F-9440-4CB2-85C7-9A099DFD0FF6}" type="sibTrans" cxnId="{C9739A4B-6FE7-449E-961F-1C76FFBDBDFB}">
      <dgm:prSet/>
      <dgm:spPr/>
      <dgm:t>
        <a:bodyPr/>
        <a:lstStyle/>
        <a:p>
          <a:endParaRPr lang="en-US"/>
        </a:p>
      </dgm:t>
    </dgm:pt>
    <dgm:pt modelId="{C3D8FD07-1901-49B4-84B3-A8638482FE2A}" type="pres">
      <dgm:prSet presAssocID="{0B081A7E-8361-4AE7-A47D-A077F4855C03}" presName="diagram" presStyleCnt="0">
        <dgm:presLayoutVars>
          <dgm:dir/>
          <dgm:resizeHandles val="exact"/>
        </dgm:presLayoutVars>
      </dgm:prSet>
      <dgm:spPr/>
    </dgm:pt>
    <dgm:pt modelId="{C7152236-4457-49C8-B59E-35FAC341D16E}" type="pres">
      <dgm:prSet presAssocID="{06CDCA23-A62C-4261-A566-E03CB8DDD36E}" presName="node" presStyleLbl="node1" presStyleIdx="0" presStyleCnt="2" custScaleX="86143">
        <dgm:presLayoutVars>
          <dgm:bulletEnabled val="1"/>
        </dgm:presLayoutVars>
      </dgm:prSet>
      <dgm:spPr/>
    </dgm:pt>
    <dgm:pt modelId="{A83EA167-3523-4F39-A0D8-0431FC55FD25}" type="pres">
      <dgm:prSet presAssocID="{BE9D2952-5F22-4183-B20B-6D3F18F4888B}" presName="sibTrans" presStyleCnt="0"/>
      <dgm:spPr/>
    </dgm:pt>
    <dgm:pt modelId="{7A33FBBC-6E87-4873-8A91-1683E4B4C408}" type="pres">
      <dgm:prSet presAssocID="{EE6F927D-0D9E-485D-9CA4-6A793034EB61}" presName="node" presStyleLbl="node1" presStyleIdx="1" presStyleCnt="2">
        <dgm:presLayoutVars>
          <dgm:bulletEnabled val="1"/>
        </dgm:presLayoutVars>
      </dgm:prSet>
      <dgm:spPr/>
    </dgm:pt>
  </dgm:ptLst>
  <dgm:cxnLst>
    <dgm:cxn modelId="{0E4C991C-20BB-4100-83F0-891B20BA2ED6}" srcId="{0B081A7E-8361-4AE7-A47D-A077F4855C03}" destId="{06CDCA23-A62C-4261-A566-E03CB8DDD36E}" srcOrd="0" destOrd="0" parTransId="{390DE2BA-5280-4578-95F0-7A62C6312841}" sibTransId="{BE9D2952-5F22-4183-B20B-6D3F18F4888B}"/>
    <dgm:cxn modelId="{9A1E6F44-8203-4028-8ADC-4D3C25CAB4EE}" type="presOf" srcId="{06CDCA23-A62C-4261-A566-E03CB8DDD36E}" destId="{C7152236-4457-49C8-B59E-35FAC341D16E}" srcOrd="0" destOrd="0" presId="urn:microsoft.com/office/officeart/2005/8/layout/default"/>
    <dgm:cxn modelId="{C9739A4B-6FE7-449E-961F-1C76FFBDBDFB}" srcId="{0B081A7E-8361-4AE7-A47D-A077F4855C03}" destId="{EE6F927D-0D9E-485D-9CA4-6A793034EB61}" srcOrd="1" destOrd="0" parTransId="{01CEA8D7-0DC9-4ED5-9C31-41E4E453CF4F}" sibTransId="{3B91175F-9440-4CB2-85C7-9A099DFD0FF6}"/>
    <dgm:cxn modelId="{A5D0AF86-B7C4-4593-9935-268F3F1F455A}" type="presOf" srcId="{0B081A7E-8361-4AE7-A47D-A077F4855C03}" destId="{C3D8FD07-1901-49B4-84B3-A8638482FE2A}" srcOrd="0" destOrd="0" presId="urn:microsoft.com/office/officeart/2005/8/layout/default"/>
    <dgm:cxn modelId="{B74D93A1-2300-4A89-9B89-47F741F4DD15}" type="presOf" srcId="{EE6F927D-0D9E-485D-9CA4-6A793034EB61}" destId="{7A33FBBC-6E87-4873-8A91-1683E4B4C408}" srcOrd="0" destOrd="0" presId="urn:microsoft.com/office/officeart/2005/8/layout/default"/>
    <dgm:cxn modelId="{0D592B62-45F7-4706-B29E-D57C64087B2A}" type="presParOf" srcId="{C3D8FD07-1901-49B4-84B3-A8638482FE2A}" destId="{C7152236-4457-49C8-B59E-35FAC341D16E}" srcOrd="0" destOrd="0" presId="urn:microsoft.com/office/officeart/2005/8/layout/default"/>
    <dgm:cxn modelId="{4CB30B98-4B71-427F-B81D-FE0626241C12}" type="presParOf" srcId="{C3D8FD07-1901-49B4-84B3-A8638482FE2A}" destId="{A83EA167-3523-4F39-A0D8-0431FC55FD25}" srcOrd="1" destOrd="0" presId="urn:microsoft.com/office/officeart/2005/8/layout/default"/>
    <dgm:cxn modelId="{D29659DB-8463-4325-9B12-295AB7CBE084}" type="presParOf" srcId="{C3D8FD07-1901-49B4-84B3-A8638482FE2A}" destId="{7A33FBBC-6E87-4873-8A91-1683E4B4C40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F10D02-F52D-4BE3-B71D-A96E6E5DDD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5D89082-5AAA-4664-85B5-E37F30B113AF}">
      <dgm:prSet/>
      <dgm:spPr/>
      <dgm:t>
        <a:bodyPr/>
        <a:lstStyle/>
        <a:p>
          <a:r>
            <a:rPr lang="pl-PL" dirty="0"/>
            <a:t>inżynieria cech</a:t>
          </a:r>
          <a:endParaRPr lang="en-US" dirty="0"/>
        </a:p>
      </dgm:t>
    </dgm:pt>
    <dgm:pt modelId="{1A5267C2-C610-43EC-83E3-62124EDD2C30}" type="parTrans" cxnId="{0D0D40D6-958C-4D18-ADD0-3366E342818C}">
      <dgm:prSet/>
      <dgm:spPr/>
      <dgm:t>
        <a:bodyPr/>
        <a:lstStyle/>
        <a:p>
          <a:endParaRPr lang="en-US"/>
        </a:p>
      </dgm:t>
    </dgm:pt>
    <dgm:pt modelId="{C6F5B20E-8A5F-41E1-8ED3-C21781C8CC70}" type="sibTrans" cxnId="{0D0D40D6-958C-4D18-ADD0-3366E342818C}">
      <dgm:prSet/>
      <dgm:spPr/>
      <dgm:t>
        <a:bodyPr/>
        <a:lstStyle/>
        <a:p>
          <a:endParaRPr lang="en-US"/>
        </a:p>
      </dgm:t>
    </dgm:pt>
    <dgm:pt modelId="{65BF7716-C7F2-4F32-BDA6-2582E312FC47}">
      <dgm:prSet/>
      <dgm:spPr/>
      <dgm:t>
        <a:bodyPr/>
        <a:lstStyle/>
        <a:p>
          <a:r>
            <a:rPr lang="pl-PL" dirty="0"/>
            <a:t>wykrywanie wartości odstających </a:t>
          </a:r>
          <a:endParaRPr lang="en-US" dirty="0"/>
        </a:p>
      </dgm:t>
    </dgm:pt>
    <dgm:pt modelId="{357EDC52-0F6C-427A-814D-EB8DFDBB3004}" type="parTrans" cxnId="{0C1BC9F1-91E6-4D48-9559-4C8C14C5AD56}">
      <dgm:prSet/>
      <dgm:spPr/>
      <dgm:t>
        <a:bodyPr/>
        <a:lstStyle/>
        <a:p>
          <a:endParaRPr lang="en-US"/>
        </a:p>
      </dgm:t>
    </dgm:pt>
    <dgm:pt modelId="{9B1217E7-B143-4492-B23F-4022D4AB8B14}" type="sibTrans" cxnId="{0C1BC9F1-91E6-4D48-9559-4C8C14C5AD56}">
      <dgm:prSet/>
      <dgm:spPr/>
      <dgm:t>
        <a:bodyPr/>
        <a:lstStyle/>
        <a:p>
          <a:endParaRPr lang="en-US"/>
        </a:p>
      </dgm:t>
    </dgm:pt>
    <dgm:pt modelId="{28617ABE-62A8-4B42-B75E-9D2C621098E3}">
      <dgm:prSet/>
      <dgm:spPr/>
      <dgm:t>
        <a:bodyPr/>
        <a:lstStyle/>
        <a:p>
          <a:r>
            <a:rPr lang="pl-PL"/>
            <a:t>dalsza analiza poprawności modeli w przypadku podzielenia słuchotek na trzy nowe klasy </a:t>
          </a:r>
          <a:endParaRPr lang="en-US"/>
        </a:p>
      </dgm:t>
    </dgm:pt>
    <dgm:pt modelId="{1C3628E8-A5DE-4764-869B-C0908B30A34A}" type="parTrans" cxnId="{100E3171-9EA3-4D3D-8A5A-3D1242E064DC}">
      <dgm:prSet/>
      <dgm:spPr/>
      <dgm:t>
        <a:bodyPr/>
        <a:lstStyle/>
        <a:p>
          <a:endParaRPr lang="en-US"/>
        </a:p>
      </dgm:t>
    </dgm:pt>
    <dgm:pt modelId="{4BBC5D82-B3EA-474F-A4AC-1B2BCA5963FE}" type="sibTrans" cxnId="{100E3171-9EA3-4D3D-8A5A-3D1242E064DC}">
      <dgm:prSet/>
      <dgm:spPr/>
      <dgm:t>
        <a:bodyPr/>
        <a:lstStyle/>
        <a:p>
          <a:endParaRPr lang="en-US"/>
        </a:p>
      </dgm:t>
    </dgm:pt>
    <dgm:pt modelId="{18A98D6B-1D0A-46AB-B386-AEA5EA841311}">
      <dgm:prSet/>
      <dgm:spPr/>
      <dgm:t>
        <a:bodyPr/>
        <a:lstStyle/>
        <a:p>
          <a:r>
            <a:rPr lang="pl-PL"/>
            <a:t>implementacja sztucznej sieci neuronowej</a:t>
          </a:r>
          <a:endParaRPr lang="en-US"/>
        </a:p>
      </dgm:t>
    </dgm:pt>
    <dgm:pt modelId="{59B6248A-687F-4868-9645-9461935C4834}" type="parTrans" cxnId="{AF24774D-F568-4EC0-975F-804394780FD0}">
      <dgm:prSet/>
      <dgm:spPr/>
      <dgm:t>
        <a:bodyPr/>
        <a:lstStyle/>
        <a:p>
          <a:endParaRPr lang="en-US"/>
        </a:p>
      </dgm:t>
    </dgm:pt>
    <dgm:pt modelId="{9791AB76-8A37-4EF7-BD64-C4CE1EF90E52}" type="sibTrans" cxnId="{AF24774D-F568-4EC0-975F-804394780FD0}">
      <dgm:prSet/>
      <dgm:spPr/>
      <dgm:t>
        <a:bodyPr/>
        <a:lstStyle/>
        <a:p>
          <a:endParaRPr lang="en-US"/>
        </a:p>
      </dgm:t>
    </dgm:pt>
    <dgm:pt modelId="{80EFC841-F02E-418B-93D4-DA0DB9302117}" type="pres">
      <dgm:prSet presAssocID="{1CF10D02-F52D-4BE3-B71D-A96E6E5DDDCC}" presName="root" presStyleCnt="0">
        <dgm:presLayoutVars>
          <dgm:dir/>
          <dgm:resizeHandles val="exact"/>
        </dgm:presLayoutVars>
      </dgm:prSet>
      <dgm:spPr/>
    </dgm:pt>
    <dgm:pt modelId="{B4F71147-FFAA-41E9-901E-27B4E5F1DE7E}" type="pres">
      <dgm:prSet presAssocID="{D5D89082-5AAA-4664-85B5-E37F30B113AF}" presName="compNode" presStyleCnt="0"/>
      <dgm:spPr/>
    </dgm:pt>
    <dgm:pt modelId="{0F1A5092-B566-4151-A2E3-ECCBF1B4BBD9}" type="pres">
      <dgm:prSet presAssocID="{D5D89082-5AAA-4664-85B5-E37F30B113AF}" presName="bgRect" presStyleLbl="bgShp" presStyleIdx="0" presStyleCnt="4"/>
      <dgm:spPr/>
    </dgm:pt>
    <dgm:pt modelId="{38A43494-947B-4F36-AAB3-891CE1C77F4B}" type="pres">
      <dgm:prSet presAssocID="{D5D89082-5AAA-4664-85B5-E37F30B113AF}" presName="iconRect" presStyleLbl="node1" presStyleIdx="0" presStyleCnt="4" custScaleX="139684" custScaleY="1689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3B56004-0A87-498B-A778-C2FFA412F9C7}" type="pres">
      <dgm:prSet presAssocID="{D5D89082-5AAA-4664-85B5-E37F30B113AF}" presName="spaceRect" presStyleCnt="0"/>
      <dgm:spPr/>
    </dgm:pt>
    <dgm:pt modelId="{C167F136-4E9E-48DD-A1EC-FE0F2F6DEA68}" type="pres">
      <dgm:prSet presAssocID="{D5D89082-5AAA-4664-85B5-E37F30B113AF}" presName="parTx" presStyleLbl="revTx" presStyleIdx="0" presStyleCnt="4">
        <dgm:presLayoutVars>
          <dgm:chMax val="0"/>
          <dgm:chPref val="0"/>
        </dgm:presLayoutVars>
      </dgm:prSet>
      <dgm:spPr/>
    </dgm:pt>
    <dgm:pt modelId="{7276E83A-2148-42F4-AD25-74CE9A3624D7}" type="pres">
      <dgm:prSet presAssocID="{C6F5B20E-8A5F-41E1-8ED3-C21781C8CC70}" presName="sibTrans" presStyleCnt="0"/>
      <dgm:spPr/>
    </dgm:pt>
    <dgm:pt modelId="{EE36291C-80B0-4840-AEC1-217ABE4FBD83}" type="pres">
      <dgm:prSet presAssocID="{65BF7716-C7F2-4F32-BDA6-2582E312FC47}" presName="compNode" presStyleCnt="0"/>
      <dgm:spPr/>
    </dgm:pt>
    <dgm:pt modelId="{E9F53099-5689-4AD0-A161-481EF8735718}" type="pres">
      <dgm:prSet presAssocID="{65BF7716-C7F2-4F32-BDA6-2582E312FC47}" presName="bgRect" presStyleLbl="bgShp" presStyleIdx="1" presStyleCnt="4"/>
      <dgm:spPr/>
    </dgm:pt>
    <dgm:pt modelId="{8AEEA6A6-D340-4A95-AC13-7F010AB91EA8}" type="pres">
      <dgm:prSet presAssocID="{65BF7716-C7F2-4F32-BDA6-2582E312FC47}" presName="iconRect" presStyleLbl="node1" presStyleIdx="1" presStyleCnt="4" custScaleX="139684" custScaleY="1286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BDC9AC3-F15D-436C-82FD-232D34F6DDB5}" type="pres">
      <dgm:prSet presAssocID="{65BF7716-C7F2-4F32-BDA6-2582E312FC47}" presName="spaceRect" presStyleCnt="0"/>
      <dgm:spPr/>
    </dgm:pt>
    <dgm:pt modelId="{3F1C2424-55AD-4EE4-869C-EFB24384D56A}" type="pres">
      <dgm:prSet presAssocID="{65BF7716-C7F2-4F32-BDA6-2582E312FC47}" presName="parTx" presStyleLbl="revTx" presStyleIdx="1" presStyleCnt="4">
        <dgm:presLayoutVars>
          <dgm:chMax val="0"/>
          <dgm:chPref val="0"/>
        </dgm:presLayoutVars>
      </dgm:prSet>
      <dgm:spPr/>
    </dgm:pt>
    <dgm:pt modelId="{A65C7BB8-3BAF-452D-AD49-FF966DA884A6}" type="pres">
      <dgm:prSet presAssocID="{9B1217E7-B143-4492-B23F-4022D4AB8B14}" presName="sibTrans" presStyleCnt="0"/>
      <dgm:spPr/>
    </dgm:pt>
    <dgm:pt modelId="{238CFA1A-A699-4557-A039-59DDD5019611}" type="pres">
      <dgm:prSet presAssocID="{28617ABE-62A8-4B42-B75E-9D2C621098E3}" presName="compNode" presStyleCnt="0"/>
      <dgm:spPr/>
    </dgm:pt>
    <dgm:pt modelId="{F367E9E2-40EA-4358-AF98-6A8EFB9CD35D}" type="pres">
      <dgm:prSet presAssocID="{28617ABE-62A8-4B42-B75E-9D2C621098E3}" presName="bgRect" presStyleLbl="bgShp" presStyleIdx="2" presStyleCnt="4"/>
      <dgm:spPr/>
    </dgm:pt>
    <dgm:pt modelId="{6E898AB1-9AF2-4DDF-8EF9-351F1477A50A}" type="pres">
      <dgm:prSet presAssocID="{28617ABE-62A8-4B42-B75E-9D2C621098E3}" presName="iconRect" presStyleLbl="node1" presStyleIdx="2" presStyleCnt="4" custScaleX="128924" custScaleY="1367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77EA2A-28C5-4C12-85A1-1C15A221E715}" type="pres">
      <dgm:prSet presAssocID="{28617ABE-62A8-4B42-B75E-9D2C621098E3}" presName="spaceRect" presStyleCnt="0"/>
      <dgm:spPr/>
    </dgm:pt>
    <dgm:pt modelId="{43E54CD9-7387-42DD-9AAB-8581FC6B85A9}" type="pres">
      <dgm:prSet presAssocID="{28617ABE-62A8-4B42-B75E-9D2C621098E3}" presName="parTx" presStyleLbl="revTx" presStyleIdx="2" presStyleCnt="4">
        <dgm:presLayoutVars>
          <dgm:chMax val="0"/>
          <dgm:chPref val="0"/>
        </dgm:presLayoutVars>
      </dgm:prSet>
      <dgm:spPr/>
    </dgm:pt>
    <dgm:pt modelId="{6108DEB6-9557-4076-BD6C-F07569E43300}" type="pres">
      <dgm:prSet presAssocID="{4BBC5D82-B3EA-474F-A4AC-1B2BCA5963FE}" presName="sibTrans" presStyleCnt="0"/>
      <dgm:spPr/>
    </dgm:pt>
    <dgm:pt modelId="{AC793E8C-0194-42E8-8336-0AEFA82E2815}" type="pres">
      <dgm:prSet presAssocID="{18A98D6B-1D0A-46AB-B386-AEA5EA841311}" presName="compNode" presStyleCnt="0"/>
      <dgm:spPr/>
    </dgm:pt>
    <dgm:pt modelId="{5AC6D23B-3F8F-4AB8-B751-202AA574174E}" type="pres">
      <dgm:prSet presAssocID="{18A98D6B-1D0A-46AB-B386-AEA5EA841311}" presName="bgRect" presStyleLbl="bgShp" presStyleIdx="3" presStyleCnt="4"/>
      <dgm:spPr/>
    </dgm:pt>
    <dgm:pt modelId="{CF12F161-F4E4-40FF-A197-C0A256DC1562}" type="pres">
      <dgm:prSet presAssocID="{18A98D6B-1D0A-46AB-B386-AEA5EA841311}" presName="iconRect" presStyleLbl="node1" presStyleIdx="3" presStyleCnt="4" custScaleX="155823" custScaleY="161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0047A68-8F14-49E6-9AC9-3037B54960F7}" type="pres">
      <dgm:prSet presAssocID="{18A98D6B-1D0A-46AB-B386-AEA5EA841311}" presName="spaceRect" presStyleCnt="0"/>
      <dgm:spPr/>
    </dgm:pt>
    <dgm:pt modelId="{E7F08D73-205C-447C-92BF-45191D66EEEF}" type="pres">
      <dgm:prSet presAssocID="{18A98D6B-1D0A-46AB-B386-AEA5EA8413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93000A-354F-4E34-827C-6C338C8A9061}" type="presOf" srcId="{1CF10D02-F52D-4BE3-B71D-A96E6E5DDDCC}" destId="{80EFC841-F02E-418B-93D4-DA0DB9302117}" srcOrd="0" destOrd="0" presId="urn:microsoft.com/office/officeart/2018/2/layout/IconVerticalSolidList"/>
    <dgm:cxn modelId="{24F30539-5538-4343-84D5-35D27F1FCD92}" type="presOf" srcId="{18A98D6B-1D0A-46AB-B386-AEA5EA841311}" destId="{E7F08D73-205C-447C-92BF-45191D66EEEF}" srcOrd="0" destOrd="0" presId="urn:microsoft.com/office/officeart/2018/2/layout/IconVerticalSolidList"/>
    <dgm:cxn modelId="{589ACF4B-7A98-4502-B678-31F9E4DF9887}" type="presOf" srcId="{65BF7716-C7F2-4F32-BDA6-2582E312FC47}" destId="{3F1C2424-55AD-4EE4-869C-EFB24384D56A}" srcOrd="0" destOrd="0" presId="urn:microsoft.com/office/officeart/2018/2/layout/IconVerticalSolidList"/>
    <dgm:cxn modelId="{AF24774D-F568-4EC0-975F-804394780FD0}" srcId="{1CF10D02-F52D-4BE3-B71D-A96E6E5DDDCC}" destId="{18A98D6B-1D0A-46AB-B386-AEA5EA841311}" srcOrd="3" destOrd="0" parTransId="{59B6248A-687F-4868-9645-9461935C4834}" sibTransId="{9791AB76-8A37-4EF7-BD64-C4CE1EF90E52}"/>
    <dgm:cxn modelId="{100E3171-9EA3-4D3D-8A5A-3D1242E064DC}" srcId="{1CF10D02-F52D-4BE3-B71D-A96E6E5DDDCC}" destId="{28617ABE-62A8-4B42-B75E-9D2C621098E3}" srcOrd="2" destOrd="0" parTransId="{1C3628E8-A5DE-4764-869B-C0908B30A34A}" sibTransId="{4BBC5D82-B3EA-474F-A4AC-1B2BCA5963FE}"/>
    <dgm:cxn modelId="{87C8D856-F670-421B-BE4B-52C3CA5C577A}" type="presOf" srcId="{D5D89082-5AAA-4664-85B5-E37F30B113AF}" destId="{C167F136-4E9E-48DD-A1EC-FE0F2F6DEA68}" srcOrd="0" destOrd="0" presId="urn:microsoft.com/office/officeart/2018/2/layout/IconVerticalSolidList"/>
    <dgm:cxn modelId="{D688A5D1-7D86-458B-A250-399303484E4E}" type="presOf" srcId="{28617ABE-62A8-4B42-B75E-9D2C621098E3}" destId="{43E54CD9-7387-42DD-9AAB-8581FC6B85A9}" srcOrd="0" destOrd="0" presId="urn:microsoft.com/office/officeart/2018/2/layout/IconVerticalSolidList"/>
    <dgm:cxn modelId="{0D0D40D6-958C-4D18-ADD0-3366E342818C}" srcId="{1CF10D02-F52D-4BE3-B71D-A96E6E5DDDCC}" destId="{D5D89082-5AAA-4664-85B5-E37F30B113AF}" srcOrd="0" destOrd="0" parTransId="{1A5267C2-C610-43EC-83E3-62124EDD2C30}" sibTransId="{C6F5B20E-8A5F-41E1-8ED3-C21781C8CC70}"/>
    <dgm:cxn modelId="{0C1BC9F1-91E6-4D48-9559-4C8C14C5AD56}" srcId="{1CF10D02-F52D-4BE3-B71D-A96E6E5DDDCC}" destId="{65BF7716-C7F2-4F32-BDA6-2582E312FC47}" srcOrd="1" destOrd="0" parTransId="{357EDC52-0F6C-427A-814D-EB8DFDBB3004}" sibTransId="{9B1217E7-B143-4492-B23F-4022D4AB8B14}"/>
    <dgm:cxn modelId="{074D748D-B1E7-4E0B-9E5B-5C1ECE79B745}" type="presParOf" srcId="{80EFC841-F02E-418B-93D4-DA0DB9302117}" destId="{B4F71147-FFAA-41E9-901E-27B4E5F1DE7E}" srcOrd="0" destOrd="0" presId="urn:microsoft.com/office/officeart/2018/2/layout/IconVerticalSolidList"/>
    <dgm:cxn modelId="{930CB901-9A19-42D1-99BC-7DE463DDAE8B}" type="presParOf" srcId="{B4F71147-FFAA-41E9-901E-27B4E5F1DE7E}" destId="{0F1A5092-B566-4151-A2E3-ECCBF1B4BBD9}" srcOrd="0" destOrd="0" presId="urn:microsoft.com/office/officeart/2018/2/layout/IconVerticalSolidList"/>
    <dgm:cxn modelId="{60F68636-9957-421C-9A43-5F43592CD6B5}" type="presParOf" srcId="{B4F71147-FFAA-41E9-901E-27B4E5F1DE7E}" destId="{38A43494-947B-4F36-AAB3-891CE1C77F4B}" srcOrd="1" destOrd="0" presId="urn:microsoft.com/office/officeart/2018/2/layout/IconVerticalSolidList"/>
    <dgm:cxn modelId="{EDAC4530-D5EA-4683-89E7-ED01CCFE9FBB}" type="presParOf" srcId="{B4F71147-FFAA-41E9-901E-27B4E5F1DE7E}" destId="{13B56004-0A87-498B-A778-C2FFA412F9C7}" srcOrd="2" destOrd="0" presId="urn:microsoft.com/office/officeart/2018/2/layout/IconVerticalSolidList"/>
    <dgm:cxn modelId="{38EAF7D8-B33A-4679-B772-14232C56CECB}" type="presParOf" srcId="{B4F71147-FFAA-41E9-901E-27B4E5F1DE7E}" destId="{C167F136-4E9E-48DD-A1EC-FE0F2F6DEA68}" srcOrd="3" destOrd="0" presId="urn:microsoft.com/office/officeart/2018/2/layout/IconVerticalSolidList"/>
    <dgm:cxn modelId="{DC7DE112-F5A6-4B8D-80F3-59DE8DB522A3}" type="presParOf" srcId="{80EFC841-F02E-418B-93D4-DA0DB9302117}" destId="{7276E83A-2148-42F4-AD25-74CE9A3624D7}" srcOrd="1" destOrd="0" presId="urn:microsoft.com/office/officeart/2018/2/layout/IconVerticalSolidList"/>
    <dgm:cxn modelId="{87232F1B-6D9D-41E0-9B80-924A0C13B1D3}" type="presParOf" srcId="{80EFC841-F02E-418B-93D4-DA0DB9302117}" destId="{EE36291C-80B0-4840-AEC1-217ABE4FBD83}" srcOrd="2" destOrd="0" presId="urn:microsoft.com/office/officeart/2018/2/layout/IconVerticalSolidList"/>
    <dgm:cxn modelId="{0A4F171B-555E-46AE-AB1D-7ED74D0E9DB8}" type="presParOf" srcId="{EE36291C-80B0-4840-AEC1-217ABE4FBD83}" destId="{E9F53099-5689-4AD0-A161-481EF8735718}" srcOrd="0" destOrd="0" presId="urn:microsoft.com/office/officeart/2018/2/layout/IconVerticalSolidList"/>
    <dgm:cxn modelId="{731F5399-1C2F-42A3-B0A9-D092654B139B}" type="presParOf" srcId="{EE36291C-80B0-4840-AEC1-217ABE4FBD83}" destId="{8AEEA6A6-D340-4A95-AC13-7F010AB91EA8}" srcOrd="1" destOrd="0" presId="urn:microsoft.com/office/officeart/2018/2/layout/IconVerticalSolidList"/>
    <dgm:cxn modelId="{116FDB7F-24D5-4DD6-9832-5BFD5FEE8A18}" type="presParOf" srcId="{EE36291C-80B0-4840-AEC1-217ABE4FBD83}" destId="{7BDC9AC3-F15D-436C-82FD-232D34F6DDB5}" srcOrd="2" destOrd="0" presId="urn:microsoft.com/office/officeart/2018/2/layout/IconVerticalSolidList"/>
    <dgm:cxn modelId="{13C4C089-2D15-4FCB-B2A6-D770E34F2052}" type="presParOf" srcId="{EE36291C-80B0-4840-AEC1-217ABE4FBD83}" destId="{3F1C2424-55AD-4EE4-869C-EFB24384D56A}" srcOrd="3" destOrd="0" presId="urn:microsoft.com/office/officeart/2018/2/layout/IconVerticalSolidList"/>
    <dgm:cxn modelId="{F6E421E5-131E-4048-8899-59F24542D168}" type="presParOf" srcId="{80EFC841-F02E-418B-93D4-DA0DB9302117}" destId="{A65C7BB8-3BAF-452D-AD49-FF966DA884A6}" srcOrd="3" destOrd="0" presId="urn:microsoft.com/office/officeart/2018/2/layout/IconVerticalSolidList"/>
    <dgm:cxn modelId="{6E756C5A-354E-4AAF-B9B9-84F4A2802F1D}" type="presParOf" srcId="{80EFC841-F02E-418B-93D4-DA0DB9302117}" destId="{238CFA1A-A699-4557-A039-59DDD5019611}" srcOrd="4" destOrd="0" presId="urn:microsoft.com/office/officeart/2018/2/layout/IconVerticalSolidList"/>
    <dgm:cxn modelId="{AEA14560-BB0A-4817-9BDF-4D7087D164CA}" type="presParOf" srcId="{238CFA1A-A699-4557-A039-59DDD5019611}" destId="{F367E9E2-40EA-4358-AF98-6A8EFB9CD35D}" srcOrd="0" destOrd="0" presId="urn:microsoft.com/office/officeart/2018/2/layout/IconVerticalSolidList"/>
    <dgm:cxn modelId="{FD36FD9A-22CC-49A7-823C-5B8F4797E590}" type="presParOf" srcId="{238CFA1A-A699-4557-A039-59DDD5019611}" destId="{6E898AB1-9AF2-4DDF-8EF9-351F1477A50A}" srcOrd="1" destOrd="0" presId="urn:microsoft.com/office/officeart/2018/2/layout/IconVerticalSolidList"/>
    <dgm:cxn modelId="{284BBE69-7231-4096-A801-63C91D5F9551}" type="presParOf" srcId="{238CFA1A-A699-4557-A039-59DDD5019611}" destId="{B577EA2A-28C5-4C12-85A1-1C15A221E715}" srcOrd="2" destOrd="0" presId="urn:microsoft.com/office/officeart/2018/2/layout/IconVerticalSolidList"/>
    <dgm:cxn modelId="{725DE50D-EBFB-4BCC-AD4D-D6666FDC13A6}" type="presParOf" srcId="{238CFA1A-A699-4557-A039-59DDD5019611}" destId="{43E54CD9-7387-42DD-9AAB-8581FC6B85A9}" srcOrd="3" destOrd="0" presId="urn:microsoft.com/office/officeart/2018/2/layout/IconVerticalSolidList"/>
    <dgm:cxn modelId="{CC634AC9-FB2B-479A-AE85-8CDA9C0B2FED}" type="presParOf" srcId="{80EFC841-F02E-418B-93D4-DA0DB9302117}" destId="{6108DEB6-9557-4076-BD6C-F07569E43300}" srcOrd="5" destOrd="0" presId="urn:microsoft.com/office/officeart/2018/2/layout/IconVerticalSolidList"/>
    <dgm:cxn modelId="{8E211208-9400-4713-AFBF-40D4A075E6CE}" type="presParOf" srcId="{80EFC841-F02E-418B-93D4-DA0DB9302117}" destId="{AC793E8C-0194-42E8-8336-0AEFA82E2815}" srcOrd="6" destOrd="0" presId="urn:microsoft.com/office/officeart/2018/2/layout/IconVerticalSolidList"/>
    <dgm:cxn modelId="{5AE5FB9D-E283-439C-9153-216DFD8CD777}" type="presParOf" srcId="{AC793E8C-0194-42E8-8336-0AEFA82E2815}" destId="{5AC6D23B-3F8F-4AB8-B751-202AA574174E}" srcOrd="0" destOrd="0" presId="urn:microsoft.com/office/officeart/2018/2/layout/IconVerticalSolidList"/>
    <dgm:cxn modelId="{727CD705-DCE3-4F18-B703-8FEA8387D55C}" type="presParOf" srcId="{AC793E8C-0194-42E8-8336-0AEFA82E2815}" destId="{CF12F161-F4E4-40FF-A197-C0A256DC1562}" srcOrd="1" destOrd="0" presId="urn:microsoft.com/office/officeart/2018/2/layout/IconVerticalSolidList"/>
    <dgm:cxn modelId="{75F7C333-EE91-4BF4-8207-84F9AA7A0652}" type="presParOf" srcId="{AC793E8C-0194-42E8-8336-0AEFA82E2815}" destId="{20047A68-8F14-49E6-9AC9-3037B54960F7}" srcOrd="2" destOrd="0" presId="urn:microsoft.com/office/officeart/2018/2/layout/IconVerticalSolidList"/>
    <dgm:cxn modelId="{3AB8E413-E9B8-4D75-9D4F-53945ACC62E0}" type="presParOf" srcId="{AC793E8C-0194-42E8-8336-0AEFA82E2815}" destId="{E7F08D73-205C-447C-92BF-45191D66EE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5537A-C418-4D0E-99D7-AD3E8C434845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B86E1-6550-454C-BB2C-D084725CA201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Jupyter Notebook</a:t>
          </a:r>
          <a:endParaRPr lang="en-US" sz="3000" kern="1200" dirty="0"/>
        </a:p>
      </dsp:txBody>
      <dsp:txXfrm>
        <a:off x="985252" y="671163"/>
        <a:ext cx="2071220" cy="2071220"/>
      </dsp:txXfrm>
    </dsp:sp>
    <dsp:sp modelId="{977E7A6B-0EBF-4BBD-9627-89B4C67F6DDE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Python 3.6.5</a:t>
          </a:r>
          <a:endParaRPr lang="en-US" sz="3000" kern="1200" dirty="0"/>
        </a:p>
      </dsp:txBody>
      <dsp:txXfrm>
        <a:off x="3457131" y="671163"/>
        <a:ext cx="2071220" cy="2071220"/>
      </dsp:txXfrm>
    </dsp:sp>
    <dsp:sp modelId="{879022AE-9840-46D8-A1C8-98B6CBD46919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NumPy, scikit-learn, matplotlib, pandas</a:t>
          </a:r>
          <a:endParaRPr lang="en-US" sz="3000" kern="1200"/>
        </a:p>
      </dsp:txBody>
      <dsp:txXfrm>
        <a:off x="985252" y="3143042"/>
        <a:ext cx="2071220" cy="2071220"/>
      </dsp:txXfrm>
    </dsp:sp>
    <dsp:sp modelId="{3922A944-7811-4F46-8662-128B3E2DB217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/>
            <a:t>Git</a:t>
          </a:r>
          <a:endParaRPr lang="en-US" sz="3000" kern="1200" dirty="0"/>
        </a:p>
      </dsp:txBody>
      <dsp:txXfrm>
        <a:off x="3457131" y="3143042"/>
        <a:ext cx="2071220" cy="2071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EAC1-71C1-4EB6-B197-72D2B4799DF4}">
      <dsp:nvSpPr>
        <dsp:cNvPr id="0" name=""/>
        <dsp:cNvSpPr/>
      </dsp:nvSpPr>
      <dsp:spPr>
        <a:xfrm>
          <a:off x="0" y="382"/>
          <a:ext cx="1011935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2ED0-882D-4139-910F-9C06CEEA30B1}">
      <dsp:nvSpPr>
        <dsp:cNvPr id="0" name=""/>
        <dsp:cNvSpPr/>
      </dsp:nvSpPr>
      <dsp:spPr>
        <a:xfrm>
          <a:off x="0" y="382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pozyskanie danych</a:t>
          </a:r>
          <a:endParaRPr lang="en-US" sz="2000" kern="1200"/>
        </a:p>
      </dsp:txBody>
      <dsp:txXfrm>
        <a:off x="0" y="382"/>
        <a:ext cx="10119359" cy="447228"/>
      </dsp:txXfrm>
    </dsp:sp>
    <dsp:sp modelId="{20BC5CDF-E793-49CD-BB6A-F046B74D31FF}">
      <dsp:nvSpPr>
        <dsp:cNvPr id="0" name=""/>
        <dsp:cNvSpPr/>
      </dsp:nvSpPr>
      <dsp:spPr>
        <a:xfrm>
          <a:off x="0" y="447610"/>
          <a:ext cx="10119359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62D7F-A7B9-4285-A398-04F0456913BC}">
      <dsp:nvSpPr>
        <dsp:cNvPr id="0" name=""/>
        <dsp:cNvSpPr/>
      </dsp:nvSpPr>
      <dsp:spPr>
        <a:xfrm>
          <a:off x="0" y="447610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eksploracja danych</a:t>
          </a:r>
          <a:endParaRPr lang="en-US" sz="2000" kern="1200"/>
        </a:p>
      </dsp:txBody>
      <dsp:txXfrm>
        <a:off x="0" y="447610"/>
        <a:ext cx="10119359" cy="447228"/>
      </dsp:txXfrm>
    </dsp:sp>
    <dsp:sp modelId="{B1B64BDF-F0A6-4E27-BC74-2E384864ABF3}">
      <dsp:nvSpPr>
        <dsp:cNvPr id="0" name=""/>
        <dsp:cNvSpPr/>
      </dsp:nvSpPr>
      <dsp:spPr>
        <a:xfrm>
          <a:off x="0" y="894839"/>
          <a:ext cx="10119359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70DA-FB6B-485D-8421-FE2FC06119DD}">
      <dsp:nvSpPr>
        <dsp:cNvPr id="0" name=""/>
        <dsp:cNvSpPr/>
      </dsp:nvSpPr>
      <dsp:spPr>
        <a:xfrm>
          <a:off x="0" y="894839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przygotowanie danych</a:t>
          </a:r>
          <a:endParaRPr lang="en-US" sz="2000" kern="1200"/>
        </a:p>
      </dsp:txBody>
      <dsp:txXfrm>
        <a:off x="0" y="894839"/>
        <a:ext cx="10119359" cy="447228"/>
      </dsp:txXfrm>
    </dsp:sp>
    <dsp:sp modelId="{DAF4EFFD-568A-4EDD-810A-7A3096665F91}">
      <dsp:nvSpPr>
        <dsp:cNvPr id="0" name=""/>
        <dsp:cNvSpPr/>
      </dsp:nvSpPr>
      <dsp:spPr>
        <a:xfrm>
          <a:off x="0" y="1342067"/>
          <a:ext cx="10119359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70B27-49ED-473C-9E85-7D2A7725161C}">
      <dsp:nvSpPr>
        <dsp:cNvPr id="0" name=""/>
        <dsp:cNvSpPr/>
      </dsp:nvSpPr>
      <dsp:spPr>
        <a:xfrm>
          <a:off x="0" y="1342067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implementacja algorytmów uczenia z nauczycielem</a:t>
          </a:r>
          <a:endParaRPr lang="en-US" sz="2000" kern="1200" dirty="0"/>
        </a:p>
      </dsp:txBody>
      <dsp:txXfrm>
        <a:off x="0" y="1342067"/>
        <a:ext cx="10119359" cy="447228"/>
      </dsp:txXfrm>
    </dsp:sp>
    <dsp:sp modelId="{0F645FDD-AA0E-487D-A4B6-4A366B012A2B}">
      <dsp:nvSpPr>
        <dsp:cNvPr id="0" name=""/>
        <dsp:cNvSpPr/>
      </dsp:nvSpPr>
      <dsp:spPr>
        <a:xfrm>
          <a:off x="0" y="1789296"/>
          <a:ext cx="10119359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80834-6BA2-4B1F-A829-B10C2584993C}">
      <dsp:nvSpPr>
        <dsp:cNvPr id="0" name=""/>
        <dsp:cNvSpPr/>
      </dsp:nvSpPr>
      <dsp:spPr>
        <a:xfrm>
          <a:off x="0" y="1789296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redukcja wymiarowości</a:t>
          </a:r>
          <a:endParaRPr lang="en-US" sz="2000" kern="1200" dirty="0"/>
        </a:p>
      </dsp:txBody>
      <dsp:txXfrm>
        <a:off x="0" y="1789296"/>
        <a:ext cx="10119359" cy="447228"/>
      </dsp:txXfrm>
    </dsp:sp>
    <dsp:sp modelId="{113A513B-A402-40C4-A18D-134EF30CEC40}">
      <dsp:nvSpPr>
        <dsp:cNvPr id="0" name=""/>
        <dsp:cNvSpPr/>
      </dsp:nvSpPr>
      <dsp:spPr>
        <a:xfrm>
          <a:off x="0" y="2236524"/>
          <a:ext cx="10119359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7247E-C603-4E6C-BBF6-B8C3163A0E86}">
      <dsp:nvSpPr>
        <dsp:cNvPr id="0" name=""/>
        <dsp:cNvSpPr/>
      </dsp:nvSpPr>
      <dsp:spPr>
        <a:xfrm>
          <a:off x="0" y="2236524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strojenie hiperparametrów </a:t>
          </a:r>
          <a:endParaRPr lang="en-US" sz="2000" kern="1200" dirty="0"/>
        </a:p>
      </dsp:txBody>
      <dsp:txXfrm>
        <a:off x="0" y="2236524"/>
        <a:ext cx="10119359" cy="447228"/>
      </dsp:txXfrm>
    </dsp:sp>
    <dsp:sp modelId="{2B20CF68-D1B7-4408-81F5-A963367C88D3}">
      <dsp:nvSpPr>
        <dsp:cNvPr id="0" name=""/>
        <dsp:cNvSpPr/>
      </dsp:nvSpPr>
      <dsp:spPr>
        <a:xfrm>
          <a:off x="0" y="2683753"/>
          <a:ext cx="10119359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62C4-79E1-4132-A125-4D650083E1BB}">
      <dsp:nvSpPr>
        <dsp:cNvPr id="0" name=""/>
        <dsp:cNvSpPr/>
      </dsp:nvSpPr>
      <dsp:spPr>
        <a:xfrm>
          <a:off x="0" y="2683753"/>
          <a:ext cx="10119359" cy="44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testowanie zoptymalizowanego modelu</a:t>
          </a:r>
          <a:endParaRPr lang="en-US" sz="2000" kern="1200" dirty="0"/>
        </a:p>
      </dsp:txBody>
      <dsp:txXfrm>
        <a:off x="0" y="2683753"/>
        <a:ext cx="10119359" cy="44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E1944-3E15-4911-9A74-D94696C7AE9C}">
      <dsp:nvSpPr>
        <dsp:cNvPr id="0" name=""/>
        <dsp:cNvSpPr/>
      </dsp:nvSpPr>
      <dsp:spPr>
        <a:xfrm>
          <a:off x="-35407" y="964129"/>
          <a:ext cx="6513603" cy="17587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D4B7B-BD2E-422C-BCC1-DC60AD691906}">
      <dsp:nvSpPr>
        <dsp:cNvPr id="0" name=""/>
        <dsp:cNvSpPr/>
      </dsp:nvSpPr>
      <dsp:spPr>
        <a:xfrm>
          <a:off x="496612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1B42D-0128-4F14-8B10-B8DC903D5E19}">
      <dsp:nvSpPr>
        <dsp:cNvPr id="0" name=""/>
        <dsp:cNvSpPr/>
      </dsp:nvSpPr>
      <dsp:spPr>
        <a:xfrm>
          <a:off x="1954492" y="964129"/>
          <a:ext cx="4561178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dane pochodzą z roku 1994 z pracy badawczej niezwiązanej z uczeniem maszynowym</a:t>
          </a:r>
          <a:endParaRPr lang="en-US" sz="1900" kern="1200" dirty="0"/>
        </a:p>
      </dsp:txBody>
      <dsp:txXfrm>
        <a:off x="1954492" y="964129"/>
        <a:ext cx="4561178" cy="1758740"/>
      </dsp:txXfrm>
    </dsp:sp>
    <dsp:sp modelId="{962D5C11-C8EC-4855-963C-6900D84B600F}">
      <dsp:nvSpPr>
        <dsp:cNvPr id="0" name=""/>
        <dsp:cNvSpPr/>
      </dsp:nvSpPr>
      <dsp:spPr>
        <a:xfrm>
          <a:off x="-35407" y="3162555"/>
          <a:ext cx="6513603" cy="17587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7CCF9-EBD4-4DE3-9C61-D0C657498658}">
      <dsp:nvSpPr>
        <dsp:cNvPr id="0" name=""/>
        <dsp:cNvSpPr/>
      </dsp:nvSpPr>
      <dsp:spPr>
        <a:xfrm>
          <a:off x="496612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F888-99C5-4D22-825F-206A023BA1DD}">
      <dsp:nvSpPr>
        <dsp:cNvPr id="0" name=""/>
        <dsp:cNvSpPr/>
      </dsp:nvSpPr>
      <dsp:spPr>
        <a:xfrm>
          <a:off x="1921151" y="3162555"/>
          <a:ext cx="4627859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Warwick J</a:t>
          </a:r>
          <a:r>
            <a:rPr lang="pl-PL" sz="1900" kern="1200" dirty="0"/>
            <a:t>.</a:t>
          </a:r>
          <a:r>
            <a:rPr lang="en-GB" sz="1900" kern="1200" dirty="0"/>
            <a:t> Nash, Tracy L</a:t>
          </a:r>
          <a:r>
            <a:rPr lang="pl-PL" sz="1900" kern="1200" dirty="0"/>
            <a:t>.</a:t>
          </a:r>
          <a:r>
            <a:rPr lang="en-GB" sz="1900" kern="1200" dirty="0"/>
            <a:t> Sellers, Simon R</a:t>
          </a:r>
          <a:r>
            <a:rPr lang="pl-PL" sz="1900" kern="1200" dirty="0"/>
            <a:t>.</a:t>
          </a:r>
          <a:r>
            <a:rPr lang="en-GB" sz="1900" kern="1200" dirty="0"/>
            <a:t> Talbot, Andrew J</a:t>
          </a:r>
          <a:r>
            <a:rPr lang="pl-PL" sz="1900" kern="1200" dirty="0"/>
            <a:t>.</a:t>
          </a:r>
          <a:r>
            <a:rPr lang="en-GB" sz="1900" kern="1200" dirty="0"/>
            <a:t> </a:t>
          </a:r>
          <a:r>
            <a:rPr lang="en-GB" sz="1900" kern="1200" dirty="0" err="1"/>
            <a:t>Cawthorn</a:t>
          </a:r>
          <a:r>
            <a:rPr lang="en-GB" sz="1900" kern="1200" dirty="0"/>
            <a:t> </a:t>
          </a:r>
          <a:r>
            <a:rPr lang="pl-PL" sz="1900" kern="1200" dirty="0"/>
            <a:t>i</a:t>
          </a:r>
          <a:r>
            <a:rPr lang="en-GB" sz="1900" kern="1200" dirty="0"/>
            <a:t> Wes B</a:t>
          </a:r>
          <a:r>
            <a:rPr lang="pl-PL" sz="1900" kern="1200" dirty="0"/>
            <a:t>. Ford: </a:t>
          </a:r>
          <a:r>
            <a:rPr lang="en-GB" sz="1900" kern="1200" dirty="0"/>
            <a:t>"The Population biology of abalone (</a:t>
          </a:r>
          <a:r>
            <a:rPr lang="en-GB" sz="1900" kern="1200" dirty="0" err="1"/>
            <a:t>Haliotis</a:t>
          </a:r>
          <a:r>
            <a:rPr lang="en-GB" sz="1900" kern="1200" dirty="0"/>
            <a:t> species) in Tasmania</a:t>
          </a:r>
          <a:r>
            <a:rPr lang="pl-PL" sz="1900" kern="1200" dirty="0"/>
            <a:t>. [...]”</a:t>
          </a:r>
          <a:endParaRPr lang="en-US" sz="1900" kern="1200" dirty="0"/>
        </a:p>
      </dsp:txBody>
      <dsp:txXfrm>
        <a:off x="1921151" y="3162555"/>
        <a:ext cx="4627859" cy="1758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2734B-A1FF-49AD-9825-36BA7AB0FFF8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wiersze z brakującymi wartościami zostały usunięte</a:t>
          </a:r>
          <a:endParaRPr lang="en-US" sz="2500" kern="1200"/>
        </a:p>
      </dsp:txBody>
      <dsp:txXfrm>
        <a:off x="68270" y="105951"/>
        <a:ext cx="6377063" cy="1261975"/>
      </dsp:txXfrm>
    </dsp:sp>
    <dsp:sp modelId="{746F9F88-8A95-4DF6-BC1E-3DB4959E9A35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kolumna „sex” została przekonwertowana na trzy osobne kolumny przy użyciu </a:t>
          </a:r>
          <a:r>
            <a:rPr lang="pl-PL" sz="2500" i="1" kern="1200" dirty="0"/>
            <a:t>one hot encoding</a:t>
          </a:r>
          <a:r>
            <a:rPr lang="pl-PL" sz="2500" kern="1200" dirty="0"/>
            <a:t>: is_male, is_female oraz is_infant</a:t>
          </a:r>
          <a:endParaRPr lang="en-US" sz="2500" kern="1200" dirty="0"/>
        </a:p>
      </dsp:txBody>
      <dsp:txXfrm>
        <a:off x="68270" y="1576467"/>
        <a:ext cx="6377063" cy="1261975"/>
      </dsp:txXfrm>
    </dsp:sp>
    <dsp:sp modelId="{D903D70E-DF22-42BD-BEDD-1813E091DE07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wektor etykiet został oddzielony od macierzy czynników prognostycznych</a:t>
          </a:r>
          <a:endParaRPr lang="en-US" sz="2500" kern="1200"/>
        </a:p>
      </dsp:txBody>
      <dsp:txXfrm>
        <a:off x="68270" y="3046983"/>
        <a:ext cx="6377063" cy="1261975"/>
      </dsp:txXfrm>
    </dsp:sp>
    <dsp:sp modelId="{FB449D52-E724-4C25-BE47-D63D81E99DEB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dane zostały podzielone na zbiór treningowy i zbiór testowy</a:t>
          </a:r>
          <a:endParaRPr lang="en-US" sz="2500" kern="1200"/>
        </a:p>
      </dsp:txBody>
      <dsp:txXfrm>
        <a:off x="68270" y="4517498"/>
        <a:ext cx="6377063" cy="1261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08468-041F-4EA1-9F1C-D56EE941327B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D4513-941A-4C16-AFD3-6E39039D8CDA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C9EDB-C39C-4A31-B139-2BE6341633DA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stosowana głównie w zbiorach danych dużo większych od omawianego</a:t>
          </a:r>
          <a:endParaRPr lang="en-US" sz="2000" kern="1200" dirty="0"/>
        </a:p>
      </dsp:txBody>
      <dsp:txXfrm>
        <a:off x="1903706" y="67916"/>
        <a:ext cx="2903056" cy="1231599"/>
      </dsp:txXfrm>
    </dsp:sp>
    <dsp:sp modelId="{411E501A-B6EF-4D5D-839B-38F3CBBEC83A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76660-2292-4934-B446-0486F8295B64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0BAAA-CA94-42E6-A67C-5916EA0645F4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przeprowadzona w celu weryfikacji jej wpływu na dokładność i czas wykonania algorytmów uczenia maszynowego</a:t>
          </a:r>
          <a:endParaRPr lang="en-US" sz="2000" kern="1200" dirty="0"/>
        </a:p>
      </dsp:txBody>
      <dsp:txXfrm>
        <a:off x="6808111" y="67916"/>
        <a:ext cx="2903056" cy="1231599"/>
      </dsp:txXfrm>
    </dsp:sp>
    <dsp:sp modelId="{343F45CC-E1BC-49E7-8C45-24341721B3DA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5ED6E-4776-48ED-894C-3897F83698A5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3F573-3938-4910-A80E-796A83EC6971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zastosowane metody: wybór atrybutów, analiza głównych składowych</a:t>
          </a:r>
          <a:endParaRPr lang="en-US" sz="2000" kern="1200" dirty="0"/>
        </a:p>
      </dsp:txBody>
      <dsp:txXfrm>
        <a:off x="1903706" y="1831847"/>
        <a:ext cx="2903056" cy="1231599"/>
      </dsp:txXfrm>
    </dsp:sp>
    <dsp:sp modelId="{3A08ADD0-1841-44B0-8B54-86658AE7B354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7A780-543D-47AD-BCEF-0625590122DF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FBEFC-4813-4C85-8955-C544CF3C88D0}">
      <dsp:nvSpPr>
        <dsp:cNvPr id="0" name=""/>
        <dsp:cNvSpPr/>
      </dsp:nvSpPr>
      <dsp:spPr>
        <a:xfrm>
          <a:off x="6776032" y="1799764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potencjalne inne podejście: inżynieria cech</a:t>
          </a:r>
          <a:endParaRPr lang="en-US" sz="2000" kern="1200" dirty="0"/>
        </a:p>
      </dsp:txBody>
      <dsp:txXfrm>
        <a:off x="6776032" y="1799764"/>
        <a:ext cx="2903056" cy="1231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52236-4457-49C8-B59E-35FAC341D16E}">
      <dsp:nvSpPr>
        <dsp:cNvPr id="0" name=""/>
        <dsp:cNvSpPr/>
      </dsp:nvSpPr>
      <dsp:spPr>
        <a:xfrm>
          <a:off x="664" y="250530"/>
          <a:ext cx="4474818" cy="31167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dobór parametrów modelu za pomocą k-krotnego sprawdzianu krzyżowego</a:t>
          </a:r>
          <a:endParaRPr lang="en-US" sz="4000" kern="1200" dirty="0"/>
        </a:p>
      </dsp:txBody>
      <dsp:txXfrm>
        <a:off x="664" y="250530"/>
        <a:ext cx="4474818" cy="3116784"/>
      </dsp:txXfrm>
    </dsp:sp>
    <dsp:sp modelId="{7A33FBBC-6E87-4873-8A91-1683E4B4C408}">
      <dsp:nvSpPr>
        <dsp:cNvPr id="0" name=""/>
        <dsp:cNvSpPr/>
      </dsp:nvSpPr>
      <dsp:spPr>
        <a:xfrm>
          <a:off x="4994947" y="250530"/>
          <a:ext cx="5194640" cy="31167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/>
            <a:t>w zbiorze danych jest zbyt mało przykładów najmłodszych i najstarszych słuchotek</a:t>
          </a:r>
          <a:endParaRPr lang="en-US" sz="4000" kern="1200" dirty="0"/>
        </a:p>
      </dsp:txBody>
      <dsp:txXfrm>
        <a:off x="4994947" y="250530"/>
        <a:ext cx="5194640" cy="3116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5092-B566-4151-A2E3-ECCBF1B4BBD9}">
      <dsp:nvSpPr>
        <dsp:cNvPr id="0" name=""/>
        <dsp:cNvSpPr/>
      </dsp:nvSpPr>
      <dsp:spPr>
        <a:xfrm>
          <a:off x="0" y="1693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43494-947B-4F36-AAB3-891CE1C77F4B}">
      <dsp:nvSpPr>
        <dsp:cNvPr id="0" name=""/>
        <dsp:cNvSpPr/>
      </dsp:nvSpPr>
      <dsp:spPr>
        <a:xfrm>
          <a:off x="165995" y="32093"/>
          <a:ext cx="659506" cy="797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7F136-4E9E-48DD-A1EC-FE0F2F6DEA68}">
      <dsp:nvSpPr>
        <dsp:cNvPr id="0" name=""/>
        <dsp:cNvSpPr/>
      </dsp:nvSpPr>
      <dsp:spPr>
        <a:xfrm>
          <a:off x="991497" y="1693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inżynieria cech</a:t>
          </a:r>
          <a:endParaRPr lang="en-US" sz="2200" kern="1200" dirty="0"/>
        </a:p>
      </dsp:txBody>
      <dsp:txXfrm>
        <a:off x="991497" y="1693"/>
        <a:ext cx="9524102" cy="858439"/>
      </dsp:txXfrm>
    </dsp:sp>
    <dsp:sp modelId="{E9F53099-5689-4AD0-A161-481EF8735718}">
      <dsp:nvSpPr>
        <dsp:cNvPr id="0" name=""/>
        <dsp:cNvSpPr/>
      </dsp:nvSpPr>
      <dsp:spPr>
        <a:xfrm>
          <a:off x="0" y="1074742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EA6A6-D340-4A95-AC13-7F010AB91EA8}">
      <dsp:nvSpPr>
        <dsp:cNvPr id="0" name=""/>
        <dsp:cNvSpPr/>
      </dsp:nvSpPr>
      <dsp:spPr>
        <a:xfrm>
          <a:off x="165995" y="1200290"/>
          <a:ext cx="659506" cy="607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C2424-55AD-4EE4-869C-EFB24384D56A}">
      <dsp:nvSpPr>
        <dsp:cNvPr id="0" name=""/>
        <dsp:cNvSpPr/>
      </dsp:nvSpPr>
      <dsp:spPr>
        <a:xfrm>
          <a:off x="991497" y="1074742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 dirty="0"/>
            <a:t>wykrywanie wartości odstających </a:t>
          </a:r>
          <a:endParaRPr lang="en-US" sz="2200" kern="1200" dirty="0"/>
        </a:p>
      </dsp:txBody>
      <dsp:txXfrm>
        <a:off x="991497" y="1074742"/>
        <a:ext cx="9524102" cy="858439"/>
      </dsp:txXfrm>
    </dsp:sp>
    <dsp:sp modelId="{F367E9E2-40EA-4358-AF98-6A8EFB9CD35D}">
      <dsp:nvSpPr>
        <dsp:cNvPr id="0" name=""/>
        <dsp:cNvSpPr/>
      </dsp:nvSpPr>
      <dsp:spPr>
        <a:xfrm>
          <a:off x="0" y="2147791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98AB1-9AF2-4DDF-8EF9-351F1477A50A}">
      <dsp:nvSpPr>
        <dsp:cNvPr id="0" name=""/>
        <dsp:cNvSpPr/>
      </dsp:nvSpPr>
      <dsp:spPr>
        <a:xfrm>
          <a:off x="191396" y="2254189"/>
          <a:ext cx="608703" cy="64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3000" r="-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4CD9-7387-42DD-9AAB-8581FC6B85A9}">
      <dsp:nvSpPr>
        <dsp:cNvPr id="0" name=""/>
        <dsp:cNvSpPr/>
      </dsp:nvSpPr>
      <dsp:spPr>
        <a:xfrm>
          <a:off x="991497" y="2147791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dalsza analiza poprawności modeli w przypadku podzielenia słuchotek na trzy nowe klasy </a:t>
          </a:r>
          <a:endParaRPr lang="en-US" sz="2200" kern="1200"/>
        </a:p>
      </dsp:txBody>
      <dsp:txXfrm>
        <a:off x="991497" y="2147791"/>
        <a:ext cx="9524102" cy="858439"/>
      </dsp:txXfrm>
    </dsp:sp>
    <dsp:sp modelId="{5AC6D23B-3F8F-4AB8-B751-202AA574174E}">
      <dsp:nvSpPr>
        <dsp:cNvPr id="0" name=""/>
        <dsp:cNvSpPr/>
      </dsp:nvSpPr>
      <dsp:spPr>
        <a:xfrm>
          <a:off x="0" y="3220840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2F161-F4E4-40FF-A197-C0A256DC1562}">
      <dsp:nvSpPr>
        <dsp:cNvPr id="0" name=""/>
        <dsp:cNvSpPr/>
      </dsp:nvSpPr>
      <dsp:spPr>
        <a:xfrm>
          <a:off x="127896" y="3269986"/>
          <a:ext cx="735705" cy="7601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8D73-205C-447C-92BF-45191D66EEEF}">
      <dsp:nvSpPr>
        <dsp:cNvPr id="0" name=""/>
        <dsp:cNvSpPr/>
      </dsp:nvSpPr>
      <dsp:spPr>
        <a:xfrm>
          <a:off x="991497" y="3220840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implementacja sztucznej sieci neuronowej</a:t>
          </a:r>
          <a:endParaRPr lang="en-US" sz="2200" kern="1200"/>
        </a:p>
      </dsp:txBody>
      <dsp:txXfrm>
        <a:off x="991497" y="3220840"/>
        <a:ext cx="9524102" cy="858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D4EB-D970-4E36-BDD5-F2ADC1D35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26CC6-FB8E-4815-B146-0564F4F2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EDE5-E6CC-4D20-8F74-E4F4DFC7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2D18-781F-45E2-BEFF-B0586EFA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54D2-6524-4B8B-899A-6F4C6A4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F90-1C5C-483A-9A0F-F726F5F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5F0B0-5027-4F53-8777-D26CA95C4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6E8E-F6C6-4783-9079-E1F1FF3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A046-72D3-4B7C-BE79-EBB1AD6F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4B0B-04F4-49EC-93EE-355221AE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8E580-373A-4841-B32A-C3E57E708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BAB79-C398-4703-AB26-836539EF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DA8A-5F2D-4886-94A8-27E90752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939D-2E1E-467D-B906-20CA8521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3C05-4571-4047-82F0-DEA5DD11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6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2CC7-6359-43FB-B739-3BEDB60B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60E8-8240-48CD-80F0-ABFC44B0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0B68-F39D-4F69-95FA-0C9CC519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F13F-FDCC-4082-86AA-F5685613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31F9-2FE0-42C6-9B34-3A26D469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5E08-3984-4304-91F8-351719AE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F688-E057-4159-BFDA-F16736F9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DAC0-B7A5-4D0D-9AAE-08464136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13AF1-D410-410A-B0C8-BB96E9FC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4B75-522E-46D1-B792-F6D877B0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49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25BF-3D99-40F9-B20A-470B4581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E015-6C34-435F-AD97-51EBA850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359A-CF27-4851-B198-A40D9F7FB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7055-47AF-4121-AD38-C1C30C82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6ECF4-D7BD-4FDC-814C-C1E58B13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611D-D16E-459A-8ACD-D8B05ABB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A94B-619C-477F-BEB6-0671EBC9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B98A-658D-4C70-B00E-2EDD4B8A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9F3C-6889-4BA0-B1CB-E63B6E1E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2644-CAC7-40D3-A28D-33281403C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092A3-52B3-4ADE-A153-6C7B11D15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112-4E09-4596-9E85-EE35A5A9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D8FB2-2977-4DBA-AA83-D5B11E36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AE785-F1F9-4A96-80BD-DB9448C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7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8F5C-670C-4B65-B70A-B111799B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23E8A-5A42-4E42-A789-60F63E1C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8A964-FB32-4C3B-91C9-7F3B6D42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D9456-2D67-414A-A0C0-BCCD05CA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6105F-40FD-43B4-9C4F-285574BF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C5B49-94C7-47CE-90CE-72B59237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007C6-7E3A-4621-A2D4-D7E69A33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823-F525-472A-AA4F-40641D76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E1D2-19BC-478B-87DB-0A1B6BEE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717F-C563-4CA4-A2C5-4A8E2BE06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9CFB-64FA-445B-B862-A9A88420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274DA-8231-4B25-932C-033D0EA4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1F4D-81CE-4ACD-BE30-D4C744A7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1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F40F-B5B7-4A98-8D1C-DCCDDDC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BDC97-E528-400F-9DD5-26A1DCD21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736AD-F038-448A-AE4B-024BFE01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0AAF-F4F4-4A06-BCE8-22132BAC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A6C8E-C72E-435C-896A-F804FED4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92A26-7CB5-43D2-981B-72C5C3A7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4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03975-2352-40B7-BC38-4121B447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28BE-FFC6-4E0E-8557-57499EDF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474F-C904-4C48-9C6D-7BF114C2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3F2A-34D2-4DEB-856B-15C926EAFEC3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A9C3-29FE-4006-AC79-6AE08FC54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87A5-1DD9-4816-8CCE-1CBD2E28D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5828-DE8E-47EF-B801-14A1C703CB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671C-DDD0-4C45-A313-8F3935B7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pl-PL" sz="4800" dirty="0"/>
              <a:t>Model przewidujący wiek ślimaków morskich z rodziny </a:t>
            </a:r>
            <a:r>
              <a:rPr lang="en-GB" sz="4800" dirty="0" err="1"/>
              <a:t>Haliotidae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84E51-6271-4B96-AC5E-0B4DD20F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pl-PL" sz="2000"/>
              <a:t>Adam Camlet </a:t>
            </a:r>
            <a:endParaRPr lang="en-GB" sz="2000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4B77-7BAF-4B43-884E-9F930C3E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Waga całkowita w funkcji długości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7ABB55-A856-4657-9D9C-5F5114199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7" r="-140"/>
          <a:stretch/>
        </p:blipFill>
        <p:spPr>
          <a:xfrm>
            <a:off x="1599297" y="2478507"/>
            <a:ext cx="8382903" cy="382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DAD8D-0506-40BD-82D3-42EC1AA8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 sz="4100">
                <a:solidFill>
                  <a:srgbClr val="FFFFFF"/>
                </a:solidFill>
              </a:rPr>
              <a:t>Przygotowanie danych</a:t>
            </a:r>
            <a:endParaRPr lang="en-GB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D2341-96FB-4768-A592-679820832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232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92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029BC-9258-467D-8530-8D91C13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6"/>
            <a:ext cx="5139952" cy="12217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rgbClr val="000000"/>
                </a:solidFill>
              </a:rPr>
              <a:t>Algorytm k najbliższych sąsiadów</a:t>
            </a:r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C1B79-8C4D-4710-B0FE-CB2C045B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289" r="-1559"/>
          <a:stretch/>
        </p:blipFill>
        <p:spPr>
          <a:xfrm>
            <a:off x="-562090" y="718419"/>
            <a:ext cx="5698250" cy="5129014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D2C88-11EE-4F8D-84FA-53C2ABA68586}"/>
              </a:ext>
            </a:extLst>
          </p:cNvPr>
          <p:cNvSpPr txBox="1"/>
          <p:nvPr/>
        </p:nvSpPr>
        <p:spPr>
          <a:xfrm>
            <a:off x="6094104" y="1803053"/>
            <a:ext cx="5139952" cy="373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klasyfikacja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nowego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przykładu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podstawie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klasy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jego</a:t>
            </a:r>
            <a:r>
              <a:rPr lang="en-US" sz="2400" dirty="0">
                <a:solidFill>
                  <a:srgbClr val="000000"/>
                </a:solidFill>
              </a:rPr>
              <a:t> k </a:t>
            </a:r>
            <a:r>
              <a:rPr lang="en-US" sz="2400" dirty="0" err="1">
                <a:solidFill>
                  <a:srgbClr val="000000"/>
                </a:solidFill>
              </a:rPr>
              <a:t>najbliższych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sąsiadów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dla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domyślnego</a:t>
            </a:r>
            <a:r>
              <a:rPr lang="en-US" sz="2400" dirty="0">
                <a:solidFill>
                  <a:srgbClr val="000000"/>
                </a:solidFill>
              </a:rPr>
              <a:t> k = 5: </a:t>
            </a:r>
            <a:r>
              <a:rPr lang="en-US" sz="2400" dirty="0" err="1">
                <a:solidFill>
                  <a:srgbClr val="000000"/>
                </a:solidFill>
              </a:rPr>
              <a:t>dokładność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zbiorach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treningowym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testowym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odpowiednio</a:t>
            </a:r>
            <a:r>
              <a:rPr lang="en-US" sz="2400" dirty="0">
                <a:solidFill>
                  <a:srgbClr val="000000"/>
                </a:solidFill>
              </a:rPr>
              <a:t> 44,7%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23,06%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nadmierne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dopasowanie</a:t>
            </a:r>
            <a:r>
              <a:rPr lang="en-US" sz="2400" dirty="0">
                <a:solidFill>
                  <a:srgbClr val="000000"/>
                </a:solidFill>
              </a:rPr>
              <a:t> do </a:t>
            </a:r>
            <a:r>
              <a:rPr lang="en-US" sz="2400" dirty="0" err="1">
                <a:solidFill>
                  <a:srgbClr val="000000"/>
                </a:solidFill>
              </a:rPr>
              <a:t>danych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treningowych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755F2-2204-4B73-91C5-B64E9261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Algorytm losowego lasu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DBCE380-8D0D-493F-81B9-591BE4738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jeden z przykładów uczenia zespołowego: model losowego lasu polega na uczeniu wielu drzew decyzyjnych, po czym następuje uśrednianie otrzymanych prognoz</a:t>
            </a:r>
          </a:p>
          <a:p>
            <a:r>
              <a:rPr lang="pl-PL" sz="2400" dirty="0">
                <a:solidFill>
                  <a:srgbClr val="000000"/>
                </a:solidFill>
              </a:rPr>
              <a:t>dla domyślnych parametrów otrzymano dokładność na zbiorze treningowym i testowym odpowiednio 100% i 25,17%</a:t>
            </a:r>
          </a:p>
          <a:p>
            <a:r>
              <a:rPr lang="pl-PL" sz="2400" dirty="0">
                <a:solidFill>
                  <a:srgbClr val="000000"/>
                </a:solidFill>
              </a:rPr>
              <a:t>ponownie nadmierne dopasowanie: model losowego lasu „nauczył się na pamięć” wszystkich przykładów ze zbioru treningowego</a:t>
            </a:r>
          </a:p>
          <a:p>
            <a:endParaRPr lang="en-GB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3B949-CAF7-4C45-B0E7-9D39810A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</a:rPr>
              <a:t>Zmniejszenie liczby występujących klas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0D7F-71F8-48C4-A03D-64267646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87697"/>
            <a:ext cx="9833548" cy="2693976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</a:rPr>
              <a:t>zgodnie z poprzednimi badaniami (Waugh, 1995) zakłada się, że każda ze słuchotek przynależy do jednej z trzech nowych klas: liczba pierścieni w przedziale 1-8, 9-10 oraz 11 lub więcej</a:t>
            </a:r>
          </a:p>
          <a:p>
            <a:r>
              <a:rPr lang="pl-PL" sz="2400" dirty="0">
                <a:solidFill>
                  <a:srgbClr val="000000"/>
                </a:solidFill>
              </a:rPr>
              <a:t>w tym przypadku dla k = 5 dokładność na zbiorach treningowych i testowych wynosi odpowiednio 73,98% i 64,21%</a:t>
            </a:r>
          </a:p>
          <a:p>
            <a:r>
              <a:rPr lang="pl-PL" sz="2400" dirty="0">
                <a:solidFill>
                  <a:srgbClr val="000000"/>
                </a:solidFill>
              </a:rPr>
              <a:t>otrzymane wyniki są niemal identyczne jak te uzyskane przez Waugha </a:t>
            </a:r>
          </a:p>
          <a:p>
            <a:endParaRPr lang="pl-P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6065C8-0ECE-4248-9AED-734F043E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Redukcja wymiarowości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96C26F-15F4-4798-ABF3-9B0F5B750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2041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554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3636-3D1F-4F72-A0E4-4383567A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głównych składowych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12305-C7E4-41C4-A59C-2115C22F36C2}"/>
              </a:ext>
            </a:extLst>
          </p:cNvPr>
          <p:cNvSpPr txBox="1"/>
          <p:nvPr/>
        </p:nvSpPr>
        <p:spPr>
          <a:xfrm>
            <a:off x="838200" y="1459855"/>
            <a:ext cx="895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model uczenia maszynowego: k najbliższych sąsiadów (k = 5)</a:t>
            </a:r>
            <a:endParaRPr lang="en-GB" sz="2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BDD255-C58A-4C80-BD7D-0618EA05E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7" y="2150435"/>
            <a:ext cx="11016845" cy="3786539"/>
          </a:xfrm>
        </p:spPr>
      </p:pic>
    </p:spTree>
    <p:extLst>
      <p:ext uri="{BB962C8B-B14F-4D97-AF65-F5344CB8AC3E}">
        <p14:creationId xmlns:p14="http://schemas.microsoft.com/office/powerpoint/2010/main" val="258981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69A5-1450-4169-AD3E-65606813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pl-PL"/>
              <a:t>Strojenie hiperparametrów</a:t>
            </a:r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17F93-CA37-4682-BFEF-F204A8E92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6652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AAC2DF01-B7CD-43F2-9171-AE8AEB924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131720" y="37371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ED372-BA43-4652-B069-AA2DF0C0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Dobór parametru k w modelu k-nn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EDA3-A87B-4917-AD8B-BA65722C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38" y="2678691"/>
            <a:ext cx="4001262" cy="3535842"/>
          </a:xfrm>
        </p:spPr>
        <p:txBody>
          <a:bodyPr>
            <a:normAutofit fontScale="92500" lnSpcReduction="10000"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sprawdzenie dokładności na zbiorze ewaluacyjnym dla każdego k z przedziału &lt;1,100&gt;</a:t>
            </a:r>
          </a:p>
          <a:p>
            <a:r>
              <a:rPr lang="pl-PL" sz="2400" dirty="0">
                <a:solidFill>
                  <a:schemeClr val="bg1"/>
                </a:solidFill>
              </a:rPr>
              <a:t>dla k = 36 dokładność na zbiorze ewaluacyjnym wyniosła 26,65%</a:t>
            </a:r>
          </a:p>
          <a:p>
            <a:r>
              <a:rPr lang="pl-PL" sz="2400" dirty="0">
                <a:solidFill>
                  <a:schemeClr val="bg1"/>
                </a:solidFill>
              </a:rPr>
              <a:t>dla zbioru testowego osiągnięto wynik na poziomie 25,93%</a:t>
            </a:r>
          </a:p>
          <a:p>
            <a:r>
              <a:rPr lang="pl-PL" sz="2400" dirty="0">
                <a:solidFill>
                  <a:schemeClr val="bg1"/>
                </a:solidFill>
              </a:rPr>
              <a:t>3 punkty procentowe poprawy w stosunku do k = 5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5879E-60B1-4291-A1F1-4B2425406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63" y="1096072"/>
            <a:ext cx="6928620" cy="466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6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06838-F4EA-458F-B8C6-DBC658D4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5676"/>
            <a:ext cx="4977976" cy="1454051"/>
          </a:xfrm>
        </p:spPr>
        <p:txBody>
          <a:bodyPr>
            <a:normAutofit/>
          </a:bodyPr>
          <a:lstStyle/>
          <a:p>
            <a:r>
              <a:rPr lang="pl-PL" sz="4100" dirty="0">
                <a:solidFill>
                  <a:srgbClr val="000000"/>
                </a:solidFill>
              </a:rPr>
              <a:t>Dobór parametrów w modelu losowego lesu</a:t>
            </a:r>
            <a:endParaRPr lang="en-GB" sz="4100" dirty="0">
              <a:solidFill>
                <a:srgbClr val="000000"/>
              </a:solidFill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6" descr="Forest scene">
            <a:extLst>
              <a:ext uri="{FF2B5EF4-FFF2-40B4-BE49-F238E27FC236}">
                <a16:creationId xmlns:a16="http://schemas.microsoft.com/office/drawing/2014/main" id="{DBA0411B-72AB-4517-8873-806A1F2E6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2091-E622-489E-9621-77A900F6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78" y="2211263"/>
            <a:ext cx="5614875" cy="3928318"/>
          </a:xfrm>
        </p:spPr>
        <p:txBody>
          <a:bodyPr anchor="ctr">
            <a:normAutofit fontScale="85000" lnSpcReduction="20000"/>
          </a:bodyPr>
          <a:lstStyle/>
          <a:p>
            <a:r>
              <a:rPr lang="pl-PL" sz="3000" dirty="0">
                <a:solidFill>
                  <a:srgbClr val="000000"/>
                </a:solidFill>
              </a:rPr>
              <a:t>więcej niż jeden hiperparametr wymaga strojenia</a:t>
            </a:r>
          </a:p>
          <a:p>
            <a:r>
              <a:rPr lang="pl-PL" sz="3000" dirty="0">
                <a:solidFill>
                  <a:srgbClr val="000000"/>
                </a:solidFill>
              </a:rPr>
              <a:t>metoda przeszukiwania siatki (grid search): sprawdzenie wszystkich możliwych kombinacji parametrów z podanych zbiorów</a:t>
            </a:r>
          </a:p>
          <a:p>
            <a:r>
              <a:rPr lang="pl-PL" sz="3000" dirty="0">
                <a:solidFill>
                  <a:srgbClr val="000000"/>
                </a:solidFill>
              </a:rPr>
              <a:t>zoptymalizowane parametry: liczba drzew decyzyjnych – 30, głębokość drzewa – 4, maksymalna liczba atrybutów – 4</a:t>
            </a:r>
          </a:p>
          <a:p>
            <a:r>
              <a:rPr lang="pl-PL" sz="3000" dirty="0">
                <a:solidFill>
                  <a:srgbClr val="000000"/>
                </a:solidFill>
              </a:rPr>
              <a:t>dokładność na zbiorze testowym: 29,47%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6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C2A8D-11EB-4D37-A67D-2E297E65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chemeClr val="accent1"/>
                </a:solidFill>
              </a:rPr>
              <a:t>Cel projektu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0457-7B5E-4F76-9151-38089B52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l-PL" sz="2400" dirty="0"/>
              <a:t>wiek słuchotki (uchowca) w warunkach laboratoryjnych może być określony poprzez zliczenie pod mikroskopem pierścieni w jej muszli</a:t>
            </a:r>
          </a:p>
          <a:p>
            <a:r>
              <a:rPr lang="pl-PL" sz="2400" dirty="0"/>
              <a:t>żmudny i czasochłonny proces</a:t>
            </a:r>
          </a:p>
          <a:p>
            <a:r>
              <a:rPr lang="pl-PL" sz="2400" dirty="0"/>
              <a:t>możliwym rozwiązaniem jest stworzenie modelu klasyfikacyjnego, który określi wiek ślimaka w oparciu o łatwiej pozyskiwalne dane (pomiary geometryczne i wagowe)</a:t>
            </a:r>
          </a:p>
        </p:txBody>
      </p:sp>
    </p:spTree>
    <p:extLst>
      <p:ext uri="{BB962C8B-B14F-4D97-AF65-F5344CB8AC3E}">
        <p14:creationId xmlns:p14="http://schemas.microsoft.com/office/powerpoint/2010/main" val="55415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D95875-225C-4CB4-B7B2-D8969717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Podsumowanie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60BD5B-1A14-4A4A-A715-D1E250825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727198"/>
              </p:ext>
            </p:extLst>
          </p:nvPr>
        </p:nvGraphicFramePr>
        <p:xfrm>
          <a:off x="1036320" y="3178000"/>
          <a:ext cx="10119361" cy="257527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75093">
                  <a:extLst>
                    <a:ext uri="{9D8B030D-6E8A-4147-A177-3AD203B41FA5}">
                      <a16:colId xmlns:a16="http://schemas.microsoft.com/office/drawing/2014/main" val="201237559"/>
                    </a:ext>
                  </a:extLst>
                </a:gridCol>
                <a:gridCol w="1760041">
                  <a:extLst>
                    <a:ext uri="{9D8B030D-6E8A-4147-A177-3AD203B41FA5}">
                      <a16:colId xmlns:a16="http://schemas.microsoft.com/office/drawing/2014/main" val="1335888485"/>
                    </a:ext>
                  </a:extLst>
                </a:gridCol>
                <a:gridCol w="2334414">
                  <a:extLst>
                    <a:ext uri="{9D8B030D-6E8A-4147-A177-3AD203B41FA5}">
                      <a16:colId xmlns:a16="http://schemas.microsoft.com/office/drawing/2014/main" val="3667297210"/>
                    </a:ext>
                  </a:extLst>
                </a:gridCol>
                <a:gridCol w="2949813">
                  <a:extLst>
                    <a:ext uri="{9D8B030D-6E8A-4147-A177-3AD203B41FA5}">
                      <a16:colId xmlns:a16="http://schemas.microsoft.com/office/drawing/2014/main" val="1591061166"/>
                    </a:ext>
                  </a:extLst>
                </a:gridCol>
              </a:tblGrid>
              <a:tr h="1066095"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model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k-nn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losowy las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sieć neuronowa (Waugh, 1995)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extLst>
                  <a:ext uri="{0D108BD9-81ED-4DB2-BD59-A6C34878D82A}">
                    <a16:rowId xmlns:a16="http://schemas.microsoft.com/office/drawing/2014/main" val="227744214"/>
                  </a:ext>
                </a:extLst>
              </a:tr>
              <a:tr h="1509182"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dokładność na zbiorze testowym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25,93%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29,47%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900"/>
                        <a:t>26,25%</a:t>
                      </a:r>
                      <a:endParaRPr lang="en-GB" sz="2900"/>
                    </a:p>
                  </a:txBody>
                  <a:tcPr marL="147696" marR="147696" marT="73848" marB="73848" anchor="ctr"/>
                </a:tc>
                <a:extLst>
                  <a:ext uri="{0D108BD9-81ED-4DB2-BD59-A6C34878D82A}">
                    <a16:rowId xmlns:a16="http://schemas.microsoft.com/office/drawing/2014/main" val="205738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6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E4FEC-E3F1-45EE-8201-11884F85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pl-PL"/>
              <a:t>Potencjalne przyszłe kroki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440CA-4E95-405F-80AE-42D35AA34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6758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07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79EC-85FA-488A-9847-73A8659D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180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Dziękuję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uwagę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D2B272-D73A-456E-9FFF-BA7B4B1C3791}"/>
              </a:ext>
            </a:extLst>
          </p:cNvPr>
          <p:cNvSpPr txBox="1"/>
          <p:nvPr/>
        </p:nvSpPr>
        <p:spPr>
          <a:xfrm>
            <a:off x="4464050" y="3771900"/>
            <a:ext cx="55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https://github.com/acamlet</a:t>
            </a:r>
          </a:p>
        </p:txBody>
      </p:sp>
    </p:spTree>
    <p:extLst>
      <p:ext uri="{BB962C8B-B14F-4D97-AF65-F5344CB8AC3E}">
        <p14:creationId xmlns:p14="http://schemas.microsoft.com/office/powerpoint/2010/main" val="41768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D5F6B-D452-4CFD-BA05-D8A8F83B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Użyte narzędzia i biblioteki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534C7-8EEA-4E10-827F-634A2C211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525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35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49879-38D0-47DB-B6A4-A1CDB4BC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Tworzenie modelu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804BB-E818-4113-8A55-40E088A9D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5852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47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287B-E5B7-4A91-8C94-0B104375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Pozyskanie danych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3A91D-938D-4B04-A2DF-5D41356F3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14457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5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F2F99-5A68-461E-B0DC-C56262F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2" y="3566163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l-PL" sz="3600" dirty="0">
                <a:solidFill>
                  <a:srgbClr val="262626"/>
                </a:solidFill>
              </a:rPr>
              <a:t>Eksploracja danych</a:t>
            </a:r>
            <a:endParaRPr lang="en-GB" sz="36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12A3E-4F2D-43CA-A985-65D441F5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9" y="994442"/>
            <a:ext cx="11274382" cy="18884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9DDB-72A9-411A-B098-C7F4F2B4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132" y="4830196"/>
            <a:ext cx="8306968" cy="1833040"/>
          </a:xfrm>
        </p:spPr>
        <p:txBody>
          <a:bodyPr>
            <a:normAutofit lnSpcReduction="10000"/>
          </a:bodyPr>
          <a:lstStyle/>
          <a:p>
            <a:r>
              <a:rPr lang="pl-PL" sz="2200" dirty="0">
                <a:solidFill>
                  <a:schemeClr val="bg1"/>
                </a:solidFill>
              </a:rPr>
              <a:t>zbiór danych zawiera 4177 wierszy i 9 kolumn</a:t>
            </a:r>
          </a:p>
          <a:p>
            <a:r>
              <a:rPr lang="pl-PL" sz="2200" dirty="0">
                <a:solidFill>
                  <a:schemeClr val="bg1"/>
                </a:solidFill>
              </a:rPr>
              <a:t>docelową wartością przewidywaną przez model jest liczba pierścieni (zadanie klasyfikacji)</a:t>
            </a:r>
          </a:p>
          <a:p>
            <a:r>
              <a:rPr lang="pl-PL" sz="2200" dirty="0">
                <a:solidFill>
                  <a:schemeClr val="bg1"/>
                </a:solidFill>
              </a:rPr>
              <a:t>wartości atrybutów numerycznych zostały wstępnie przeskalowane (podzielone przez 200) </a:t>
            </a:r>
          </a:p>
        </p:txBody>
      </p:sp>
    </p:spTree>
    <p:extLst>
      <p:ext uri="{BB962C8B-B14F-4D97-AF65-F5344CB8AC3E}">
        <p14:creationId xmlns:p14="http://schemas.microsoft.com/office/powerpoint/2010/main" val="17070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C3AA2-8B52-49B7-8FA3-486AF23D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 wieku słuchotek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573D16E-0F74-47A5-A629-D10B1A76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10834"/>
            <a:ext cx="7367624" cy="43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4B77-7BAF-4B43-884E-9F930C3E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Długość w funkcji liczby pierścieni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880FDDC-171E-46E2-AA19-C8289390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2" r="-70"/>
          <a:stretch/>
        </p:blipFill>
        <p:spPr>
          <a:xfrm>
            <a:off x="1452092" y="2476373"/>
            <a:ext cx="8530107" cy="37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8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D4B77-7BAF-4B43-884E-9F930C3E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Średnica w funkcji długości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F66479-2345-4BEA-BF30-617D2575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8" r="-70"/>
          <a:stretch/>
        </p:blipFill>
        <p:spPr>
          <a:xfrm>
            <a:off x="1464764" y="2558715"/>
            <a:ext cx="8517436" cy="373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641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Office Theme</vt:lpstr>
      <vt:lpstr>Model przewidujący wiek ślimaków morskich z rodziny Haliotidae</vt:lpstr>
      <vt:lpstr>Cel projektu</vt:lpstr>
      <vt:lpstr>Użyte narzędzia i biblioteki</vt:lpstr>
      <vt:lpstr>Tworzenie modelu</vt:lpstr>
      <vt:lpstr>Pozyskanie danych</vt:lpstr>
      <vt:lpstr>Eksploracja danych</vt:lpstr>
      <vt:lpstr>Histogram wieku słuchotek</vt:lpstr>
      <vt:lpstr>Długość w funkcji liczby pierścieni</vt:lpstr>
      <vt:lpstr>Średnica w funkcji długości</vt:lpstr>
      <vt:lpstr>Waga całkowita w funkcji długości</vt:lpstr>
      <vt:lpstr>Przygotowanie danych</vt:lpstr>
      <vt:lpstr>Algorytm k najbliższych sąsiadów</vt:lpstr>
      <vt:lpstr>Algorytm losowego lasu</vt:lpstr>
      <vt:lpstr>Zmniejszenie liczby występujących klas</vt:lpstr>
      <vt:lpstr>Redukcja wymiarowości</vt:lpstr>
      <vt:lpstr>Analiza głównych składowych</vt:lpstr>
      <vt:lpstr>Strojenie hiperparametrów</vt:lpstr>
      <vt:lpstr>Dobór parametru k w modelu k-nn</vt:lpstr>
      <vt:lpstr>Dobór parametrów w modelu losowego lesu</vt:lpstr>
      <vt:lpstr>Podsumowanie</vt:lpstr>
      <vt:lpstr>Potencjalne przyszłe kroki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przewidujący wiek ślimaków morskich z rodziny Haliotidae</dc:title>
  <dc:creator>Adam Camlet</dc:creator>
  <cp:lastModifiedBy>Adam Camlet</cp:lastModifiedBy>
  <cp:revision>9</cp:revision>
  <dcterms:created xsi:type="dcterms:W3CDTF">2019-04-16T16:15:29Z</dcterms:created>
  <dcterms:modified xsi:type="dcterms:W3CDTF">2019-04-16T17:46:02Z</dcterms:modified>
</cp:coreProperties>
</file>