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4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0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1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9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0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0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0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4A0B25-A6FB-4A7D-B773-1C4671703CE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A1FA46-DF2E-4821-9363-1CE16FE5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790-0688-407A-8E05-AB5ABB398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01F8A-E5A8-4B5B-9067-3722825B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en-US" dirty="0"/>
              <a:t>Ashlee Campbell, Benjamin </a:t>
            </a:r>
            <a:r>
              <a:rPr lang="en-US" dirty="0" err="1"/>
              <a:t>Sanda</a:t>
            </a:r>
            <a:r>
              <a:rPr lang="en-US" dirty="0"/>
              <a:t>, Chad Banfield, Zachary </a:t>
            </a:r>
            <a:r>
              <a:rPr lang="en-US" dirty="0" err="1"/>
              <a:t>Aebersold</a:t>
            </a:r>
            <a:r>
              <a:rPr lang="en-US" dirty="0"/>
              <a:t>, Kyle Stevenson</a:t>
            </a:r>
          </a:p>
        </p:txBody>
      </p:sp>
    </p:spTree>
    <p:extLst>
      <p:ext uri="{BB962C8B-B14F-4D97-AF65-F5344CB8AC3E}">
        <p14:creationId xmlns:p14="http://schemas.microsoft.com/office/powerpoint/2010/main" val="256560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C198-63F3-4DED-9F87-83A153CF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52F6-91A1-48CE-A550-D0C3471B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for the semester project is to update the website for Perfect Paws Pet Salon in Plymouth, as well as create a database for them to store customer information and previous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74390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2B1782-CDD4-41AC-A632-FFC36522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CC61CD1-0317-49A4-8AD6-BA2409A77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4891CA5-4664-43C7-B0E6-277D54F7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04F924D-548A-4010-9490-978E31BF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352E39-F08E-45D4-A919-8FF89A1A0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C3C8D0A-607E-4526-B108-30E465AE2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FC982EA-5E3C-4493-BDB1-9F6A41185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0BE616-6187-41C0-A222-5BFF66B7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685800"/>
            <a:ext cx="2569498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Start Screen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460C5F-5BBA-4588-85BF-230A2A35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200132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CA5FA9EF-4A97-4A0B-98BF-AC4CABAA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637C70-8ABE-466A-9F9C-652664DAD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06" b="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2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2B1782-CDD4-41AC-A632-FFC36522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CC61CD1-0317-49A4-8AD6-BA2409A77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4891CA5-4664-43C7-B0E6-277D54F7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04F924D-548A-4010-9490-978E31BF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352E39-F08E-45D4-A919-8FF89A1A0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C3C8D0A-607E-4526-B108-30E465AE2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FC982EA-5E3C-4493-BDB1-9F6A41185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14A36F-66D6-4AC3-9B17-D3034BA4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685800"/>
            <a:ext cx="2569498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Search By Last Name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F4448E-CE00-4F15-BBB1-06AD7ED0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200132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CA5FA9EF-4A97-4A0B-98BF-AC4CABAA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7DCAB-3FE1-4E9A-80AA-66675373F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5" r="15940" b="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4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2B1782-CDD4-41AC-A632-FFC36522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CC61CD1-0317-49A4-8AD6-BA2409A77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4891CA5-4664-43C7-B0E6-277D54F7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04F924D-548A-4010-9490-978E31BF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352E39-F08E-45D4-A919-8FF89A1A0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C3C8D0A-607E-4526-B108-30E465AE2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FC982EA-5E3C-4493-BDB1-9F6A41185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071A7-5BCC-41E7-B5D9-3DE06CF7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685800"/>
            <a:ext cx="2569498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Double click a pet to see recent orders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4492BF-B9D3-4A6A-9296-A035BB59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200132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CA5FA9EF-4A97-4A0B-98BF-AC4CABAA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5C1BB4-702D-47CB-888C-506B03AD3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" r="17585" b="-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38F206-9BBA-4487-865D-71DFC74F8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80614F2-0CEB-4083-881D-7C6D94EE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CFD8076-443D-4E98-86A9-67AE2B475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85D1CA3-A4F9-4CA3-85A0-167A4345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3BB8822-EB78-4939-8901-EF8FFA1C4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2544C13-BB7D-4E3D-9438-8875C50C8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650E338-7738-4630-84F5-898D9E430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CE93B6-0931-4766-9714-7BF19E5D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Create a new pet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B55CF8-1070-429A-A3C2-0734A08A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4EE91D3-118F-4591-A85A-D157CF847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031AB7-E78F-4121-A5D7-2285720C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608829"/>
            <a:ext cx="6237359" cy="3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38F206-9BBA-4487-865D-71DFC74F8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80614F2-0CEB-4083-881D-7C6D94EE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CFD8076-443D-4E98-86A9-67AE2B475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85D1CA3-A4F9-4CA3-85A0-167A4345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3BB8822-EB78-4939-8901-EF8FFA1C4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2544C13-BB7D-4E3D-9438-8875C50C8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650E338-7738-4630-84F5-898D9E430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DD2295-19D5-464A-AF29-818B2533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Creating a new order for a pet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786AD0-4C89-4928-BE3A-A68114F6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4EE91D3-118F-4591-A85A-D157CF847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BF7E5E-8570-4C2C-AE6D-DC562664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452895"/>
            <a:ext cx="6237359" cy="36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38F206-9BBA-4487-865D-71DFC74F8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80614F2-0CEB-4083-881D-7C6D94EE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CFD8076-443D-4E98-86A9-67AE2B475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85D1CA3-A4F9-4CA3-85A0-167A4345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3BB8822-EB78-4939-8901-EF8FFA1C4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2544C13-BB7D-4E3D-9438-8875C50C8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650E338-7738-4630-84F5-898D9E430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7A850-AF1D-469F-8BA4-A5970CC0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Creating a new customer in the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5F7DEF-4757-405F-A2E6-AB98AD3C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4EE91D3-118F-4591-A85A-D157CF847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771A57-5CAA-4E7B-91F2-5E24C933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608829"/>
            <a:ext cx="6237359" cy="3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CE51-9E87-428A-ACF1-33A2AD7B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Modern Website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89770-23F0-47E2-A99B-262B93CAD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76" y="2438399"/>
            <a:ext cx="496943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88DAC-264E-43E7-BCFE-96CF9BC5F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0986"/>
            <a:ext cx="5749950" cy="32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60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Project Update</vt:lpstr>
      <vt:lpstr>Project Summary</vt:lpstr>
      <vt:lpstr>Start Screen</vt:lpstr>
      <vt:lpstr>Search By Last Name</vt:lpstr>
      <vt:lpstr>Double click a pet to see recent orders</vt:lpstr>
      <vt:lpstr>Create a new pet</vt:lpstr>
      <vt:lpstr>Creating a new order for a pet</vt:lpstr>
      <vt:lpstr>Creating a new customer in the database</vt:lpstr>
      <vt:lpstr>Adding a Modern Website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Ashlee Campbell</dc:creator>
  <cp:lastModifiedBy>Ashlee Campbell</cp:lastModifiedBy>
  <cp:revision>2</cp:revision>
  <dcterms:created xsi:type="dcterms:W3CDTF">2020-03-17T14:30:26Z</dcterms:created>
  <dcterms:modified xsi:type="dcterms:W3CDTF">2020-03-17T14:36:00Z</dcterms:modified>
</cp:coreProperties>
</file>