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CB2F-21F1-0625-E99B-AF04A6D23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265C3-89F1-7645-14BA-1D30D9F5A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B6284-E4D1-B60C-DC2E-FE6F6530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44F-2949-4C75-98E1-6FC3EB806A6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A049A-8EE5-2EDF-0285-7ADF4D1D5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78038-B4B4-59FE-663E-36718D227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A87-A555-4A81-B42D-1748685F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67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DDB3-4CDF-B9CB-8CBA-3208C24B5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1BF83-9A2C-AA92-7CA8-D992BFD3B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13EE1-9713-853B-4491-E09B20A4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44F-2949-4C75-98E1-6FC3EB806A6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F13E6-1CBE-8B3F-2353-5BF4A1B69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2884-6735-EA2E-42EE-C3D7B4E3E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A87-A555-4A81-B42D-1748685F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91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1A064E-A13F-3D9E-6676-5E53C2AF9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DCF3A1-DA97-B2E1-98B6-A03AE7C88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D4D59-F34B-AFF3-EA76-B5C01725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44F-2949-4C75-98E1-6FC3EB806A6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F7BB6-A735-775B-5B08-7E91D1C1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2C0E2-906A-030D-A6FC-F70D2B42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A87-A555-4A81-B42D-1748685F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6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8EE6-8AFC-6123-868F-A5DA4CD1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8E997-B894-DC99-401A-150FCE99C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EA79-6AB6-78E3-ECC8-BCD58E67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44F-2949-4C75-98E1-6FC3EB806A6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A85D7-9C6E-D8DB-59B4-6B8430928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7CDBA-FA94-7850-D403-66868445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A87-A555-4A81-B42D-1748685F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48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8D73-1E8A-2DE4-D021-AE5648B1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E83F5-6C06-14F8-6410-76C1CD661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1F9FC-5732-3918-1E26-74F7D16F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44F-2949-4C75-98E1-6FC3EB806A6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8A478-781B-A72A-8F72-C2F4A1B9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93E75-0982-FBCA-6778-5931B8B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A87-A555-4A81-B42D-1748685F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18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CCE8-2559-0708-4015-21AAE3591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19F74-9969-41B0-4985-DD2CEC05AB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49754-CF0B-91CE-A0D9-928ACCC77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E775D-E886-5D29-547D-E4AC97056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44F-2949-4C75-98E1-6FC3EB806A6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79488-4815-A21B-6985-CC2D39ED7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C41BB-65F9-9994-37D9-27227B32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A87-A555-4A81-B42D-1748685F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7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BC5AA-83DC-4D4E-7CB9-AF9F523C6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C1E58-286A-9A61-ECCE-CDC45D70F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22387-5E00-59FD-E259-33F93B9AF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AABCD-C954-EE6A-6B8D-8B23CE0F3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99A62-004B-B071-64B6-1F1D5589A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978E8-4989-8303-1EE9-D4BCE72D2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44F-2949-4C75-98E1-6FC3EB806A6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BD309E-0397-828D-8DFA-639EC940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5E3DB-FBB7-FDB1-E0C2-051DD12F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A87-A555-4A81-B42D-1748685F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4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6E471-3806-E500-0D5B-F5D10AFC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5E5D98-709A-9472-A57D-CE8D948E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44F-2949-4C75-98E1-6FC3EB806A6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B404A-8254-CDB3-016F-0EEB9A07A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B62EE2-5DBD-A436-E601-ABFD89BB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A87-A555-4A81-B42D-1748685F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2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7D0AB-127A-B5CA-B1EF-5684C8674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44F-2949-4C75-98E1-6FC3EB806A6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8FC457-4B3A-F387-E0B8-A21D663F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ABF38-E6DF-7C58-442E-CF12212A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A87-A555-4A81-B42D-1748685F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132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B824-7EA4-F0EE-DFC6-B6D86118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3849C-4D5C-E7AB-E8DE-29676CDBE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D48783-7DE7-FE7A-D1FC-3CF05154D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0B9A6-3902-4730-3D83-7FCB32933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44F-2949-4C75-98E1-6FC3EB806A6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8277D-AFB9-159E-0314-452AAFDD3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2AB311-465C-60F1-2FFD-9AFEFB487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A87-A555-4A81-B42D-1748685F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06402-C4EA-5D3E-BB56-5494C4F9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56BCE-0DF2-8D4D-DB90-68FC00A3E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75508A-2484-0B95-1567-CCFC2F110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C0233-C480-0899-8C34-CE67CD41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5344F-2949-4C75-98E1-6FC3EB806A6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5BF60-C813-DCDE-5133-D018D505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C5361-4684-64D4-CAFB-829F482F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C9A87-A555-4A81-B42D-1748685F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50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A1A40-5937-1205-EDFA-6EAC5DA7C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579F2-D1BE-475D-D9E6-403B9D22C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669B-D1B5-9F7C-82E1-6BF80E13AC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45344F-2949-4C75-98E1-6FC3EB806A69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A9C6F-96A0-E630-DD21-6FEA664FC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6D41A-141C-346C-4DAA-4123DA179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2C9A87-A555-4A81-B42D-1748685F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6CF3B3-9880-08F0-731F-8286266E9B56}"/>
              </a:ext>
            </a:extLst>
          </p:cNvPr>
          <p:cNvSpPr/>
          <p:nvPr/>
        </p:nvSpPr>
        <p:spPr>
          <a:xfrm>
            <a:off x="4434348" y="825910"/>
            <a:ext cx="3274142" cy="6194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Analysis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282382-E245-CAEF-F820-3847BE3248E0}"/>
              </a:ext>
            </a:extLst>
          </p:cNvPr>
          <p:cNvSpPr/>
          <p:nvPr/>
        </p:nvSpPr>
        <p:spPr>
          <a:xfrm>
            <a:off x="4458929" y="2217175"/>
            <a:ext cx="3274142" cy="61943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Rules Creation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76F953-2274-2D67-1D13-F77055821669}"/>
              </a:ext>
            </a:extLst>
          </p:cNvPr>
          <p:cNvSpPr/>
          <p:nvPr/>
        </p:nvSpPr>
        <p:spPr>
          <a:xfrm>
            <a:off x="4458929" y="3608440"/>
            <a:ext cx="3274142" cy="6194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Evaluation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E49542-FD97-09F6-3AD7-00A7EE30369A}"/>
              </a:ext>
            </a:extLst>
          </p:cNvPr>
          <p:cNvSpPr/>
          <p:nvPr/>
        </p:nvSpPr>
        <p:spPr>
          <a:xfrm>
            <a:off x="4458929" y="4999705"/>
            <a:ext cx="3274142" cy="61943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01924F0-6CB7-C770-249C-EBF0FAEEF4D8}"/>
              </a:ext>
            </a:extLst>
          </p:cNvPr>
          <p:cNvSpPr/>
          <p:nvPr/>
        </p:nvSpPr>
        <p:spPr>
          <a:xfrm>
            <a:off x="5928851" y="1445342"/>
            <a:ext cx="285135" cy="73987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03389F9-2B3F-C4D8-DEE8-D7BC0D555671}"/>
              </a:ext>
            </a:extLst>
          </p:cNvPr>
          <p:cNvSpPr/>
          <p:nvPr/>
        </p:nvSpPr>
        <p:spPr>
          <a:xfrm>
            <a:off x="5928850" y="2836607"/>
            <a:ext cx="285135" cy="73987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A033425-B622-550C-1195-D646B21EF9C6}"/>
              </a:ext>
            </a:extLst>
          </p:cNvPr>
          <p:cNvSpPr/>
          <p:nvPr/>
        </p:nvSpPr>
        <p:spPr>
          <a:xfrm>
            <a:off x="5928849" y="4222957"/>
            <a:ext cx="285135" cy="73987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F92B2F1-1C7F-F254-234D-0CE256C206EA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>
            <a:off x="4434349" y="1135626"/>
            <a:ext cx="24581" cy="2782530"/>
          </a:xfrm>
          <a:prstGeom prst="bentConnector3">
            <a:avLst>
              <a:gd name="adj1" fmla="val 3749945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7EE2C1-3695-10CF-E415-B2CE7548E6AE}"/>
              </a:ext>
            </a:extLst>
          </p:cNvPr>
          <p:cNvSpPr txBox="1"/>
          <p:nvPr/>
        </p:nvSpPr>
        <p:spPr>
          <a:xfrm>
            <a:off x="3169971" y="2144767"/>
            <a:ext cx="369332" cy="8508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/>
              <a:t>Unsatisfied</a:t>
            </a:r>
          </a:p>
        </p:txBody>
      </p:sp>
      <p:pic>
        <p:nvPicPr>
          <p:cNvPr id="1026" name="Picture 2" descr="Clock Generic Flat icon | Freepik">
            <a:extLst>
              <a:ext uri="{FF2B5EF4-FFF2-40B4-BE49-F238E27FC236}">
                <a16:creationId xmlns:a16="http://schemas.microsoft.com/office/drawing/2014/main" id="{DB25CA83-7EBF-B27D-380E-E502D4128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784" y="1913603"/>
            <a:ext cx="1226575" cy="122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75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5E984-1653-EF22-9E1A-F71605CC2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FC9F5A-9449-71AA-D8F5-7DF1A9510E2C}"/>
              </a:ext>
            </a:extLst>
          </p:cNvPr>
          <p:cNvSpPr/>
          <p:nvPr/>
        </p:nvSpPr>
        <p:spPr>
          <a:xfrm>
            <a:off x="4434348" y="825910"/>
            <a:ext cx="3274142" cy="6194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 Analysis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9C853A-CFE8-925F-CF52-D5818564ECAA}"/>
              </a:ext>
            </a:extLst>
          </p:cNvPr>
          <p:cNvSpPr/>
          <p:nvPr/>
        </p:nvSpPr>
        <p:spPr>
          <a:xfrm>
            <a:off x="4458929" y="2217175"/>
            <a:ext cx="3274142" cy="61943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975F994-6EDA-EF87-955C-BAA40A69A278}"/>
              </a:ext>
            </a:extLst>
          </p:cNvPr>
          <p:cNvSpPr/>
          <p:nvPr/>
        </p:nvSpPr>
        <p:spPr>
          <a:xfrm>
            <a:off x="4458929" y="3608440"/>
            <a:ext cx="3274142" cy="61943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 Evaluation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5FA923-6493-B478-06E9-290DD1D32C88}"/>
              </a:ext>
            </a:extLst>
          </p:cNvPr>
          <p:cNvSpPr/>
          <p:nvPr/>
        </p:nvSpPr>
        <p:spPr>
          <a:xfrm>
            <a:off x="4458929" y="4999705"/>
            <a:ext cx="3274142" cy="61943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Deployment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83A7A87-4CD9-E8C6-D7DA-7D295FF32B1C}"/>
              </a:ext>
            </a:extLst>
          </p:cNvPr>
          <p:cNvSpPr/>
          <p:nvPr/>
        </p:nvSpPr>
        <p:spPr>
          <a:xfrm>
            <a:off x="5928851" y="1445342"/>
            <a:ext cx="285135" cy="73987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F5F5847-AEBF-209F-9307-A0130929320C}"/>
              </a:ext>
            </a:extLst>
          </p:cNvPr>
          <p:cNvSpPr/>
          <p:nvPr/>
        </p:nvSpPr>
        <p:spPr>
          <a:xfrm>
            <a:off x="5928850" y="2836607"/>
            <a:ext cx="285135" cy="73987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4A7A053-6BBD-6610-9EF2-5B0437C7800C}"/>
              </a:ext>
            </a:extLst>
          </p:cNvPr>
          <p:cNvSpPr/>
          <p:nvPr/>
        </p:nvSpPr>
        <p:spPr>
          <a:xfrm>
            <a:off x="5928849" y="4222957"/>
            <a:ext cx="285135" cy="73987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23B99364-9512-59B4-A11E-14BC0DAC276B}"/>
              </a:ext>
            </a:extLst>
          </p:cNvPr>
          <p:cNvCxnSpPr>
            <a:stCxn id="6" idx="1"/>
            <a:endCxn id="4" idx="1"/>
          </p:cNvCxnSpPr>
          <p:nvPr/>
        </p:nvCxnSpPr>
        <p:spPr>
          <a:xfrm rot="10800000">
            <a:off x="4434349" y="1135626"/>
            <a:ext cx="24581" cy="2782530"/>
          </a:xfrm>
          <a:prstGeom prst="bentConnector3">
            <a:avLst>
              <a:gd name="adj1" fmla="val 3749945"/>
            </a:avLst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836A97C-77AB-F3EC-912E-7381B994086A}"/>
              </a:ext>
            </a:extLst>
          </p:cNvPr>
          <p:cNvSpPr txBox="1"/>
          <p:nvPr/>
        </p:nvSpPr>
        <p:spPr>
          <a:xfrm>
            <a:off x="3169971" y="2144767"/>
            <a:ext cx="369332" cy="85081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dirty="0"/>
              <a:t>Unsatisfied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342FADF8-2857-1B46-EFBC-2898CDD47BCA}"/>
              </a:ext>
            </a:extLst>
          </p:cNvPr>
          <p:cNvSpPr/>
          <p:nvPr/>
        </p:nvSpPr>
        <p:spPr>
          <a:xfrm>
            <a:off x="8726126" y="1995948"/>
            <a:ext cx="953730" cy="840659"/>
          </a:xfrm>
          <a:prstGeom prst="can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Dataset</a:t>
            </a:r>
            <a:endParaRPr lang="en-US" dirty="0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B5B824E9-1217-5B4C-EB6E-B6CFB19A98B5}"/>
              </a:ext>
            </a:extLst>
          </p:cNvPr>
          <p:cNvSpPr/>
          <p:nvPr/>
        </p:nvSpPr>
        <p:spPr>
          <a:xfrm rot="5400000">
            <a:off x="8084575" y="2156951"/>
            <a:ext cx="285135" cy="739878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utomation - Free business icons">
            <a:extLst>
              <a:ext uri="{FF2B5EF4-FFF2-40B4-BE49-F238E27FC236}">
                <a16:creationId xmlns:a16="http://schemas.microsoft.com/office/drawing/2014/main" id="{38B6CB2E-0899-B506-5E83-022FEDDBA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207" y="208117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352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Rodriguez</dc:creator>
  <cp:lastModifiedBy>Andres Rodriguez</cp:lastModifiedBy>
  <cp:revision>1</cp:revision>
  <dcterms:created xsi:type="dcterms:W3CDTF">2025-03-14T15:56:23Z</dcterms:created>
  <dcterms:modified xsi:type="dcterms:W3CDTF">2025-03-14T22:31:14Z</dcterms:modified>
</cp:coreProperties>
</file>