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3ct3KXGqDiBocPlqDQOSjLZ4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ts-202.github.io/assets/files/9781119961154.ch8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9b2f068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49b2f06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9b2f068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49b2f068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9b2f0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449b2f0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79e48c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ca79e48c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a79e48c0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a79e48c0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680f2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f5680f2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Libro: </a:t>
            </a:r>
            <a:r>
              <a:rPr lang="es-AR" sz="105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1) "Statistical Analysis with Missing Data" by Roderick J. A. Little and Donald B. Rubin. This book provides a comprehensive overview of the theory and methods for handling missing data in statistical analysis. It covers a broad range of topics, including maximum likelihood, multiple imputation, and Bayesian methods, and provides examples and case studies to illustrate the different approaches. This book is a great choice if you're looking for a comprehensive reference on missing data.</a:t>
            </a:r>
            <a:endParaRPr sz="1050">
              <a:solidFill>
                <a:srgbClr val="1313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https://stats-202.github.io/assets/files/9781119961154.ch8.pdf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a79e48c0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ca79e48c0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79e48c0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ca79e48c0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9b2f068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449b2f068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info@fundacionsadosky.org.ar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449b2f068b_0_53"/>
          <p:cNvPicPr preferRelativeResize="0"/>
          <p:nvPr/>
        </p:nvPicPr>
        <p:blipFill rotWithShape="1">
          <a:blip r:embed="rId3">
            <a:alphaModFix/>
          </a:blip>
          <a:srcRect b="9723" l="0" r="0" t="17154"/>
          <a:stretch/>
        </p:blipFill>
        <p:spPr>
          <a:xfrm>
            <a:off x="0" y="0"/>
            <a:ext cx="6421574" cy="704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449b2f068b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449b2f068b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5025" y="5759175"/>
            <a:ext cx="1340125" cy="4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449b2f068b_0_53"/>
          <p:cNvSpPr txBox="1"/>
          <p:nvPr/>
        </p:nvSpPr>
        <p:spPr>
          <a:xfrm>
            <a:off x="6306376" y="3600775"/>
            <a:ext cx="16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Edición </a:t>
            </a:r>
            <a:r>
              <a:rPr b="1" lang="es-AR"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2024</a:t>
            </a:r>
            <a:endParaRPr b="1" i="0" sz="18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g2449b2f068b_0_53"/>
          <p:cNvSpPr txBox="1"/>
          <p:nvPr/>
        </p:nvSpPr>
        <p:spPr>
          <a:xfrm>
            <a:off x="5659351" y="2929075"/>
            <a:ext cx="321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AR" sz="3200">
                <a:solidFill>
                  <a:srgbClr val="2223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faltantes</a:t>
            </a:r>
            <a:endParaRPr b="1" i="0" sz="3200" u="none" cap="none" strike="noStrike">
              <a:solidFill>
                <a:srgbClr val="2223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9b2f068b_0_179"/>
          <p:cNvSpPr txBox="1"/>
          <p:nvPr/>
        </p:nvSpPr>
        <p:spPr>
          <a:xfrm>
            <a:off x="213150" y="1323725"/>
            <a:ext cx="117657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 Light"/>
              <a:buChar char="●"/>
            </a:pP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qué el tratamiento de datos faltantes?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 Light"/>
              <a:buChar char="●"/>
            </a:pP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Mecanismos de datos faltantes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Helvetica Neue Light"/>
              <a:buChar char="●"/>
            </a:pP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Tratamiento para datos faltantes 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g2449b2f068b_0_179"/>
          <p:cNvSpPr txBox="1"/>
          <p:nvPr/>
        </p:nvSpPr>
        <p:spPr>
          <a:xfrm>
            <a:off x="410383" y="161825"/>
            <a:ext cx="6000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Organización de la clase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9b2f068b_0_0"/>
          <p:cNvSpPr txBox="1"/>
          <p:nvPr/>
        </p:nvSpPr>
        <p:spPr>
          <a:xfrm>
            <a:off x="632871" y="510050"/>
            <a:ext cx="93591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¿Para qué el tratamiento de </a:t>
            </a:r>
            <a:r>
              <a:rPr b="1" lang="es-AR" sz="5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faltantes</a:t>
            </a:r>
            <a:r>
              <a:rPr b="1" lang="es-AR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i="0" sz="5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a79e48c0b_1_0"/>
          <p:cNvSpPr txBox="1"/>
          <p:nvPr/>
        </p:nvSpPr>
        <p:spPr>
          <a:xfrm>
            <a:off x="1222900" y="2054125"/>
            <a:ext cx="94656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presencia de datos faltantes, </a:t>
            </a:r>
            <a:r>
              <a:rPr b="1" lang="es-AR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situación a la que permanentemente se enfrentan investigadores y tomadores de decisiones. </a:t>
            </a: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importante abordar los datos faltantes ya que ignorarlos u omitirlos puede dar como resultado un </a:t>
            </a:r>
            <a:r>
              <a:rPr b="1" lang="es-AR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sesgado o mal informado</a:t>
            </a:r>
            <a:r>
              <a:rPr lang="es-AR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g2ca79e48c0b_1_0"/>
          <p:cNvSpPr txBox="1"/>
          <p:nvPr/>
        </p:nvSpPr>
        <p:spPr>
          <a:xfrm>
            <a:off x="410369" y="161825"/>
            <a:ext cx="10626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qué el tratamiento de datos faltantes?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a79e48c0b_2_9"/>
          <p:cNvSpPr txBox="1"/>
          <p:nvPr/>
        </p:nvSpPr>
        <p:spPr>
          <a:xfrm>
            <a:off x="632871" y="510050"/>
            <a:ext cx="93591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Mecanismo de</a:t>
            </a:r>
            <a:r>
              <a:rPr b="1" lang="es-AR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AR" sz="5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faltantes</a:t>
            </a:r>
            <a:endParaRPr b="1" i="0" sz="5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f5680f2b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88" y="1477863"/>
            <a:ext cx="6696075" cy="20288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23825">
              <a:schemeClr val="lt2">
                <a:alpha val="50000"/>
              </a:schemeClr>
            </a:outerShdw>
          </a:effectLst>
        </p:spPr>
      </p:pic>
      <p:sp>
        <p:nvSpPr>
          <p:cNvPr id="116" name="Google Shape;116;g1f5680f2b03_0_0"/>
          <p:cNvSpPr txBox="1"/>
          <p:nvPr/>
        </p:nvSpPr>
        <p:spPr>
          <a:xfrm>
            <a:off x="410369" y="161825"/>
            <a:ext cx="10161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Mecanismo </a:t>
            </a: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datos faltantes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g1f5680f2b03_0_0"/>
          <p:cNvSpPr txBox="1"/>
          <p:nvPr/>
        </p:nvSpPr>
        <p:spPr>
          <a:xfrm>
            <a:off x="7834950" y="735125"/>
            <a:ext cx="4246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</a:rPr>
              <a:t>MCAR (Missing Completely At Random)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Datos faltantes completamente al azar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P(missing) es independiente de los valores de los datos en sí, valores de las variables.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accent1"/>
                </a:solidFill>
              </a:rPr>
              <a:t>Ej: se perdió la respuesta ,etc.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</a:rPr>
              <a:t>MAR (Missing At Random)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Datos faltantes al azar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P(missing) depende de los valores de los datos observados. De las demás variables, pero no de esa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accent1"/>
                </a:solidFill>
              </a:rPr>
              <a:t>Ej: missing en nota del recuperatorio (depende de valor observado para nota del primer parcial)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</a:rPr>
              <a:t>MNAR (Missing Not At Random)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Datos faltantes no al azar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P(missing) está relacionada con los valores faltantes de esa variable.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accent1"/>
                </a:solidFill>
              </a:rPr>
              <a:t>Ej: ¿Cuál es tu edad? (si es muy grande quizás no contesta)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g1f5680f2b03_0_0"/>
          <p:cNvSpPr/>
          <p:nvPr/>
        </p:nvSpPr>
        <p:spPr>
          <a:xfrm>
            <a:off x="6093850" y="22875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1f5680f2b03_0_0"/>
          <p:cNvCxnSpPr/>
          <p:nvPr/>
        </p:nvCxnSpPr>
        <p:spPr>
          <a:xfrm flipH="1">
            <a:off x="6558050" y="976950"/>
            <a:ext cx="1344600" cy="142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g1f5680f2b03_0_0"/>
          <p:cNvSpPr/>
          <p:nvPr/>
        </p:nvSpPr>
        <p:spPr>
          <a:xfrm>
            <a:off x="6093850" y="25923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g1f5680f2b03_0_0"/>
          <p:cNvCxnSpPr/>
          <p:nvPr/>
        </p:nvCxnSpPr>
        <p:spPr>
          <a:xfrm rot="10800000">
            <a:off x="6621050" y="2817300"/>
            <a:ext cx="1320300" cy="13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1f5680f2b03_0_0"/>
          <p:cNvCxnSpPr/>
          <p:nvPr/>
        </p:nvCxnSpPr>
        <p:spPr>
          <a:xfrm rot="10800000">
            <a:off x="7023575" y="2722650"/>
            <a:ext cx="908100" cy="20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1f5680f2b03_0_0"/>
          <p:cNvSpPr/>
          <p:nvPr/>
        </p:nvSpPr>
        <p:spPr>
          <a:xfrm>
            <a:off x="6093850" y="32019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5680f2b03_0_0"/>
          <p:cNvSpPr/>
          <p:nvPr/>
        </p:nvSpPr>
        <p:spPr>
          <a:xfrm>
            <a:off x="1217050" y="19827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f5680f2b03_0_0"/>
          <p:cNvSpPr/>
          <p:nvPr/>
        </p:nvSpPr>
        <p:spPr>
          <a:xfrm>
            <a:off x="1217050" y="25161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1f5680f2b03_0_0"/>
          <p:cNvCxnSpPr/>
          <p:nvPr/>
        </p:nvCxnSpPr>
        <p:spPr>
          <a:xfrm rot="10800000">
            <a:off x="6362175" y="3363725"/>
            <a:ext cx="1501800" cy="71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1f5680f2b03_0_0"/>
          <p:cNvSpPr/>
          <p:nvPr/>
        </p:nvSpPr>
        <p:spPr>
          <a:xfrm>
            <a:off x="683650" y="25161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f5680f2b03_0_0"/>
          <p:cNvSpPr/>
          <p:nvPr/>
        </p:nvSpPr>
        <p:spPr>
          <a:xfrm>
            <a:off x="683650" y="1982700"/>
            <a:ext cx="522300" cy="24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f5680f2b0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225" y="3585662"/>
            <a:ext cx="5012951" cy="266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f5680f2b03_0_0"/>
          <p:cNvSpPr txBox="1"/>
          <p:nvPr/>
        </p:nvSpPr>
        <p:spPr>
          <a:xfrm>
            <a:off x="2831075" y="6332600"/>
            <a:ext cx="24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</a:rPr>
              <a:t>Patrón de datos faltantes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a79e48c0b_2_18"/>
          <p:cNvSpPr txBox="1"/>
          <p:nvPr/>
        </p:nvSpPr>
        <p:spPr>
          <a:xfrm>
            <a:off x="632871" y="510050"/>
            <a:ext cx="93591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Tratamiento de </a:t>
            </a:r>
            <a:r>
              <a:rPr b="1" lang="es-AR" sz="5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faltantes</a:t>
            </a:r>
            <a:endParaRPr b="1" i="0" sz="5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79e48c0b_2_22"/>
          <p:cNvSpPr txBox="1"/>
          <p:nvPr/>
        </p:nvSpPr>
        <p:spPr>
          <a:xfrm>
            <a:off x="410368" y="161825"/>
            <a:ext cx="113808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s-AR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Tratamiento de datos faltantes</a:t>
            </a:r>
            <a:endParaRPr b="1" i="0" sz="3500" u="none" cap="none" strike="noStrik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g2ca79e48c0b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25" y="1123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1F3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449b2f068b_0_261"/>
          <p:cNvGrpSpPr/>
          <p:nvPr/>
        </p:nvGrpSpPr>
        <p:grpSpPr>
          <a:xfrm>
            <a:off x="1357725" y="1442050"/>
            <a:ext cx="7416900" cy="1465200"/>
            <a:chOff x="3074550" y="4707075"/>
            <a:chExt cx="7416900" cy="1465200"/>
          </a:xfrm>
        </p:grpSpPr>
        <p:sp>
          <p:nvSpPr>
            <p:cNvPr id="147" name="Google Shape;147;g2449b2f068b_0_261"/>
            <p:cNvSpPr txBox="1"/>
            <p:nvPr/>
          </p:nvSpPr>
          <p:spPr>
            <a:xfrm>
              <a:off x="3074550" y="4707075"/>
              <a:ext cx="4970400" cy="14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75" lIns="101375" spcFirstLastPara="1" rIns="101375" wrap="square" tIns="50675">
              <a:normAutofit lnSpcReduction="20000"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AR" sz="3000" u="none" cap="none" strike="noStrike">
                  <a:solidFill>
                    <a:schemeClr val="accen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fundacionsadosky.org.ar</a:t>
              </a:r>
              <a:endParaRPr b="0" i="0" sz="24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→ </a:t>
              </a:r>
              <a:r>
                <a:rPr b="0" i="0" lang="es-AR" sz="1700" u="none" cap="none" strike="noStrike">
                  <a:solidFill>
                    <a:schemeClr val="lt1"/>
                  </a:solidFill>
                  <a:uFill>
                    <a:no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info@fundacionsadosky.org.ar</a:t>
              </a:r>
              <a:endParaRPr b="0" i="0" sz="1700" u="none" cap="none" strike="noStrike">
                <a:solidFill>
                  <a:srgbClr val="77C7E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77C7E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8" name="Google Shape;148;g2449b2f068b_0_261"/>
            <p:cNvSpPr txBox="1"/>
            <p:nvPr/>
          </p:nvSpPr>
          <p:spPr>
            <a:xfrm>
              <a:off x="8044950" y="4783275"/>
              <a:ext cx="2446500" cy="9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675" lIns="101375" spcFirstLastPara="1" rIns="101375" wrap="square" tIns="5067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Twitter: funsadosky</a:t>
              </a:r>
              <a:endParaRPr b="0" i="0" sz="14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Facebook: fundacionsadosky</a:t>
              </a:r>
              <a:endParaRPr b="0" i="0" sz="14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99999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Youtube: Fundación Sadosky</a:t>
              </a:r>
              <a:endParaRPr b="0" i="0" sz="1200" u="none" cap="none" strike="noStrike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49" name="Google Shape;149;g2449b2f068b_0_261"/>
            <p:cNvCxnSpPr/>
            <p:nvPr/>
          </p:nvCxnSpPr>
          <p:spPr>
            <a:xfrm>
              <a:off x="7639075" y="4800600"/>
              <a:ext cx="0" cy="98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0" name="Google Shape;150;g2449b2f068b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200" y="5050000"/>
            <a:ext cx="1781375" cy="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449b2f068b_0_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7722" y="5167200"/>
            <a:ext cx="1481375" cy="5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449b2f068b_0_2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0075" y="5091775"/>
            <a:ext cx="1610819" cy="8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449b2f068b_0_2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4250" y="5008225"/>
            <a:ext cx="870817" cy="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2021-11-02T15:15:21Z</dcterms:created>
  <dc:creator>Jaqueline Schaab</dc:creator>
</cp:coreProperties>
</file>