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18" r:id="rId2"/>
    <p:sldId id="419" r:id="rId3"/>
    <p:sldId id="420" r:id="rId4"/>
    <p:sldId id="422" r:id="rId5"/>
    <p:sldId id="436" r:id="rId6"/>
    <p:sldId id="437" r:id="rId7"/>
    <p:sldId id="438" r:id="rId8"/>
    <p:sldId id="439" r:id="rId9"/>
    <p:sldId id="440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18D"/>
    <a:srgbClr val="381D3F"/>
    <a:srgbClr val="A66BB9"/>
    <a:srgbClr val="B88F4D"/>
    <a:srgbClr val="3E2146"/>
    <a:srgbClr val="8C4BA0"/>
    <a:srgbClr val="552E62"/>
    <a:srgbClr val="552D64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logo-04">
            <a:extLst>
              <a:ext uri="{FF2B5EF4-FFF2-40B4-BE49-F238E27FC236}">
                <a16:creationId xmlns:a16="http://schemas.microsoft.com/office/drawing/2014/main" id="{E0791704-3EC5-425C-B8DB-50336076D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ogo-04">
            <a:extLst>
              <a:ext uri="{FF2B5EF4-FFF2-40B4-BE49-F238E27FC236}">
                <a16:creationId xmlns:a16="http://schemas.microsoft.com/office/drawing/2014/main" id="{C6CA0087-7E1E-489F-A029-68AA8B4F47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44610746-9D2D-4755-9C82-014750EFD96E}"/>
              </a:ext>
            </a:extLst>
          </p:cNvPr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F924C0DD-71B1-4787-B606-5847E957E5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27" name="Line 5">
                <a:extLst>
                  <a:ext uri="{FF2B5EF4-FFF2-40B4-BE49-F238E27FC236}">
                    <a16:creationId xmlns:a16="http://schemas.microsoft.com/office/drawing/2014/main" id="{4BC779D7-2AC3-42FC-A405-FCBCEF8FA1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C0228B9D-1F70-4FA4-AF97-0AB4ECCD0D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8C13FA0C-344D-4473-8B9D-08AE688DFD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8428BF00-BCAB-470C-AE38-88DF1C74B6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553CB0EC-C9C6-4BAF-9086-DBB6FC09BD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5CB17DE2-F25B-4001-B02B-7B9DC12E5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8BEAD781-4CFD-4C12-9CF3-29BF34675A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E6D16A2E-158E-4D47-A01D-34C22A82E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AED97828-E548-4578-8359-80296410D2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F7267075-8E07-4917-8244-35656CC7A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A4F77621-2D06-49F4-8A34-53EC14EED4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6">
                <a:extLst>
                  <a:ext uri="{FF2B5EF4-FFF2-40B4-BE49-F238E27FC236}">
                    <a16:creationId xmlns:a16="http://schemas.microsoft.com/office/drawing/2014/main" id="{928E2D21-CEF7-48EF-8754-9F44CE9A4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0DB2852F-F8D1-4CD9-9DAB-C5A9E1C43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812D30EC-663E-4B69-B861-28C0D98B8A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6AC47467-0365-43F7-8D07-EB5A2C615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7CA17727-4CD7-4082-AFCC-B41420110B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1">
                <a:extLst>
                  <a:ext uri="{FF2B5EF4-FFF2-40B4-BE49-F238E27FC236}">
                    <a16:creationId xmlns:a16="http://schemas.microsoft.com/office/drawing/2014/main" id="{55A488FF-9FDB-463A-8107-AAAA2B17F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45581389-EB6E-43AF-9151-8C83CADA70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CBF4B9FB-96D8-4B85-9E35-BB94C34643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CF86A6B3-BB63-4A8A-818A-6DA552E3C5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9B4EC775-309C-4E39-9F61-51B4EBB00B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67B25F91-E476-428F-9842-78B4FFFA9F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5374A61D-DC5C-46B1-8180-71D7B878CF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373F6D33-B24A-407D-B3BD-736B6D1CF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91122172-B0E2-4DB6-9C1B-8E59265535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681BFB3A-773B-4EE9-8634-5BBA453275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E8635334-5D43-4833-811F-7B9376BE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2">
                <a:extLst>
                  <a:ext uri="{FF2B5EF4-FFF2-40B4-BE49-F238E27FC236}">
                    <a16:creationId xmlns:a16="http://schemas.microsoft.com/office/drawing/2014/main" id="{223BAB2C-4A0C-4CCF-BF8B-8E81E239EF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3">
                <a:extLst>
                  <a:ext uri="{FF2B5EF4-FFF2-40B4-BE49-F238E27FC236}">
                    <a16:creationId xmlns:a16="http://schemas.microsoft.com/office/drawing/2014/main" id="{3B72F920-0971-4423-9362-38DDB7F8F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CC174039-B072-41C9-A41C-04904F6E1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9A0F1316-2895-4581-A4AB-9C1BF88179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id="{05839E88-8C78-4949-9A53-7A067C2407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7">
                <a:extLst>
                  <a:ext uri="{FF2B5EF4-FFF2-40B4-BE49-F238E27FC236}">
                    <a16:creationId xmlns:a16="http://schemas.microsoft.com/office/drawing/2014/main" id="{B7F19E63-1375-458F-A5DB-68519E3D24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AD42674E-2B0F-44B8-AE44-EF0C1153A0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7C4133A1-FD75-4D29-AE0F-1008FB82B2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113AD8B1-BDD3-4334-A1B2-D877EFA365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41">
                <a:extLst>
                  <a:ext uri="{FF2B5EF4-FFF2-40B4-BE49-F238E27FC236}">
                    <a16:creationId xmlns:a16="http://schemas.microsoft.com/office/drawing/2014/main" id="{6E1D3A9F-2647-413F-82B4-536EB9F68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EFAC78A9-F85A-4603-B81C-AEFA3F0AA4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3">
                <a:extLst>
                  <a:ext uri="{FF2B5EF4-FFF2-40B4-BE49-F238E27FC236}">
                    <a16:creationId xmlns:a16="http://schemas.microsoft.com/office/drawing/2014/main" id="{EFA6E5FA-C716-4BFF-8BA9-EF897C8407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44">
                <a:extLst>
                  <a:ext uri="{FF2B5EF4-FFF2-40B4-BE49-F238E27FC236}">
                    <a16:creationId xmlns:a16="http://schemas.microsoft.com/office/drawing/2014/main" id="{DC87CF29-5FFD-4670-B958-40C1280A3F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45">
                <a:extLst>
                  <a:ext uri="{FF2B5EF4-FFF2-40B4-BE49-F238E27FC236}">
                    <a16:creationId xmlns:a16="http://schemas.microsoft.com/office/drawing/2014/main" id="{8AAB8C7C-42B5-4536-9D32-0C95BE159D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46">
                <a:extLst>
                  <a:ext uri="{FF2B5EF4-FFF2-40B4-BE49-F238E27FC236}">
                    <a16:creationId xmlns:a16="http://schemas.microsoft.com/office/drawing/2014/main" id="{4B0A876D-B0CF-4737-BBF2-C2DBF7A100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47">
                <a:extLst>
                  <a:ext uri="{FF2B5EF4-FFF2-40B4-BE49-F238E27FC236}">
                    <a16:creationId xmlns:a16="http://schemas.microsoft.com/office/drawing/2014/main" id="{BDD80CE5-4628-4F98-B099-C6F19DF2EB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48">
                <a:extLst>
                  <a:ext uri="{FF2B5EF4-FFF2-40B4-BE49-F238E27FC236}">
                    <a16:creationId xmlns:a16="http://schemas.microsoft.com/office/drawing/2014/main" id="{7DEC107A-E26F-4657-969A-A069CE2E70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49">
                <a:extLst>
                  <a:ext uri="{FF2B5EF4-FFF2-40B4-BE49-F238E27FC236}">
                    <a16:creationId xmlns:a16="http://schemas.microsoft.com/office/drawing/2014/main" id="{85B16646-57A4-4FC4-8063-A616E01B64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0">
                <a:extLst>
                  <a:ext uri="{FF2B5EF4-FFF2-40B4-BE49-F238E27FC236}">
                    <a16:creationId xmlns:a16="http://schemas.microsoft.com/office/drawing/2014/main" id="{A18DE30B-1954-4E91-8234-237FAF1EBB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8DB50871-A797-4E63-B2DF-F476E05E2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26047189-D0F2-443A-B570-E19C4B7C1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17296E06-BF2C-4BE2-8FA8-BBCEC820F7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D58E8BBF-1A89-4C3C-9D99-F497EF5C1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1E52505F-5CEC-4ABD-812B-CD64D304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A6063D5D-EDFC-4CCC-98B9-F9AEA81856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11B9AA7D-0861-4BBA-958E-31D9D5B92B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8">
                <a:extLst>
                  <a:ext uri="{FF2B5EF4-FFF2-40B4-BE49-F238E27FC236}">
                    <a16:creationId xmlns:a16="http://schemas.microsoft.com/office/drawing/2014/main" id="{135D0EF0-C56C-4658-930F-A7D2194B8E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59">
                <a:extLst>
                  <a:ext uri="{FF2B5EF4-FFF2-40B4-BE49-F238E27FC236}">
                    <a16:creationId xmlns:a16="http://schemas.microsoft.com/office/drawing/2014/main" id="{5A81E0F2-30C7-4F74-9D8B-CA46AA5329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0">
                <a:extLst>
                  <a:ext uri="{FF2B5EF4-FFF2-40B4-BE49-F238E27FC236}">
                    <a16:creationId xmlns:a16="http://schemas.microsoft.com/office/drawing/2014/main" id="{8F6A0C2D-FD0C-40CF-A9FE-13D3DCA4E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61">
                <a:extLst>
                  <a:ext uri="{FF2B5EF4-FFF2-40B4-BE49-F238E27FC236}">
                    <a16:creationId xmlns:a16="http://schemas.microsoft.com/office/drawing/2014/main" id="{9EB4F2F8-4EA4-40C2-9706-4D8B9B56E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2">
                <a:extLst>
                  <a:ext uri="{FF2B5EF4-FFF2-40B4-BE49-F238E27FC236}">
                    <a16:creationId xmlns:a16="http://schemas.microsoft.com/office/drawing/2014/main" id="{723FA750-3E6B-40CE-84EE-ED21B2CD77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63">
                <a:extLst>
                  <a:ext uri="{FF2B5EF4-FFF2-40B4-BE49-F238E27FC236}">
                    <a16:creationId xmlns:a16="http://schemas.microsoft.com/office/drawing/2014/main" id="{DFC8F849-A327-40B1-8D06-A09199814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64">
                <a:extLst>
                  <a:ext uri="{FF2B5EF4-FFF2-40B4-BE49-F238E27FC236}">
                    <a16:creationId xmlns:a16="http://schemas.microsoft.com/office/drawing/2014/main" id="{6596ECE5-C03C-4F22-A276-0A5470A32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65">
                <a:extLst>
                  <a:ext uri="{FF2B5EF4-FFF2-40B4-BE49-F238E27FC236}">
                    <a16:creationId xmlns:a16="http://schemas.microsoft.com/office/drawing/2014/main" id="{001D27FD-3C07-4C84-AB8C-BC033DF3B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6">
                <a:extLst>
                  <a:ext uri="{FF2B5EF4-FFF2-40B4-BE49-F238E27FC236}">
                    <a16:creationId xmlns:a16="http://schemas.microsoft.com/office/drawing/2014/main" id="{EEBD84FA-2475-43EC-9D5E-EB7F960D3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7">
                <a:extLst>
                  <a:ext uri="{FF2B5EF4-FFF2-40B4-BE49-F238E27FC236}">
                    <a16:creationId xmlns:a16="http://schemas.microsoft.com/office/drawing/2014/main" id="{CE5B8EC3-6BEA-4890-9F33-1527102F0E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8">
                <a:extLst>
                  <a:ext uri="{FF2B5EF4-FFF2-40B4-BE49-F238E27FC236}">
                    <a16:creationId xmlns:a16="http://schemas.microsoft.com/office/drawing/2014/main" id="{F9B89A70-49C4-4875-A852-28CB4C8C8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69">
                <a:extLst>
                  <a:ext uri="{FF2B5EF4-FFF2-40B4-BE49-F238E27FC236}">
                    <a16:creationId xmlns:a16="http://schemas.microsoft.com/office/drawing/2014/main" id="{9D03BC89-E3D2-485D-A873-35104E8C6F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0">
                <a:extLst>
                  <a:ext uri="{FF2B5EF4-FFF2-40B4-BE49-F238E27FC236}">
                    <a16:creationId xmlns:a16="http://schemas.microsoft.com/office/drawing/2014/main" id="{50D9D530-AA3D-4761-BB43-01ECC7C35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71">
                <a:extLst>
                  <a:ext uri="{FF2B5EF4-FFF2-40B4-BE49-F238E27FC236}">
                    <a16:creationId xmlns:a16="http://schemas.microsoft.com/office/drawing/2014/main" id="{3572CFF9-6006-48F6-BCFC-6AD488041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72">
                <a:extLst>
                  <a:ext uri="{FF2B5EF4-FFF2-40B4-BE49-F238E27FC236}">
                    <a16:creationId xmlns:a16="http://schemas.microsoft.com/office/drawing/2014/main" id="{3D35BA40-66F8-460A-B8F1-CB4EE337C0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73">
                <a:extLst>
                  <a:ext uri="{FF2B5EF4-FFF2-40B4-BE49-F238E27FC236}">
                    <a16:creationId xmlns:a16="http://schemas.microsoft.com/office/drawing/2014/main" id="{D17D8CE1-58F6-4A8B-A62A-5752B826A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4">
                <a:extLst>
                  <a:ext uri="{FF2B5EF4-FFF2-40B4-BE49-F238E27FC236}">
                    <a16:creationId xmlns:a16="http://schemas.microsoft.com/office/drawing/2014/main" id="{7C61F584-78B5-431B-B07E-3F2E70134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75">
                <a:extLst>
                  <a:ext uri="{FF2B5EF4-FFF2-40B4-BE49-F238E27FC236}">
                    <a16:creationId xmlns:a16="http://schemas.microsoft.com/office/drawing/2014/main" id="{4E0E57D6-6426-47AF-9CE5-338225DF6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76">
                <a:extLst>
                  <a:ext uri="{FF2B5EF4-FFF2-40B4-BE49-F238E27FC236}">
                    <a16:creationId xmlns:a16="http://schemas.microsoft.com/office/drawing/2014/main" id="{5DE3A573-BBB3-43C7-B0A9-376D2E464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77">
                <a:extLst>
                  <a:ext uri="{FF2B5EF4-FFF2-40B4-BE49-F238E27FC236}">
                    <a16:creationId xmlns:a16="http://schemas.microsoft.com/office/drawing/2014/main" id="{8A699AE5-362C-4F16-A5DB-0A3C536F37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78">
                <a:extLst>
                  <a:ext uri="{FF2B5EF4-FFF2-40B4-BE49-F238E27FC236}">
                    <a16:creationId xmlns:a16="http://schemas.microsoft.com/office/drawing/2014/main" id="{0837B00B-1828-4A7E-A167-B94C9B3E0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79">
                <a:extLst>
                  <a:ext uri="{FF2B5EF4-FFF2-40B4-BE49-F238E27FC236}">
                    <a16:creationId xmlns:a16="http://schemas.microsoft.com/office/drawing/2014/main" id="{20FE1AE8-3CE1-464E-B794-FD5960B117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0">
                <a:extLst>
                  <a:ext uri="{FF2B5EF4-FFF2-40B4-BE49-F238E27FC236}">
                    <a16:creationId xmlns:a16="http://schemas.microsoft.com/office/drawing/2014/main" id="{C7099E72-0900-4983-BD15-CC9200264D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81">
                <a:extLst>
                  <a:ext uri="{FF2B5EF4-FFF2-40B4-BE49-F238E27FC236}">
                    <a16:creationId xmlns:a16="http://schemas.microsoft.com/office/drawing/2014/main" id="{05DF4F05-2613-457E-811D-63197C62E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82">
                <a:extLst>
                  <a:ext uri="{FF2B5EF4-FFF2-40B4-BE49-F238E27FC236}">
                    <a16:creationId xmlns:a16="http://schemas.microsoft.com/office/drawing/2014/main" id="{1851AFAC-CE30-44F6-8453-957061299C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83">
                <a:extLst>
                  <a:ext uri="{FF2B5EF4-FFF2-40B4-BE49-F238E27FC236}">
                    <a16:creationId xmlns:a16="http://schemas.microsoft.com/office/drawing/2014/main" id="{117EC9F1-FB0C-4DE0-BD96-ADF0C8FDA0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84">
                <a:extLst>
                  <a:ext uri="{FF2B5EF4-FFF2-40B4-BE49-F238E27FC236}">
                    <a16:creationId xmlns:a16="http://schemas.microsoft.com/office/drawing/2014/main" id="{CD6974A4-97B8-4F4D-B7EE-5BF89C6652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85">
                <a:extLst>
                  <a:ext uri="{FF2B5EF4-FFF2-40B4-BE49-F238E27FC236}">
                    <a16:creationId xmlns:a16="http://schemas.microsoft.com/office/drawing/2014/main" id="{B80F7CE6-DCEF-47A1-A2CE-86BF24ABB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86">
                <a:extLst>
                  <a:ext uri="{FF2B5EF4-FFF2-40B4-BE49-F238E27FC236}">
                    <a16:creationId xmlns:a16="http://schemas.microsoft.com/office/drawing/2014/main" id="{FB4C7296-A232-47DC-82CD-D59EE83A6B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87">
                <a:extLst>
                  <a:ext uri="{FF2B5EF4-FFF2-40B4-BE49-F238E27FC236}">
                    <a16:creationId xmlns:a16="http://schemas.microsoft.com/office/drawing/2014/main" id="{037E0A56-6EC9-49D9-894F-83C40F92D0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88">
                <a:extLst>
                  <a:ext uri="{FF2B5EF4-FFF2-40B4-BE49-F238E27FC236}">
                    <a16:creationId xmlns:a16="http://schemas.microsoft.com/office/drawing/2014/main" id="{D1C9388D-57B1-4273-904B-FC790ED05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89">
                <a:extLst>
                  <a:ext uri="{FF2B5EF4-FFF2-40B4-BE49-F238E27FC236}">
                    <a16:creationId xmlns:a16="http://schemas.microsoft.com/office/drawing/2014/main" id="{CAAE9DF0-7EF8-4C68-8812-226D44AB21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0">
                <a:extLst>
                  <a:ext uri="{FF2B5EF4-FFF2-40B4-BE49-F238E27FC236}">
                    <a16:creationId xmlns:a16="http://schemas.microsoft.com/office/drawing/2014/main" id="{E1184FF7-E206-4C98-B698-8DE2764A13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91">
                <a:extLst>
                  <a:ext uri="{FF2B5EF4-FFF2-40B4-BE49-F238E27FC236}">
                    <a16:creationId xmlns:a16="http://schemas.microsoft.com/office/drawing/2014/main" id="{EB50FCD8-50B9-4629-941A-F8BDFBE33C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92">
                <a:extLst>
                  <a:ext uri="{FF2B5EF4-FFF2-40B4-BE49-F238E27FC236}">
                    <a16:creationId xmlns:a16="http://schemas.microsoft.com/office/drawing/2014/main" id="{C90089E4-F5CC-493A-865D-0E3F4BC4B2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93">
                <a:extLst>
                  <a:ext uri="{FF2B5EF4-FFF2-40B4-BE49-F238E27FC236}">
                    <a16:creationId xmlns:a16="http://schemas.microsoft.com/office/drawing/2014/main" id="{FD2D37D5-3D03-4067-A0DF-091949B0F0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94">
                <a:extLst>
                  <a:ext uri="{FF2B5EF4-FFF2-40B4-BE49-F238E27FC236}">
                    <a16:creationId xmlns:a16="http://schemas.microsoft.com/office/drawing/2014/main" id="{C13A8AE1-91F8-48AE-8158-E3C237DB7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95">
                <a:extLst>
                  <a:ext uri="{FF2B5EF4-FFF2-40B4-BE49-F238E27FC236}">
                    <a16:creationId xmlns:a16="http://schemas.microsoft.com/office/drawing/2014/main" id="{3A1539DC-6F49-46AC-A69F-A8A4AA0F45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96">
                <a:extLst>
                  <a:ext uri="{FF2B5EF4-FFF2-40B4-BE49-F238E27FC236}">
                    <a16:creationId xmlns:a16="http://schemas.microsoft.com/office/drawing/2014/main" id="{D8C98E7B-96A9-4AC7-82E3-3C39EDD22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97">
                <a:extLst>
                  <a:ext uri="{FF2B5EF4-FFF2-40B4-BE49-F238E27FC236}">
                    <a16:creationId xmlns:a16="http://schemas.microsoft.com/office/drawing/2014/main" id="{C6050832-D68E-410E-BB6E-28C06D26E4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98">
                <a:extLst>
                  <a:ext uri="{FF2B5EF4-FFF2-40B4-BE49-F238E27FC236}">
                    <a16:creationId xmlns:a16="http://schemas.microsoft.com/office/drawing/2014/main" id="{8D3A2CF2-B55A-42BD-A7DA-288FBD0138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99">
                <a:extLst>
                  <a:ext uri="{FF2B5EF4-FFF2-40B4-BE49-F238E27FC236}">
                    <a16:creationId xmlns:a16="http://schemas.microsoft.com/office/drawing/2014/main" id="{F1B34960-19B2-4635-9A7C-44347A27A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0">
                <a:extLst>
                  <a:ext uri="{FF2B5EF4-FFF2-40B4-BE49-F238E27FC236}">
                    <a16:creationId xmlns:a16="http://schemas.microsoft.com/office/drawing/2014/main" id="{D53E21F2-42AD-4A9F-AF87-AA498A5C06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01">
                <a:extLst>
                  <a:ext uri="{FF2B5EF4-FFF2-40B4-BE49-F238E27FC236}">
                    <a16:creationId xmlns:a16="http://schemas.microsoft.com/office/drawing/2014/main" id="{AD3EE723-B983-4CB0-AE34-BDA16C7E95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02">
                <a:extLst>
                  <a:ext uri="{FF2B5EF4-FFF2-40B4-BE49-F238E27FC236}">
                    <a16:creationId xmlns:a16="http://schemas.microsoft.com/office/drawing/2014/main" id="{6CFA8B90-8D05-4928-9C1A-75ECD99C9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03">
                <a:extLst>
                  <a:ext uri="{FF2B5EF4-FFF2-40B4-BE49-F238E27FC236}">
                    <a16:creationId xmlns:a16="http://schemas.microsoft.com/office/drawing/2014/main" id="{4725FF39-FAD4-4AC1-9762-14695D09BA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04">
                <a:extLst>
                  <a:ext uri="{FF2B5EF4-FFF2-40B4-BE49-F238E27FC236}">
                    <a16:creationId xmlns:a16="http://schemas.microsoft.com/office/drawing/2014/main" id="{1020D4F4-1DFC-4787-B236-6D9FD3A179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05">
                <a:extLst>
                  <a:ext uri="{FF2B5EF4-FFF2-40B4-BE49-F238E27FC236}">
                    <a16:creationId xmlns:a16="http://schemas.microsoft.com/office/drawing/2014/main" id="{EABB03BE-CF3E-459D-8C27-6A7FC82355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06">
                <a:extLst>
                  <a:ext uri="{FF2B5EF4-FFF2-40B4-BE49-F238E27FC236}">
                    <a16:creationId xmlns:a16="http://schemas.microsoft.com/office/drawing/2014/main" id="{3BA84166-9C6C-4E56-B11F-0BEBDFE6BC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07">
                <a:extLst>
                  <a:ext uri="{FF2B5EF4-FFF2-40B4-BE49-F238E27FC236}">
                    <a16:creationId xmlns:a16="http://schemas.microsoft.com/office/drawing/2014/main" id="{1C5DBB2D-8E43-4DAC-849B-F4F55AA3A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08">
                <a:extLst>
                  <a:ext uri="{FF2B5EF4-FFF2-40B4-BE49-F238E27FC236}">
                    <a16:creationId xmlns:a16="http://schemas.microsoft.com/office/drawing/2014/main" id="{08183B0A-B6E4-456A-9FEE-B989CA576A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09">
                <a:extLst>
                  <a:ext uri="{FF2B5EF4-FFF2-40B4-BE49-F238E27FC236}">
                    <a16:creationId xmlns:a16="http://schemas.microsoft.com/office/drawing/2014/main" id="{99D7DFE9-52C0-4B87-B5EA-730DB1BF2A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0">
                <a:extLst>
                  <a:ext uri="{FF2B5EF4-FFF2-40B4-BE49-F238E27FC236}">
                    <a16:creationId xmlns:a16="http://schemas.microsoft.com/office/drawing/2014/main" id="{97345A5D-8E7F-4EEE-9D0E-C05BCFCCBE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11">
                <a:extLst>
                  <a:ext uri="{FF2B5EF4-FFF2-40B4-BE49-F238E27FC236}">
                    <a16:creationId xmlns:a16="http://schemas.microsoft.com/office/drawing/2014/main" id="{D4871DD8-9E06-4E18-B076-9A5114FD9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12">
                <a:extLst>
                  <a:ext uri="{FF2B5EF4-FFF2-40B4-BE49-F238E27FC236}">
                    <a16:creationId xmlns:a16="http://schemas.microsoft.com/office/drawing/2014/main" id="{C278A6D9-35D3-48E3-851C-56081E95A3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13">
                <a:extLst>
                  <a:ext uri="{FF2B5EF4-FFF2-40B4-BE49-F238E27FC236}">
                    <a16:creationId xmlns:a16="http://schemas.microsoft.com/office/drawing/2014/main" id="{FCB151C0-9A58-45CB-A192-F75A6D0DDE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14">
                <a:extLst>
                  <a:ext uri="{FF2B5EF4-FFF2-40B4-BE49-F238E27FC236}">
                    <a16:creationId xmlns:a16="http://schemas.microsoft.com/office/drawing/2014/main" id="{FF5496A5-C0D4-46E7-A4F3-A80D1E7B31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15">
                <a:extLst>
                  <a:ext uri="{FF2B5EF4-FFF2-40B4-BE49-F238E27FC236}">
                    <a16:creationId xmlns:a16="http://schemas.microsoft.com/office/drawing/2014/main" id="{920B82E9-F210-4C9E-AABE-0E9DB9968E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16">
                <a:extLst>
                  <a:ext uri="{FF2B5EF4-FFF2-40B4-BE49-F238E27FC236}">
                    <a16:creationId xmlns:a16="http://schemas.microsoft.com/office/drawing/2014/main" id="{8D7EA406-3824-4400-88CE-E26FBE8D9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7">
                <a:extLst>
                  <a:ext uri="{FF2B5EF4-FFF2-40B4-BE49-F238E27FC236}">
                    <a16:creationId xmlns:a16="http://schemas.microsoft.com/office/drawing/2014/main" id="{B8104BE0-6834-4673-AE95-DC39970CD7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18">
                <a:extLst>
                  <a:ext uri="{FF2B5EF4-FFF2-40B4-BE49-F238E27FC236}">
                    <a16:creationId xmlns:a16="http://schemas.microsoft.com/office/drawing/2014/main" id="{58ABAE89-171E-496F-8B69-11809B7CB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19">
                <a:extLst>
                  <a:ext uri="{FF2B5EF4-FFF2-40B4-BE49-F238E27FC236}">
                    <a16:creationId xmlns:a16="http://schemas.microsoft.com/office/drawing/2014/main" id="{DC0D885A-2FDE-4965-8A7E-03BBE83762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0">
                <a:extLst>
                  <a:ext uri="{FF2B5EF4-FFF2-40B4-BE49-F238E27FC236}">
                    <a16:creationId xmlns:a16="http://schemas.microsoft.com/office/drawing/2014/main" id="{BC84FA74-3AE9-4581-8CAB-AE6E55EB0F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21">
                <a:extLst>
                  <a:ext uri="{FF2B5EF4-FFF2-40B4-BE49-F238E27FC236}">
                    <a16:creationId xmlns:a16="http://schemas.microsoft.com/office/drawing/2014/main" id="{79AD1446-D590-4E14-837A-ACABEEFAFB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22">
                <a:extLst>
                  <a:ext uri="{FF2B5EF4-FFF2-40B4-BE49-F238E27FC236}">
                    <a16:creationId xmlns:a16="http://schemas.microsoft.com/office/drawing/2014/main" id="{3B1B4E7E-A5C0-4295-908B-50B76432F7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23">
                <a:extLst>
                  <a:ext uri="{FF2B5EF4-FFF2-40B4-BE49-F238E27FC236}">
                    <a16:creationId xmlns:a16="http://schemas.microsoft.com/office/drawing/2014/main" id="{AB0E9E68-C53E-4CA9-A5E3-5C4A2E2948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24">
                <a:extLst>
                  <a:ext uri="{FF2B5EF4-FFF2-40B4-BE49-F238E27FC236}">
                    <a16:creationId xmlns:a16="http://schemas.microsoft.com/office/drawing/2014/main" id="{9B49DF29-D50E-45F4-BF61-6EFEE26593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25">
                <a:extLst>
                  <a:ext uri="{FF2B5EF4-FFF2-40B4-BE49-F238E27FC236}">
                    <a16:creationId xmlns:a16="http://schemas.microsoft.com/office/drawing/2014/main" id="{68BF2BC0-E21F-496E-9AFE-B0B19DAA25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26">
                <a:extLst>
                  <a:ext uri="{FF2B5EF4-FFF2-40B4-BE49-F238E27FC236}">
                    <a16:creationId xmlns:a16="http://schemas.microsoft.com/office/drawing/2014/main" id="{58396176-8591-41E7-8473-E34979791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27">
                <a:extLst>
                  <a:ext uri="{FF2B5EF4-FFF2-40B4-BE49-F238E27FC236}">
                    <a16:creationId xmlns:a16="http://schemas.microsoft.com/office/drawing/2014/main" id="{239C88FF-74ED-4DD3-8063-D36AFBB2EF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8">
                <a:extLst>
                  <a:ext uri="{FF2B5EF4-FFF2-40B4-BE49-F238E27FC236}">
                    <a16:creationId xmlns:a16="http://schemas.microsoft.com/office/drawing/2014/main" id="{EA2656CE-B80C-4100-B96D-EC087FA409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9">
                <a:extLst>
                  <a:ext uri="{FF2B5EF4-FFF2-40B4-BE49-F238E27FC236}">
                    <a16:creationId xmlns:a16="http://schemas.microsoft.com/office/drawing/2014/main" id="{B320D53A-DAD4-42EC-9206-7DF79E6644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0">
                <a:extLst>
                  <a:ext uri="{FF2B5EF4-FFF2-40B4-BE49-F238E27FC236}">
                    <a16:creationId xmlns:a16="http://schemas.microsoft.com/office/drawing/2014/main" id="{6BDA6F4D-775B-4764-85F4-C8AA2992E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31">
                <a:extLst>
                  <a:ext uri="{FF2B5EF4-FFF2-40B4-BE49-F238E27FC236}">
                    <a16:creationId xmlns:a16="http://schemas.microsoft.com/office/drawing/2014/main" id="{4A5CF118-240B-4787-94AF-808AAA8E96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32">
                <a:extLst>
                  <a:ext uri="{FF2B5EF4-FFF2-40B4-BE49-F238E27FC236}">
                    <a16:creationId xmlns:a16="http://schemas.microsoft.com/office/drawing/2014/main" id="{5BCE9189-9F04-421B-B4D7-C66EC9D4D1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33">
                <a:extLst>
                  <a:ext uri="{FF2B5EF4-FFF2-40B4-BE49-F238E27FC236}">
                    <a16:creationId xmlns:a16="http://schemas.microsoft.com/office/drawing/2014/main" id="{2DBB9C6C-F8FE-4733-AED5-2FB476652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4">
                <a:extLst>
                  <a:ext uri="{FF2B5EF4-FFF2-40B4-BE49-F238E27FC236}">
                    <a16:creationId xmlns:a16="http://schemas.microsoft.com/office/drawing/2014/main" id="{EF89C426-429B-4760-80F5-2FE3D3532D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5">
                <a:extLst>
                  <a:ext uri="{FF2B5EF4-FFF2-40B4-BE49-F238E27FC236}">
                    <a16:creationId xmlns:a16="http://schemas.microsoft.com/office/drawing/2014/main" id="{D2CC20B9-994D-428A-8658-1F6F42A1C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36">
                <a:extLst>
                  <a:ext uri="{FF2B5EF4-FFF2-40B4-BE49-F238E27FC236}">
                    <a16:creationId xmlns:a16="http://schemas.microsoft.com/office/drawing/2014/main" id="{E1543A23-483B-4A3A-8B25-B4B891D02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37">
                <a:extLst>
                  <a:ext uri="{FF2B5EF4-FFF2-40B4-BE49-F238E27FC236}">
                    <a16:creationId xmlns:a16="http://schemas.microsoft.com/office/drawing/2014/main" id="{CA584633-B9B5-4076-9E89-CC565215B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38">
                <a:extLst>
                  <a:ext uri="{FF2B5EF4-FFF2-40B4-BE49-F238E27FC236}">
                    <a16:creationId xmlns:a16="http://schemas.microsoft.com/office/drawing/2014/main" id="{F59317A5-5FC0-490E-9578-1C33ADF2A5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39">
                <a:extLst>
                  <a:ext uri="{FF2B5EF4-FFF2-40B4-BE49-F238E27FC236}">
                    <a16:creationId xmlns:a16="http://schemas.microsoft.com/office/drawing/2014/main" id="{F8D98C05-8A00-4FC7-BB30-114AB4EEF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0">
                <a:extLst>
                  <a:ext uri="{FF2B5EF4-FFF2-40B4-BE49-F238E27FC236}">
                    <a16:creationId xmlns:a16="http://schemas.microsoft.com/office/drawing/2014/main" id="{D967ABA4-D336-45F9-BA5A-A0ABA0FD4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41">
                <a:extLst>
                  <a:ext uri="{FF2B5EF4-FFF2-40B4-BE49-F238E27FC236}">
                    <a16:creationId xmlns:a16="http://schemas.microsoft.com/office/drawing/2014/main" id="{EE348491-DEA7-4F27-AA29-5A4A3F42F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42">
                <a:extLst>
                  <a:ext uri="{FF2B5EF4-FFF2-40B4-BE49-F238E27FC236}">
                    <a16:creationId xmlns:a16="http://schemas.microsoft.com/office/drawing/2014/main" id="{AB3D6DE8-35CF-43E5-8BC2-1876CAB8E9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43">
                <a:extLst>
                  <a:ext uri="{FF2B5EF4-FFF2-40B4-BE49-F238E27FC236}">
                    <a16:creationId xmlns:a16="http://schemas.microsoft.com/office/drawing/2014/main" id="{EE019C3B-256D-4B88-84A1-FE2F0075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44">
                <a:extLst>
                  <a:ext uri="{FF2B5EF4-FFF2-40B4-BE49-F238E27FC236}">
                    <a16:creationId xmlns:a16="http://schemas.microsoft.com/office/drawing/2014/main" id="{4D4A519A-CF94-429C-8366-BA4B375D7C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45">
                <a:extLst>
                  <a:ext uri="{FF2B5EF4-FFF2-40B4-BE49-F238E27FC236}">
                    <a16:creationId xmlns:a16="http://schemas.microsoft.com/office/drawing/2014/main" id="{D2000CBB-B775-4ACD-9354-7BE575ABF1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46">
                <a:extLst>
                  <a:ext uri="{FF2B5EF4-FFF2-40B4-BE49-F238E27FC236}">
                    <a16:creationId xmlns:a16="http://schemas.microsoft.com/office/drawing/2014/main" id="{E8B0C987-AE73-45F5-9463-AE171525D9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47">
                <a:extLst>
                  <a:ext uri="{FF2B5EF4-FFF2-40B4-BE49-F238E27FC236}">
                    <a16:creationId xmlns:a16="http://schemas.microsoft.com/office/drawing/2014/main" id="{4D7EBB9C-93F4-460C-84ED-763646493C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48">
                <a:extLst>
                  <a:ext uri="{FF2B5EF4-FFF2-40B4-BE49-F238E27FC236}">
                    <a16:creationId xmlns:a16="http://schemas.microsoft.com/office/drawing/2014/main" id="{1C337EF7-1E23-4395-A834-51BD06D384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49">
                <a:extLst>
                  <a:ext uri="{FF2B5EF4-FFF2-40B4-BE49-F238E27FC236}">
                    <a16:creationId xmlns:a16="http://schemas.microsoft.com/office/drawing/2014/main" id="{60880574-B3DD-42AC-982C-42CFACF3B6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0">
                <a:extLst>
                  <a:ext uri="{FF2B5EF4-FFF2-40B4-BE49-F238E27FC236}">
                    <a16:creationId xmlns:a16="http://schemas.microsoft.com/office/drawing/2014/main" id="{7DF3733B-2263-42A4-B8B3-558F97CDDB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51">
                <a:extLst>
                  <a:ext uri="{FF2B5EF4-FFF2-40B4-BE49-F238E27FC236}">
                    <a16:creationId xmlns:a16="http://schemas.microsoft.com/office/drawing/2014/main" id="{4C542DB5-269A-4E97-9434-D016171817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52">
                <a:extLst>
                  <a:ext uri="{FF2B5EF4-FFF2-40B4-BE49-F238E27FC236}">
                    <a16:creationId xmlns:a16="http://schemas.microsoft.com/office/drawing/2014/main" id="{1EE0BD3F-3E8B-45DF-BB91-2A6F3B2E3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53">
                <a:extLst>
                  <a:ext uri="{FF2B5EF4-FFF2-40B4-BE49-F238E27FC236}">
                    <a16:creationId xmlns:a16="http://schemas.microsoft.com/office/drawing/2014/main" id="{379ED4EC-7B57-47E2-BE59-D29FAAEC74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54">
                <a:extLst>
                  <a:ext uri="{FF2B5EF4-FFF2-40B4-BE49-F238E27FC236}">
                    <a16:creationId xmlns:a16="http://schemas.microsoft.com/office/drawing/2014/main" id="{3571ED3A-6A4E-438A-B090-7A1E3B05E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55">
                <a:extLst>
                  <a:ext uri="{FF2B5EF4-FFF2-40B4-BE49-F238E27FC236}">
                    <a16:creationId xmlns:a16="http://schemas.microsoft.com/office/drawing/2014/main" id="{12F0BC94-6942-4556-88F3-4D9E49D216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56">
                <a:extLst>
                  <a:ext uri="{FF2B5EF4-FFF2-40B4-BE49-F238E27FC236}">
                    <a16:creationId xmlns:a16="http://schemas.microsoft.com/office/drawing/2014/main" id="{8B185217-BA8A-47FD-AB67-7981FA2AF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57">
                <a:extLst>
                  <a:ext uri="{FF2B5EF4-FFF2-40B4-BE49-F238E27FC236}">
                    <a16:creationId xmlns:a16="http://schemas.microsoft.com/office/drawing/2014/main" id="{A4A8C956-400A-429F-A380-16A16D81AE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58">
                <a:extLst>
                  <a:ext uri="{FF2B5EF4-FFF2-40B4-BE49-F238E27FC236}">
                    <a16:creationId xmlns:a16="http://schemas.microsoft.com/office/drawing/2014/main" id="{3951DF77-A876-4E4B-8CD6-48F601C1BF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59">
                <a:extLst>
                  <a:ext uri="{FF2B5EF4-FFF2-40B4-BE49-F238E27FC236}">
                    <a16:creationId xmlns:a16="http://schemas.microsoft.com/office/drawing/2014/main" id="{A9F95854-C28E-4970-B0EB-E35F7E54A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0">
                <a:extLst>
                  <a:ext uri="{FF2B5EF4-FFF2-40B4-BE49-F238E27FC236}">
                    <a16:creationId xmlns:a16="http://schemas.microsoft.com/office/drawing/2014/main" id="{1FB4B13F-2F84-4EDC-8650-51F59E387D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61">
                <a:extLst>
                  <a:ext uri="{FF2B5EF4-FFF2-40B4-BE49-F238E27FC236}">
                    <a16:creationId xmlns:a16="http://schemas.microsoft.com/office/drawing/2014/main" id="{19865632-E968-4430-B1DC-56394C9EB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62">
                <a:extLst>
                  <a:ext uri="{FF2B5EF4-FFF2-40B4-BE49-F238E27FC236}">
                    <a16:creationId xmlns:a16="http://schemas.microsoft.com/office/drawing/2014/main" id="{4201732E-9028-4915-919B-8DB7853437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3">
                <a:extLst>
                  <a:ext uri="{FF2B5EF4-FFF2-40B4-BE49-F238E27FC236}">
                    <a16:creationId xmlns:a16="http://schemas.microsoft.com/office/drawing/2014/main" id="{E7CCFF68-E4AA-401B-B0D0-C1AA0F1907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64">
                <a:extLst>
                  <a:ext uri="{FF2B5EF4-FFF2-40B4-BE49-F238E27FC236}">
                    <a16:creationId xmlns:a16="http://schemas.microsoft.com/office/drawing/2014/main" id="{1CB3BCE8-61CD-40F8-A32A-0F9B988531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65">
                <a:extLst>
                  <a:ext uri="{FF2B5EF4-FFF2-40B4-BE49-F238E27FC236}">
                    <a16:creationId xmlns:a16="http://schemas.microsoft.com/office/drawing/2014/main" id="{26D06C68-317B-4A4A-ACA7-63EB3D577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66">
                <a:extLst>
                  <a:ext uri="{FF2B5EF4-FFF2-40B4-BE49-F238E27FC236}">
                    <a16:creationId xmlns:a16="http://schemas.microsoft.com/office/drawing/2014/main" id="{F6EC0BF2-E2D9-4868-82BE-F2B2104DA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67">
                <a:extLst>
                  <a:ext uri="{FF2B5EF4-FFF2-40B4-BE49-F238E27FC236}">
                    <a16:creationId xmlns:a16="http://schemas.microsoft.com/office/drawing/2014/main" id="{7CDA71E3-5007-4DBE-82AE-9F3AC98288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68">
                <a:extLst>
                  <a:ext uri="{FF2B5EF4-FFF2-40B4-BE49-F238E27FC236}">
                    <a16:creationId xmlns:a16="http://schemas.microsoft.com/office/drawing/2014/main" id="{22C9CD77-06BD-4DA3-8970-35F8482537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69">
                <a:extLst>
                  <a:ext uri="{FF2B5EF4-FFF2-40B4-BE49-F238E27FC236}">
                    <a16:creationId xmlns:a16="http://schemas.microsoft.com/office/drawing/2014/main" id="{5AFCBE11-24F3-485C-BC2C-484475F98C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0">
                <a:extLst>
                  <a:ext uri="{FF2B5EF4-FFF2-40B4-BE49-F238E27FC236}">
                    <a16:creationId xmlns:a16="http://schemas.microsoft.com/office/drawing/2014/main" id="{A875F0B9-9347-4558-841C-D459EEB989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71">
                <a:extLst>
                  <a:ext uri="{FF2B5EF4-FFF2-40B4-BE49-F238E27FC236}">
                    <a16:creationId xmlns:a16="http://schemas.microsoft.com/office/drawing/2014/main" id="{3B784873-FC7F-49C1-861F-0CD97254FF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72">
                <a:extLst>
                  <a:ext uri="{FF2B5EF4-FFF2-40B4-BE49-F238E27FC236}">
                    <a16:creationId xmlns:a16="http://schemas.microsoft.com/office/drawing/2014/main" id="{E520A8A4-E56E-470F-B438-4E876C220A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73">
                <a:extLst>
                  <a:ext uri="{FF2B5EF4-FFF2-40B4-BE49-F238E27FC236}">
                    <a16:creationId xmlns:a16="http://schemas.microsoft.com/office/drawing/2014/main" id="{F672E346-5838-4252-B216-60F2CF3D5C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74">
                <a:extLst>
                  <a:ext uri="{FF2B5EF4-FFF2-40B4-BE49-F238E27FC236}">
                    <a16:creationId xmlns:a16="http://schemas.microsoft.com/office/drawing/2014/main" id="{3D06B1B0-1359-4D6C-AEF6-EF164658E0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75">
                <a:extLst>
                  <a:ext uri="{FF2B5EF4-FFF2-40B4-BE49-F238E27FC236}">
                    <a16:creationId xmlns:a16="http://schemas.microsoft.com/office/drawing/2014/main" id="{BB8BE68E-7924-4F24-98BE-698AC632B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76">
                <a:extLst>
                  <a:ext uri="{FF2B5EF4-FFF2-40B4-BE49-F238E27FC236}">
                    <a16:creationId xmlns:a16="http://schemas.microsoft.com/office/drawing/2014/main" id="{B002B82C-7480-497C-A6F0-4313F01745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77">
                <a:extLst>
                  <a:ext uri="{FF2B5EF4-FFF2-40B4-BE49-F238E27FC236}">
                    <a16:creationId xmlns:a16="http://schemas.microsoft.com/office/drawing/2014/main" id="{7B68568C-7818-4819-A879-F4BD0CCD9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78">
                <a:extLst>
                  <a:ext uri="{FF2B5EF4-FFF2-40B4-BE49-F238E27FC236}">
                    <a16:creationId xmlns:a16="http://schemas.microsoft.com/office/drawing/2014/main" id="{55D6E7D7-5AC8-4531-BE4A-FA5EF1A517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79">
                <a:extLst>
                  <a:ext uri="{FF2B5EF4-FFF2-40B4-BE49-F238E27FC236}">
                    <a16:creationId xmlns:a16="http://schemas.microsoft.com/office/drawing/2014/main" id="{514FFD3A-B94B-4CF3-A47A-7535737B4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0">
                <a:extLst>
                  <a:ext uri="{FF2B5EF4-FFF2-40B4-BE49-F238E27FC236}">
                    <a16:creationId xmlns:a16="http://schemas.microsoft.com/office/drawing/2014/main" id="{54AE8384-9636-4C39-90B3-AAB504894B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81">
                <a:extLst>
                  <a:ext uri="{FF2B5EF4-FFF2-40B4-BE49-F238E27FC236}">
                    <a16:creationId xmlns:a16="http://schemas.microsoft.com/office/drawing/2014/main" id="{4EDDD4B5-5960-4AD3-B67B-BA736C567C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82">
                <a:extLst>
                  <a:ext uri="{FF2B5EF4-FFF2-40B4-BE49-F238E27FC236}">
                    <a16:creationId xmlns:a16="http://schemas.microsoft.com/office/drawing/2014/main" id="{F05320A4-1BFC-4301-AA57-62FEE5920F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83">
                <a:extLst>
                  <a:ext uri="{FF2B5EF4-FFF2-40B4-BE49-F238E27FC236}">
                    <a16:creationId xmlns:a16="http://schemas.microsoft.com/office/drawing/2014/main" id="{D92278B4-1AB1-4941-BCC4-9020BB1A28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84">
                <a:extLst>
                  <a:ext uri="{FF2B5EF4-FFF2-40B4-BE49-F238E27FC236}">
                    <a16:creationId xmlns:a16="http://schemas.microsoft.com/office/drawing/2014/main" id="{C9843298-6307-4F23-8405-5260C0EE5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85">
                <a:extLst>
                  <a:ext uri="{FF2B5EF4-FFF2-40B4-BE49-F238E27FC236}">
                    <a16:creationId xmlns:a16="http://schemas.microsoft.com/office/drawing/2014/main" id="{FD1A2F2A-3EB7-407B-9527-42F1F42DDD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86">
                <a:extLst>
                  <a:ext uri="{FF2B5EF4-FFF2-40B4-BE49-F238E27FC236}">
                    <a16:creationId xmlns:a16="http://schemas.microsoft.com/office/drawing/2014/main" id="{2D9DF54A-B627-401C-A064-CEEABB605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87">
                <a:extLst>
                  <a:ext uri="{FF2B5EF4-FFF2-40B4-BE49-F238E27FC236}">
                    <a16:creationId xmlns:a16="http://schemas.microsoft.com/office/drawing/2014/main" id="{00985CE5-CD9C-46F4-B2C6-E41591D98E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88">
                <a:extLst>
                  <a:ext uri="{FF2B5EF4-FFF2-40B4-BE49-F238E27FC236}">
                    <a16:creationId xmlns:a16="http://schemas.microsoft.com/office/drawing/2014/main" id="{EA7D2CC5-3C04-4191-A646-572C1BE17E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89">
                <a:extLst>
                  <a:ext uri="{FF2B5EF4-FFF2-40B4-BE49-F238E27FC236}">
                    <a16:creationId xmlns:a16="http://schemas.microsoft.com/office/drawing/2014/main" id="{50FDB83F-E0B6-4F9A-A2ED-F1D3F6848F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0">
                <a:extLst>
                  <a:ext uri="{FF2B5EF4-FFF2-40B4-BE49-F238E27FC236}">
                    <a16:creationId xmlns:a16="http://schemas.microsoft.com/office/drawing/2014/main" id="{96BFC251-141A-48AB-8169-0FB3A3440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91">
                <a:extLst>
                  <a:ext uri="{FF2B5EF4-FFF2-40B4-BE49-F238E27FC236}">
                    <a16:creationId xmlns:a16="http://schemas.microsoft.com/office/drawing/2014/main" id="{5B6AA1AE-A4B3-47BE-884C-E2546DED20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92">
                <a:extLst>
                  <a:ext uri="{FF2B5EF4-FFF2-40B4-BE49-F238E27FC236}">
                    <a16:creationId xmlns:a16="http://schemas.microsoft.com/office/drawing/2014/main" id="{8349030F-7275-470E-95DB-6F39E6ACE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93">
                <a:extLst>
                  <a:ext uri="{FF2B5EF4-FFF2-40B4-BE49-F238E27FC236}">
                    <a16:creationId xmlns:a16="http://schemas.microsoft.com/office/drawing/2014/main" id="{093497E3-B80A-4AE7-B2B6-C614D65ADC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94">
                <a:extLst>
                  <a:ext uri="{FF2B5EF4-FFF2-40B4-BE49-F238E27FC236}">
                    <a16:creationId xmlns:a16="http://schemas.microsoft.com/office/drawing/2014/main" id="{05A7A3C7-5B7B-471E-9710-EF49E00557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95">
                <a:extLst>
                  <a:ext uri="{FF2B5EF4-FFF2-40B4-BE49-F238E27FC236}">
                    <a16:creationId xmlns:a16="http://schemas.microsoft.com/office/drawing/2014/main" id="{3B883492-3751-4B23-8B27-18C7F193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96">
                <a:extLst>
                  <a:ext uri="{FF2B5EF4-FFF2-40B4-BE49-F238E27FC236}">
                    <a16:creationId xmlns:a16="http://schemas.microsoft.com/office/drawing/2014/main" id="{0E215843-5C5C-43DE-928B-17EBBA85F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97">
                <a:extLst>
                  <a:ext uri="{FF2B5EF4-FFF2-40B4-BE49-F238E27FC236}">
                    <a16:creationId xmlns:a16="http://schemas.microsoft.com/office/drawing/2014/main" id="{94E3C4AF-153C-4113-AB7C-20C87E7AB4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98">
                <a:extLst>
                  <a:ext uri="{FF2B5EF4-FFF2-40B4-BE49-F238E27FC236}">
                    <a16:creationId xmlns:a16="http://schemas.microsoft.com/office/drawing/2014/main" id="{54C97EA7-E429-411D-A715-123E1969E1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99">
                <a:extLst>
                  <a:ext uri="{FF2B5EF4-FFF2-40B4-BE49-F238E27FC236}">
                    <a16:creationId xmlns:a16="http://schemas.microsoft.com/office/drawing/2014/main" id="{43EFA7FC-9785-4221-B774-5D98D4726F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00">
                <a:extLst>
                  <a:ext uri="{FF2B5EF4-FFF2-40B4-BE49-F238E27FC236}">
                    <a16:creationId xmlns:a16="http://schemas.microsoft.com/office/drawing/2014/main" id="{CB39A407-A0A2-44DC-B038-A5B5609418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1">
                <a:extLst>
                  <a:ext uri="{FF2B5EF4-FFF2-40B4-BE49-F238E27FC236}">
                    <a16:creationId xmlns:a16="http://schemas.microsoft.com/office/drawing/2014/main" id="{ED348768-A60F-4827-8CEE-A0CE89647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02">
                <a:extLst>
                  <a:ext uri="{FF2B5EF4-FFF2-40B4-BE49-F238E27FC236}">
                    <a16:creationId xmlns:a16="http://schemas.microsoft.com/office/drawing/2014/main" id="{F39B2F25-0804-4183-ABCB-07E9EC4CA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03">
                <a:extLst>
                  <a:ext uri="{FF2B5EF4-FFF2-40B4-BE49-F238E27FC236}">
                    <a16:creationId xmlns:a16="http://schemas.microsoft.com/office/drawing/2014/main" id="{BA156ABD-40D3-4515-B4DF-2D8CABD41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04">
                <a:extLst>
                  <a:ext uri="{FF2B5EF4-FFF2-40B4-BE49-F238E27FC236}">
                    <a16:creationId xmlns:a16="http://schemas.microsoft.com/office/drawing/2014/main" id="{51DD51BA-FF2E-4682-B631-938B3B75E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Freeform 206">
              <a:extLst>
                <a:ext uri="{FF2B5EF4-FFF2-40B4-BE49-F238E27FC236}">
                  <a16:creationId xmlns:a16="http://schemas.microsoft.com/office/drawing/2014/main" id="{AADE741D-C579-4C77-8BEE-5E3E27929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7">
              <a:extLst>
                <a:ext uri="{FF2B5EF4-FFF2-40B4-BE49-F238E27FC236}">
                  <a16:creationId xmlns:a16="http://schemas.microsoft.com/office/drawing/2014/main" id="{3A7AA364-BAFE-47AB-BF56-F4C37CEF2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8">
              <a:extLst>
                <a:ext uri="{FF2B5EF4-FFF2-40B4-BE49-F238E27FC236}">
                  <a16:creationId xmlns:a16="http://schemas.microsoft.com/office/drawing/2014/main" id="{2BCD8D9A-D3F6-4D91-992A-7119CDE1E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9">
              <a:extLst>
                <a:ext uri="{FF2B5EF4-FFF2-40B4-BE49-F238E27FC236}">
                  <a16:creationId xmlns:a16="http://schemas.microsoft.com/office/drawing/2014/main" id="{51362317-8BBB-40D0-ACA6-79C8EC68C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">
              <a:extLst>
                <a:ext uri="{FF2B5EF4-FFF2-40B4-BE49-F238E27FC236}">
                  <a16:creationId xmlns:a16="http://schemas.microsoft.com/office/drawing/2014/main" id="{3FF505C8-2654-447E-A012-962A0BFB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1">
              <a:extLst>
                <a:ext uri="{FF2B5EF4-FFF2-40B4-BE49-F238E27FC236}">
                  <a16:creationId xmlns:a16="http://schemas.microsoft.com/office/drawing/2014/main" id="{3E3A4632-D6AF-4F1A-9D85-567065335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2">
              <a:extLst>
                <a:ext uri="{FF2B5EF4-FFF2-40B4-BE49-F238E27FC236}">
                  <a16:creationId xmlns:a16="http://schemas.microsoft.com/office/drawing/2014/main" id="{85ECFB83-4F43-48A0-AEF5-7D9A9F526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3">
              <a:extLst>
                <a:ext uri="{FF2B5EF4-FFF2-40B4-BE49-F238E27FC236}">
                  <a16:creationId xmlns:a16="http://schemas.microsoft.com/office/drawing/2014/main" id="{BB5EFF80-97FF-452F-A998-E58AD201F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4">
              <a:extLst>
                <a:ext uri="{FF2B5EF4-FFF2-40B4-BE49-F238E27FC236}">
                  <a16:creationId xmlns:a16="http://schemas.microsoft.com/office/drawing/2014/main" id="{063C5B8D-3F77-4423-9695-8307F9B94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1FE4F6B7-93FC-4D00-A188-5069477F7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6">
              <a:extLst>
                <a:ext uri="{FF2B5EF4-FFF2-40B4-BE49-F238E27FC236}">
                  <a16:creationId xmlns:a16="http://schemas.microsoft.com/office/drawing/2014/main" id="{57DE61B1-FD73-4E0F-9B1E-E847753804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7">
              <a:extLst>
                <a:ext uri="{FF2B5EF4-FFF2-40B4-BE49-F238E27FC236}">
                  <a16:creationId xmlns:a16="http://schemas.microsoft.com/office/drawing/2014/main" id="{3D90DA76-2F03-4FEF-ADEA-91BB3BCCF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8">
              <a:extLst>
                <a:ext uri="{FF2B5EF4-FFF2-40B4-BE49-F238E27FC236}">
                  <a16:creationId xmlns:a16="http://schemas.microsoft.com/office/drawing/2014/main" id="{F6F7BC56-D533-497E-84AA-B19D76EDD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9">
              <a:extLst>
                <a:ext uri="{FF2B5EF4-FFF2-40B4-BE49-F238E27FC236}">
                  <a16:creationId xmlns:a16="http://schemas.microsoft.com/office/drawing/2014/main" id="{EB7FE5A9-E099-4A36-BA95-65ADAC5CBD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0">
              <a:extLst>
                <a:ext uri="{FF2B5EF4-FFF2-40B4-BE49-F238E27FC236}">
                  <a16:creationId xmlns:a16="http://schemas.microsoft.com/office/drawing/2014/main" id="{0047D958-FA8D-4D4E-B5E9-CDCD078C4E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1">
              <a:extLst>
                <a:ext uri="{FF2B5EF4-FFF2-40B4-BE49-F238E27FC236}">
                  <a16:creationId xmlns:a16="http://schemas.microsoft.com/office/drawing/2014/main" id="{523C7A11-A146-4C41-A7F5-F98422F984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2">
              <a:extLst>
                <a:ext uri="{FF2B5EF4-FFF2-40B4-BE49-F238E27FC236}">
                  <a16:creationId xmlns:a16="http://schemas.microsoft.com/office/drawing/2014/main" id="{8BB75AA6-14D8-4400-91B2-8D9FF5586E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23">
              <a:extLst>
                <a:ext uri="{FF2B5EF4-FFF2-40B4-BE49-F238E27FC236}">
                  <a16:creationId xmlns:a16="http://schemas.microsoft.com/office/drawing/2014/main" id="{5EF8E2FD-8718-4AEF-AAFC-1656644CB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24">
              <a:extLst>
                <a:ext uri="{FF2B5EF4-FFF2-40B4-BE49-F238E27FC236}">
                  <a16:creationId xmlns:a16="http://schemas.microsoft.com/office/drawing/2014/main" id="{CA27E63F-2F00-4384-AFE7-325B0DAB6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5">
              <a:extLst>
                <a:ext uri="{FF2B5EF4-FFF2-40B4-BE49-F238E27FC236}">
                  <a16:creationId xmlns:a16="http://schemas.microsoft.com/office/drawing/2014/main" id="{39EFC3A5-E90F-4ABD-B3D8-75C33EFFD5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6">
              <a:extLst>
                <a:ext uri="{FF2B5EF4-FFF2-40B4-BE49-F238E27FC236}">
                  <a16:creationId xmlns:a16="http://schemas.microsoft.com/office/drawing/2014/main" id="{CDDAF155-1D68-4B1E-8684-A203360F55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7">
              <a:extLst>
                <a:ext uri="{FF2B5EF4-FFF2-40B4-BE49-F238E27FC236}">
                  <a16:creationId xmlns:a16="http://schemas.microsoft.com/office/drawing/2014/main" id="{B4711972-CC6F-489F-88C2-F0607E304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8">
              <a:extLst>
                <a:ext uri="{FF2B5EF4-FFF2-40B4-BE49-F238E27FC236}">
                  <a16:creationId xmlns:a16="http://schemas.microsoft.com/office/drawing/2014/main" id="{2471D4EA-6D10-4E29-B238-2B71ED3A9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39497F56-4E74-4626-9055-1B2B7E0AC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0">
              <a:extLst>
                <a:ext uri="{FF2B5EF4-FFF2-40B4-BE49-F238E27FC236}">
                  <a16:creationId xmlns:a16="http://schemas.microsoft.com/office/drawing/2014/main" id="{963F1B5D-C6FC-474F-8C30-FD83C45F5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1">
              <a:extLst>
                <a:ext uri="{FF2B5EF4-FFF2-40B4-BE49-F238E27FC236}">
                  <a16:creationId xmlns:a16="http://schemas.microsoft.com/office/drawing/2014/main" id="{C3F27B65-AE22-4AB1-BA80-8F026676F1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2">
              <a:extLst>
                <a:ext uri="{FF2B5EF4-FFF2-40B4-BE49-F238E27FC236}">
                  <a16:creationId xmlns:a16="http://schemas.microsoft.com/office/drawing/2014/main" id="{350299C6-B66D-4E77-A59E-25AF729F3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3">
              <a:extLst>
                <a:ext uri="{FF2B5EF4-FFF2-40B4-BE49-F238E27FC236}">
                  <a16:creationId xmlns:a16="http://schemas.microsoft.com/office/drawing/2014/main" id="{3CA16A6B-A8D0-439E-AAAC-8D7DBF49D4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4">
              <a:extLst>
                <a:ext uri="{FF2B5EF4-FFF2-40B4-BE49-F238E27FC236}">
                  <a16:creationId xmlns:a16="http://schemas.microsoft.com/office/drawing/2014/main" id="{AD99A02A-B262-4342-A791-039B3D73C7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5">
              <a:extLst>
                <a:ext uri="{FF2B5EF4-FFF2-40B4-BE49-F238E27FC236}">
                  <a16:creationId xmlns:a16="http://schemas.microsoft.com/office/drawing/2014/main" id="{55E63C7C-84C5-4148-9B6D-75A871218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6">
              <a:extLst>
                <a:ext uri="{FF2B5EF4-FFF2-40B4-BE49-F238E27FC236}">
                  <a16:creationId xmlns:a16="http://schemas.microsoft.com/office/drawing/2014/main" id="{B5DD78F4-9E66-45B7-8DC1-F45A2D7DAA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7">
              <a:extLst>
                <a:ext uri="{FF2B5EF4-FFF2-40B4-BE49-F238E27FC236}">
                  <a16:creationId xmlns:a16="http://schemas.microsoft.com/office/drawing/2014/main" id="{EA763945-A697-4602-9851-4D792E8E0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8">
              <a:extLst>
                <a:ext uri="{FF2B5EF4-FFF2-40B4-BE49-F238E27FC236}">
                  <a16:creationId xmlns:a16="http://schemas.microsoft.com/office/drawing/2014/main" id="{897C7830-48F3-4B2D-BC64-F86F27B5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9">
              <a:extLst>
                <a:ext uri="{FF2B5EF4-FFF2-40B4-BE49-F238E27FC236}">
                  <a16:creationId xmlns:a16="http://schemas.microsoft.com/office/drawing/2014/main" id="{B714EE0F-487B-4B6D-89B1-16103A7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0">
              <a:extLst>
                <a:ext uri="{FF2B5EF4-FFF2-40B4-BE49-F238E27FC236}">
                  <a16:creationId xmlns:a16="http://schemas.microsoft.com/office/drawing/2014/main" id="{564FFB50-02E8-4F53-AD8F-70356182CA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41">
              <a:extLst>
                <a:ext uri="{FF2B5EF4-FFF2-40B4-BE49-F238E27FC236}">
                  <a16:creationId xmlns:a16="http://schemas.microsoft.com/office/drawing/2014/main" id="{F331CAD3-87C6-49C4-9823-C899DDD46F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2">
              <a:extLst>
                <a:ext uri="{FF2B5EF4-FFF2-40B4-BE49-F238E27FC236}">
                  <a16:creationId xmlns:a16="http://schemas.microsoft.com/office/drawing/2014/main" id="{3015BFA8-0BFC-4C31-802C-24344C46E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43">
              <a:extLst>
                <a:ext uri="{FF2B5EF4-FFF2-40B4-BE49-F238E27FC236}">
                  <a16:creationId xmlns:a16="http://schemas.microsoft.com/office/drawing/2014/main" id="{03B8E4D1-CBDA-433C-87AC-6A63B4D348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44">
              <a:extLst>
                <a:ext uri="{FF2B5EF4-FFF2-40B4-BE49-F238E27FC236}">
                  <a16:creationId xmlns:a16="http://schemas.microsoft.com/office/drawing/2014/main" id="{2A10B744-7B16-46CE-A63C-AFD22E32AB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45">
              <a:extLst>
                <a:ext uri="{FF2B5EF4-FFF2-40B4-BE49-F238E27FC236}">
                  <a16:creationId xmlns:a16="http://schemas.microsoft.com/office/drawing/2014/main" id="{8237CF3B-3DC3-4242-B806-D20D2BB9F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46">
              <a:extLst>
                <a:ext uri="{FF2B5EF4-FFF2-40B4-BE49-F238E27FC236}">
                  <a16:creationId xmlns:a16="http://schemas.microsoft.com/office/drawing/2014/main" id="{2DEC29DD-3BAA-47BD-9824-B8C3FE481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7">
              <a:extLst>
                <a:ext uri="{FF2B5EF4-FFF2-40B4-BE49-F238E27FC236}">
                  <a16:creationId xmlns:a16="http://schemas.microsoft.com/office/drawing/2014/main" id="{B5C6E408-279C-426C-859A-0EC2881ED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8">
              <a:extLst>
                <a:ext uri="{FF2B5EF4-FFF2-40B4-BE49-F238E27FC236}">
                  <a16:creationId xmlns:a16="http://schemas.microsoft.com/office/drawing/2014/main" id="{D9299CBF-76B9-403D-B760-5F13A0241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49">
              <a:extLst>
                <a:ext uri="{FF2B5EF4-FFF2-40B4-BE49-F238E27FC236}">
                  <a16:creationId xmlns:a16="http://schemas.microsoft.com/office/drawing/2014/main" id="{8D84A10F-A53F-46C4-9CB6-D79173361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0">
              <a:extLst>
                <a:ext uri="{FF2B5EF4-FFF2-40B4-BE49-F238E27FC236}">
                  <a16:creationId xmlns:a16="http://schemas.microsoft.com/office/drawing/2014/main" id="{D6A31D89-ED8F-4FB2-B787-E18E11012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51">
              <a:extLst>
                <a:ext uri="{FF2B5EF4-FFF2-40B4-BE49-F238E27FC236}">
                  <a16:creationId xmlns:a16="http://schemas.microsoft.com/office/drawing/2014/main" id="{AE1E73B3-9868-4ED6-BBE1-2C554016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52">
              <a:extLst>
                <a:ext uri="{FF2B5EF4-FFF2-40B4-BE49-F238E27FC236}">
                  <a16:creationId xmlns:a16="http://schemas.microsoft.com/office/drawing/2014/main" id="{028A6721-6652-4C1C-8014-3DF8DAE2D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53">
              <a:extLst>
                <a:ext uri="{FF2B5EF4-FFF2-40B4-BE49-F238E27FC236}">
                  <a16:creationId xmlns:a16="http://schemas.microsoft.com/office/drawing/2014/main" id="{54ED3B9D-02F5-439A-9BD5-B73FD34BF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54">
              <a:extLst>
                <a:ext uri="{FF2B5EF4-FFF2-40B4-BE49-F238E27FC236}">
                  <a16:creationId xmlns:a16="http://schemas.microsoft.com/office/drawing/2014/main" id="{78006E3E-8AB9-4DB5-86CF-E21A64D67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55">
              <a:extLst>
                <a:ext uri="{FF2B5EF4-FFF2-40B4-BE49-F238E27FC236}">
                  <a16:creationId xmlns:a16="http://schemas.microsoft.com/office/drawing/2014/main" id="{67CEAFCA-6752-4211-8788-354AAE4DD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56">
              <a:extLst>
                <a:ext uri="{FF2B5EF4-FFF2-40B4-BE49-F238E27FC236}">
                  <a16:creationId xmlns:a16="http://schemas.microsoft.com/office/drawing/2014/main" id="{8E55C034-F764-4030-97A0-89C825A62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57">
              <a:extLst>
                <a:ext uri="{FF2B5EF4-FFF2-40B4-BE49-F238E27FC236}">
                  <a16:creationId xmlns:a16="http://schemas.microsoft.com/office/drawing/2014/main" id="{42DBDEE5-082B-4133-8EDE-7D4875D0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58">
              <a:extLst>
                <a:ext uri="{FF2B5EF4-FFF2-40B4-BE49-F238E27FC236}">
                  <a16:creationId xmlns:a16="http://schemas.microsoft.com/office/drawing/2014/main" id="{7D9D5861-6427-4E09-936A-DB9EB2DF5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59">
              <a:extLst>
                <a:ext uri="{FF2B5EF4-FFF2-40B4-BE49-F238E27FC236}">
                  <a16:creationId xmlns:a16="http://schemas.microsoft.com/office/drawing/2014/main" id="{402DC8F3-4FC1-429B-8168-F0C504F311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0">
              <a:extLst>
                <a:ext uri="{FF2B5EF4-FFF2-40B4-BE49-F238E27FC236}">
                  <a16:creationId xmlns:a16="http://schemas.microsoft.com/office/drawing/2014/main" id="{F778D0A4-7037-4E50-BDB5-59B922F71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1">
              <a:extLst>
                <a:ext uri="{FF2B5EF4-FFF2-40B4-BE49-F238E27FC236}">
                  <a16:creationId xmlns:a16="http://schemas.microsoft.com/office/drawing/2014/main" id="{8370EDA8-097A-4A35-9C4D-2DD840980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2">
              <a:extLst>
                <a:ext uri="{FF2B5EF4-FFF2-40B4-BE49-F238E27FC236}">
                  <a16:creationId xmlns:a16="http://schemas.microsoft.com/office/drawing/2014/main" id="{83F09177-00EF-4119-A1F5-95E734CFF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63">
              <a:extLst>
                <a:ext uri="{FF2B5EF4-FFF2-40B4-BE49-F238E27FC236}">
                  <a16:creationId xmlns:a16="http://schemas.microsoft.com/office/drawing/2014/main" id="{6EBCED04-FCCA-463E-AAA9-D9725D9EF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4">
              <a:extLst>
                <a:ext uri="{FF2B5EF4-FFF2-40B4-BE49-F238E27FC236}">
                  <a16:creationId xmlns:a16="http://schemas.microsoft.com/office/drawing/2014/main" id="{3C540459-4929-40EC-9524-D7C9E546D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65">
              <a:extLst>
                <a:ext uri="{FF2B5EF4-FFF2-40B4-BE49-F238E27FC236}">
                  <a16:creationId xmlns:a16="http://schemas.microsoft.com/office/drawing/2014/main" id="{AB66A56F-097F-456F-BC55-DE97ACE19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6">
              <a:extLst>
                <a:ext uri="{FF2B5EF4-FFF2-40B4-BE49-F238E27FC236}">
                  <a16:creationId xmlns:a16="http://schemas.microsoft.com/office/drawing/2014/main" id="{9451E2E8-C40A-4EB0-BF61-B37037FBD6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67">
              <a:extLst>
                <a:ext uri="{FF2B5EF4-FFF2-40B4-BE49-F238E27FC236}">
                  <a16:creationId xmlns:a16="http://schemas.microsoft.com/office/drawing/2014/main" id="{41B90538-4A77-43BC-B8DC-6D010D8B5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8">
              <a:extLst>
                <a:ext uri="{FF2B5EF4-FFF2-40B4-BE49-F238E27FC236}">
                  <a16:creationId xmlns:a16="http://schemas.microsoft.com/office/drawing/2014/main" id="{3291E26C-51C8-4A3F-9BEA-C0B32A8DA9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69">
              <a:extLst>
                <a:ext uri="{FF2B5EF4-FFF2-40B4-BE49-F238E27FC236}">
                  <a16:creationId xmlns:a16="http://schemas.microsoft.com/office/drawing/2014/main" id="{9D35544C-4A11-4A75-A1C5-643705464A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0">
              <a:extLst>
                <a:ext uri="{FF2B5EF4-FFF2-40B4-BE49-F238E27FC236}">
                  <a16:creationId xmlns:a16="http://schemas.microsoft.com/office/drawing/2014/main" id="{6878EEF6-52E8-41BF-941F-31C217B90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71">
              <a:extLst>
                <a:ext uri="{FF2B5EF4-FFF2-40B4-BE49-F238E27FC236}">
                  <a16:creationId xmlns:a16="http://schemas.microsoft.com/office/drawing/2014/main" id="{5F9864F4-2B7F-4EAF-A806-1261EE21A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72">
              <a:extLst>
                <a:ext uri="{FF2B5EF4-FFF2-40B4-BE49-F238E27FC236}">
                  <a16:creationId xmlns:a16="http://schemas.microsoft.com/office/drawing/2014/main" id="{C95AA4C0-17B3-47BB-AC99-9391D03A6C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73">
              <a:extLst>
                <a:ext uri="{FF2B5EF4-FFF2-40B4-BE49-F238E27FC236}">
                  <a16:creationId xmlns:a16="http://schemas.microsoft.com/office/drawing/2014/main" id="{D687CCA2-C1C4-4EAC-8BEA-EBC8D20A2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74">
              <a:extLst>
                <a:ext uri="{FF2B5EF4-FFF2-40B4-BE49-F238E27FC236}">
                  <a16:creationId xmlns:a16="http://schemas.microsoft.com/office/drawing/2014/main" id="{061E650D-CA34-454A-907D-C043557AE9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5">
              <a:extLst>
                <a:ext uri="{FF2B5EF4-FFF2-40B4-BE49-F238E27FC236}">
                  <a16:creationId xmlns:a16="http://schemas.microsoft.com/office/drawing/2014/main" id="{912344B6-8C95-43F6-8563-F906AE9CB3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6">
              <a:extLst>
                <a:ext uri="{FF2B5EF4-FFF2-40B4-BE49-F238E27FC236}">
                  <a16:creationId xmlns:a16="http://schemas.microsoft.com/office/drawing/2014/main" id="{65A82C74-49D2-44F4-8DAF-7E6B10DAD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77">
              <a:extLst>
                <a:ext uri="{FF2B5EF4-FFF2-40B4-BE49-F238E27FC236}">
                  <a16:creationId xmlns:a16="http://schemas.microsoft.com/office/drawing/2014/main" id="{A230F511-0A15-4B3C-982E-56965C992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78">
              <a:extLst>
                <a:ext uri="{FF2B5EF4-FFF2-40B4-BE49-F238E27FC236}">
                  <a16:creationId xmlns:a16="http://schemas.microsoft.com/office/drawing/2014/main" id="{13AD53BF-CD3A-4B1E-9A9E-F9775D0A6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9">
              <a:extLst>
                <a:ext uri="{FF2B5EF4-FFF2-40B4-BE49-F238E27FC236}">
                  <a16:creationId xmlns:a16="http://schemas.microsoft.com/office/drawing/2014/main" id="{204CB7FB-B645-4F06-B23F-5CDBA0DF2E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0">
              <a:extLst>
                <a:ext uri="{FF2B5EF4-FFF2-40B4-BE49-F238E27FC236}">
                  <a16:creationId xmlns:a16="http://schemas.microsoft.com/office/drawing/2014/main" id="{45BFC86C-761F-4504-8DC9-E79BC20813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81">
              <a:extLst>
                <a:ext uri="{FF2B5EF4-FFF2-40B4-BE49-F238E27FC236}">
                  <a16:creationId xmlns:a16="http://schemas.microsoft.com/office/drawing/2014/main" id="{11C049BF-9E88-4518-9B92-50EDB8E240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82">
              <a:extLst>
                <a:ext uri="{FF2B5EF4-FFF2-40B4-BE49-F238E27FC236}">
                  <a16:creationId xmlns:a16="http://schemas.microsoft.com/office/drawing/2014/main" id="{6C28633D-4F2D-4388-9EEC-78AD165B5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83">
              <a:extLst>
                <a:ext uri="{FF2B5EF4-FFF2-40B4-BE49-F238E27FC236}">
                  <a16:creationId xmlns:a16="http://schemas.microsoft.com/office/drawing/2014/main" id="{8B6C8BE1-20D1-4CB3-90FC-2199C8FF6C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84">
              <a:extLst>
                <a:ext uri="{FF2B5EF4-FFF2-40B4-BE49-F238E27FC236}">
                  <a16:creationId xmlns:a16="http://schemas.microsoft.com/office/drawing/2014/main" id="{4254FD2F-4C3A-435C-91C0-25D45AA1D8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85">
              <a:extLst>
                <a:ext uri="{FF2B5EF4-FFF2-40B4-BE49-F238E27FC236}">
                  <a16:creationId xmlns:a16="http://schemas.microsoft.com/office/drawing/2014/main" id="{2847C492-104A-4B7C-BBE5-4136736F91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86">
              <a:extLst>
                <a:ext uri="{FF2B5EF4-FFF2-40B4-BE49-F238E27FC236}">
                  <a16:creationId xmlns:a16="http://schemas.microsoft.com/office/drawing/2014/main" id="{9E272932-976E-4D1C-9627-E63CFDE63A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87">
              <a:extLst>
                <a:ext uri="{FF2B5EF4-FFF2-40B4-BE49-F238E27FC236}">
                  <a16:creationId xmlns:a16="http://schemas.microsoft.com/office/drawing/2014/main" id="{7E4BFC17-E450-4690-A6C3-7D748491D5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88">
              <a:extLst>
                <a:ext uri="{FF2B5EF4-FFF2-40B4-BE49-F238E27FC236}">
                  <a16:creationId xmlns:a16="http://schemas.microsoft.com/office/drawing/2014/main" id="{BFB04962-49D6-4C2E-BB0F-8200765B40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89">
              <a:extLst>
                <a:ext uri="{FF2B5EF4-FFF2-40B4-BE49-F238E27FC236}">
                  <a16:creationId xmlns:a16="http://schemas.microsoft.com/office/drawing/2014/main" id="{26738828-9113-4C35-972E-13B64F982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9BECEC93-B07F-4DEA-9A56-72BD620191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D7B6FD11-A3C9-4EB4-9546-EBE333636D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E0227E07-24E3-4375-BC48-CF247886E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C590B498-B530-4843-ADA8-D0CDB4ACF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A524DABB-551C-4519-B21D-D7172A7FA5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6B629153-EF5B-4DFB-96B8-7752A9C265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96">
              <a:extLst>
                <a:ext uri="{FF2B5EF4-FFF2-40B4-BE49-F238E27FC236}">
                  <a16:creationId xmlns:a16="http://schemas.microsoft.com/office/drawing/2014/main" id="{CCDD0D7E-CD2E-4B90-BFB4-85CC613197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97">
              <a:extLst>
                <a:ext uri="{FF2B5EF4-FFF2-40B4-BE49-F238E27FC236}">
                  <a16:creationId xmlns:a16="http://schemas.microsoft.com/office/drawing/2014/main" id="{2AFF5404-BA3F-4558-AC7A-95132E8C69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8">
              <a:extLst>
                <a:ext uri="{FF2B5EF4-FFF2-40B4-BE49-F238E27FC236}">
                  <a16:creationId xmlns:a16="http://schemas.microsoft.com/office/drawing/2014/main" id="{A3F08672-4B94-49DA-9894-8B7779EFA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99">
              <a:extLst>
                <a:ext uri="{FF2B5EF4-FFF2-40B4-BE49-F238E27FC236}">
                  <a16:creationId xmlns:a16="http://schemas.microsoft.com/office/drawing/2014/main" id="{48F1B8CF-EED5-4D7E-8A9A-5695636CCF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00">
              <a:extLst>
                <a:ext uri="{FF2B5EF4-FFF2-40B4-BE49-F238E27FC236}">
                  <a16:creationId xmlns:a16="http://schemas.microsoft.com/office/drawing/2014/main" id="{0418271E-1FB9-43D6-A76F-5E84E6B26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01">
              <a:extLst>
                <a:ext uri="{FF2B5EF4-FFF2-40B4-BE49-F238E27FC236}">
                  <a16:creationId xmlns:a16="http://schemas.microsoft.com/office/drawing/2014/main" id="{5D81A7ED-DEE6-4BD9-8FCA-C072A2688E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02">
              <a:extLst>
                <a:ext uri="{FF2B5EF4-FFF2-40B4-BE49-F238E27FC236}">
                  <a16:creationId xmlns:a16="http://schemas.microsoft.com/office/drawing/2014/main" id="{78C4ED4A-683D-4D60-93A1-94BB4A2DF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03">
              <a:extLst>
                <a:ext uri="{FF2B5EF4-FFF2-40B4-BE49-F238E27FC236}">
                  <a16:creationId xmlns:a16="http://schemas.microsoft.com/office/drawing/2014/main" id="{B3A0ADC4-C111-4023-85FD-BE26191C6C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04">
              <a:extLst>
                <a:ext uri="{FF2B5EF4-FFF2-40B4-BE49-F238E27FC236}">
                  <a16:creationId xmlns:a16="http://schemas.microsoft.com/office/drawing/2014/main" id="{3F8765D6-FA86-446D-9D90-48725CF8C8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05">
              <a:extLst>
                <a:ext uri="{FF2B5EF4-FFF2-40B4-BE49-F238E27FC236}">
                  <a16:creationId xmlns:a16="http://schemas.microsoft.com/office/drawing/2014/main" id="{4F68CBB4-7B75-4122-A25F-EE058A30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9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653673">
                <a:alpha val="100000"/>
              </a:srgbClr>
            </a:gs>
            <a:gs pos="100000">
              <a:srgbClr val="8C4BA0"/>
            </a:gs>
            <a:gs pos="20000">
              <a:srgbClr val="3E2146">
                <a:alpha val="10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12992" y="2259446"/>
            <a:ext cx="878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 EL</a:t>
            </a:r>
            <a:r>
              <a:rPr lang="zh-CN" altLang="en-US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交互组 中期文档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71534" y="3909838"/>
            <a:ext cx="29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小组：我没意见</a:t>
            </a:r>
            <a:endParaRPr lang="en-US" altLang="zh-CN" sz="2800" b="1" dirty="0">
              <a:solidFill>
                <a:srgbClr val="B88F4D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615" y="-1282700"/>
            <a:ext cx="4442460" cy="4099560"/>
          </a:xfrm>
          <a:prstGeom prst="rect">
            <a:avLst/>
          </a:prstGeom>
        </p:spPr>
      </p:pic>
      <p:pic>
        <p:nvPicPr>
          <p:cNvPr id="15" name="图片 14" descr="logo-06 - 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1230" y="3771900"/>
            <a:ext cx="3503930" cy="3232785"/>
          </a:xfrm>
          <a:prstGeom prst="rect">
            <a:avLst/>
          </a:prstGeom>
        </p:spPr>
      </p:pic>
      <p:pic>
        <p:nvPicPr>
          <p:cNvPr id="5" name="图片 4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5332730"/>
            <a:ext cx="4865370" cy="1885950"/>
          </a:xfrm>
          <a:prstGeom prst="rect">
            <a:avLst/>
          </a:prstGeom>
        </p:spPr>
      </p:pic>
      <p:pic>
        <p:nvPicPr>
          <p:cNvPr id="6" name="图片 5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07530" y="5332730"/>
            <a:ext cx="4865370" cy="1885950"/>
          </a:xfrm>
          <a:prstGeom prst="rect">
            <a:avLst/>
          </a:prstGeom>
        </p:spPr>
      </p:pic>
      <p:pic>
        <p:nvPicPr>
          <p:cNvPr id="21" name="图片 20" descr="logo_画板 1 副本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88560"/>
            <a:ext cx="12233910" cy="1869440"/>
          </a:xfrm>
          <a:prstGeom prst="rect">
            <a:avLst/>
          </a:prstGeom>
        </p:spPr>
      </p:pic>
      <p:pic>
        <p:nvPicPr>
          <p:cNvPr id="4" name="图片 3" descr="G:\2021\校庆\PPT\logo-渐变金-10.pnglogo-渐变金-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365046" y="-900112"/>
            <a:ext cx="5494020" cy="3620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653673"/>
            </a:gs>
            <a:gs pos="100000">
              <a:srgbClr val="8C4BA0"/>
            </a:gs>
            <a:gs pos="20000">
              <a:srgbClr val="3E214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615" y="-1282700"/>
            <a:ext cx="4442460" cy="4099560"/>
          </a:xfrm>
          <a:prstGeom prst="rect">
            <a:avLst/>
          </a:prstGeom>
        </p:spPr>
      </p:pic>
      <p:pic>
        <p:nvPicPr>
          <p:cNvPr id="15" name="图片 14" descr="logo-06 - 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1230" y="3771900"/>
            <a:ext cx="3503930" cy="32327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6818" y="2679621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pic>
        <p:nvPicPr>
          <p:cNvPr id="3" name="图片 2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5332730"/>
            <a:ext cx="4865370" cy="1885950"/>
          </a:xfrm>
          <a:prstGeom prst="rect">
            <a:avLst/>
          </a:prstGeom>
        </p:spPr>
      </p:pic>
      <p:pic>
        <p:nvPicPr>
          <p:cNvPr id="4" name="图片 3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07530" y="5332730"/>
            <a:ext cx="4865370" cy="1885950"/>
          </a:xfrm>
          <a:prstGeom prst="rect">
            <a:avLst/>
          </a:prstGeom>
        </p:spPr>
      </p:pic>
      <p:pic>
        <p:nvPicPr>
          <p:cNvPr id="21" name="图片 20" descr="logo_画板 1 副本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25" y="4988560"/>
            <a:ext cx="12233910" cy="186944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EE8E2994-A663-0042-BE15-5333905F40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5" y="3534433"/>
            <a:ext cx="3503930" cy="7271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67129EA-BCC9-4320-B759-3DAA786FB0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-604520" y="1549718"/>
            <a:ext cx="286512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CONTENT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F1A2A86-21CC-48DC-A600-A85B61A21F6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6780" y="1219518"/>
            <a:ext cx="863918" cy="12407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目录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D0F3C74-C180-4B34-A02E-C8E2E39D1356}"/>
              </a:ext>
            </a:extLst>
          </p:cNvPr>
          <p:cNvGrpSpPr/>
          <p:nvPr/>
        </p:nvGrpSpPr>
        <p:grpSpPr>
          <a:xfrm>
            <a:off x="1774507" y="1790700"/>
            <a:ext cx="1788795" cy="3606800"/>
            <a:chOff x="1774507" y="1917700"/>
            <a:chExt cx="1788795" cy="36068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EC92742-53DF-4202-9A87-A2CC4C9A7FB0}"/>
                </a:ext>
              </a:extLst>
            </p:cNvPr>
            <p:cNvSpPr/>
            <p:nvPr/>
          </p:nvSpPr>
          <p:spPr>
            <a:xfrm>
              <a:off x="1774507" y="1917700"/>
              <a:ext cx="1788795" cy="360680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7C4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6DA0017-717B-4227-8F17-E0DA78AC43DE}"/>
                </a:ext>
              </a:extLst>
            </p:cNvPr>
            <p:cNvGrpSpPr/>
            <p:nvPr/>
          </p:nvGrpSpPr>
          <p:grpSpPr>
            <a:xfrm>
              <a:off x="1985008" y="2152649"/>
              <a:ext cx="1367792" cy="1367792"/>
              <a:chOff x="2029249" y="2152649"/>
              <a:chExt cx="1367792" cy="136779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626E20-DC30-45A5-966F-C1356D2E2873}"/>
                  </a:ext>
                </a:extLst>
              </p:cNvPr>
              <p:cNvSpPr/>
              <p:nvPr/>
            </p:nvSpPr>
            <p:spPr>
              <a:xfrm>
                <a:off x="2029249" y="2152649"/>
                <a:ext cx="1367792" cy="1367792"/>
              </a:xfrm>
              <a:prstGeom prst="ellipse">
                <a:avLst/>
              </a:prstGeom>
              <a:solidFill>
                <a:srgbClr val="7C4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DBCE4B9C-5E02-49DF-A513-6BBC4465DA7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207049" y="2216150"/>
                <a:ext cx="1012192" cy="12407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</a:pPr>
                <a:r>
                  <a:rPr lang="en-US" altLang="zh-CN" sz="4000" b="1" spc="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01</a:t>
                </a: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952194-D5AF-4DC0-AEAF-D82C65A2E20B}"/>
                </a:ext>
              </a:extLst>
            </p:cNvPr>
            <p:cNvSpPr/>
            <p:nvPr/>
          </p:nvSpPr>
          <p:spPr>
            <a:xfrm>
              <a:off x="2020348" y="3825268"/>
              <a:ext cx="1297112" cy="429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作品目标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7D1F4E-95EB-47EE-882E-CA6C52A3D048}"/>
              </a:ext>
            </a:extLst>
          </p:cNvPr>
          <p:cNvGrpSpPr/>
          <p:nvPr/>
        </p:nvGrpSpPr>
        <p:grpSpPr>
          <a:xfrm>
            <a:off x="4267940" y="1790700"/>
            <a:ext cx="1788795" cy="3606800"/>
            <a:chOff x="1774507" y="1917700"/>
            <a:chExt cx="1788795" cy="360680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8F31639-97D4-45D7-B88E-1B8EA6176570}"/>
                </a:ext>
              </a:extLst>
            </p:cNvPr>
            <p:cNvSpPr/>
            <p:nvPr/>
          </p:nvSpPr>
          <p:spPr>
            <a:xfrm>
              <a:off x="1774507" y="1917700"/>
              <a:ext cx="1788795" cy="360680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7C4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678AE58-930D-4E56-95C5-F03142B80BAB}"/>
                </a:ext>
              </a:extLst>
            </p:cNvPr>
            <p:cNvGrpSpPr/>
            <p:nvPr/>
          </p:nvGrpSpPr>
          <p:grpSpPr>
            <a:xfrm>
              <a:off x="1985008" y="2152649"/>
              <a:ext cx="1367792" cy="1367792"/>
              <a:chOff x="2029249" y="2152649"/>
              <a:chExt cx="1367792" cy="136779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2AC6012-F8D8-4EA3-83F1-C799A6F87EFD}"/>
                  </a:ext>
                </a:extLst>
              </p:cNvPr>
              <p:cNvSpPr/>
              <p:nvPr/>
            </p:nvSpPr>
            <p:spPr>
              <a:xfrm>
                <a:off x="2029249" y="2152649"/>
                <a:ext cx="1367792" cy="1367792"/>
              </a:xfrm>
              <a:prstGeom prst="ellipse">
                <a:avLst/>
              </a:prstGeom>
              <a:solidFill>
                <a:srgbClr val="7C4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">
                <a:extLst>
                  <a:ext uri="{FF2B5EF4-FFF2-40B4-BE49-F238E27FC236}">
                    <a16:creationId xmlns:a16="http://schemas.microsoft.com/office/drawing/2014/main" id="{7BF93F47-6AE5-4CD0-AE43-A5F8DF763EB4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198582" y="2216150"/>
                <a:ext cx="1029126" cy="12407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</a:pPr>
                <a:r>
                  <a:rPr lang="en-US" altLang="zh-CN" sz="4000" b="1" spc="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02</a:t>
                </a: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46BBCA6-3413-4058-817A-12DDA59270DA}"/>
                </a:ext>
              </a:extLst>
            </p:cNvPr>
            <p:cNvSpPr/>
            <p:nvPr/>
          </p:nvSpPr>
          <p:spPr>
            <a:xfrm>
              <a:off x="2020348" y="3825268"/>
              <a:ext cx="1297112" cy="429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当前进度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D5FD66-4A22-4C73-BC6E-00B2C94E2DF1}"/>
              </a:ext>
            </a:extLst>
          </p:cNvPr>
          <p:cNvGrpSpPr/>
          <p:nvPr/>
        </p:nvGrpSpPr>
        <p:grpSpPr>
          <a:xfrm>
            <a:off x="6761373" y="1790700"/>
            <a:ext cx="1788795" cy="3606800"/>
            <a:chOff x="1774507" y="1917700"/>
            <a:chExt cx="1788795" cy="36068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830C6A5-F6EB-4BF1-823E-83249C6C3B4E}"/>
                </a:ext>
              </a:extLst>
            </p:cNvPr>
            <p:cNvSpPr/>
            <p:nvPr/>
          </p:nvSpPr>
          <p:spPr>
            <a:xfrm>
              <a:off x="1774507" y="1917700"/>
              <a:ext cx="1788795" cy="360680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7C4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A4EF13-FA59-4AD6-807C-492842B97443}"/>
                </a:ext>
              </a:extLst>
            </p:cNvPr>
            <p:cNvGrpSpPr/>
            <p:nvPr/>
          </p:nvGrpSpPr>
          <p:grpSpPr>
            <a:xfrm>
              <a:off x="1985008" y="2152649"/>
              <a:ext cx="1367792" cy="1367792"/>
              <a:chOff x="2029249" y="2152649"/>
              <a:chExt cx="1367792" cy="136779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115B529-9EBA-4CB0-82CA-DFBA0FBDC61D}"/>
                  </a:ext>
                </a:extLst>
              </p:cNvPr>
              <p:cNvSpPr/>
              <p:nvPr/>
            </p:nvSpPr>
            <p:spPr>
              <a:xfrm>
                <a:off x="2029249" y="2152649"/>
                <a:ext cx="1367792" cy="1367792"/>
              </a:xfrm>
              <a:prstGeom prst="ellipse">
                <a:avLst/>
              </a:prstGeom>
              <a:solidFill>
                <a:srgbClr val="7C4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2">
                <a:extLst>
                  <a:ext uri="{FF2B5EF4-FFF2-40B4-BE49-F238E27FC236}">
                    <a16:creationId xmlns:a16="http://schemas.microsoft.com/office/drawing/2014/main" id="{AF2A9F77-BA09-454F-B97D-CA473D469B5F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253615" y="2216150"/>
                <a:ext cx="919060" cy="12407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</a:pPr>
                <a:r>
                  <a:rPr lang="en-US" altLang="zh-CN" sz="4000" b="1" spc="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03</a:t>
                </a: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557403-B991-4BBE-BAF7-4AD5654A209B}"/>
                </a:ext>
              </a:extLst>
            </p:cNvPr>
            <p:cNvSpPr/>
            <p:nvPr/>
          </p:nvSpPr>
          <p:spPr>
            <a:xfrm>
              <a:off x="2020348" y="3825268"/>
              <a:ext cx="1297112" cy="429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人员分工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DD90D3-09F7-4288-B31F-09DB8CA79765}"/>
              </a:ext>
            </a:extLst>
          </p:cNvPr>
          <p:cNvGrpSpPr/>
          <p:nvPr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44" name="Group 205">
              <a:extLst>
                <a:ext uri="{FF2B5EF4-FFF2-40B4-BE49-F238E27FC236}">
                  <a16:creationId xmlns:a16="http://schemas.microsoft.com/office/drawing/2014/main" id="{785A2E9F-9CEC-43CF-9F89-DB3DC49D84D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45" name="Line 5">
                <a:extLst>
                  <a:ext uri="{FF2B5EF4-FFF2-40B4-BE49-F238E27FC236}">
                    <a16:creationId xmlns:a16="http://schemas.microsoft.com/office/drawing/2014/main" id="{A3AEB155-3BEB-4E2E-8451-B013FA75F0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242DD0B1-BF44-4935-8539-213DE36D13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7">
                <a:extLst>
                  <a:ext uri="{FF2B5EF4-FFF2-40B4-BE49-F238E27FC236}">
                    <a16:creationId xmlns:a16="http://schemas.microsoft.com/office/drawing/2014/main" id="{E3F98519-80B4-4372-9104-3734BA0E1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8">
                <a:extLst>
                  <a:ext uri="{FF2B5EF4-FFF2-40B4-BE49-F238E27FC236}">
                    <a16:creationId xmlns:a16="http://schemas.microsoft.com/office/drawing/2014/main" id="{1222636F-68F8-4059-9194-A0BF81B143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9">
                <a:extLst>
                  <a:ext uri="{FF2B5EF4-FFF2-40B4-BE49-F238E27FC236}">
                    <a16:creationId xmlns:a16="http://schemas.microsoft.com/office/drawing/2014/main" id="{0AA473D5-3790-4EAF-8614-621803B59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148908BC-96E7-4943-9E86-50D81A81B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1">
                <a:extLst>
                  <a:ext uri="{FF2B5EF4-FFF2-40B4-BE49-F238E27FC236}">
                    <a16:creationId xmlns:a16="http://schemas.microsoft.com/office/drawing/2014/main" id="{D7428672-BCD7-47FF-BD73-6633509F8C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2">
                <a:extLst>
                  <a:ext uri="{FF2B5EF4-FFF2-40B4-BE49-F238E27FC236}">
                    <a16:creationId xmlns:a16="http://schemas.microsoft.com/office/drawing/2014/main" id="{2E756168-1D65-454E-838E-DB2B83C611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3">
                <a:extLst>
                  <a:ext uri="{FF2B5EF4-FFF2-40B4-BE49-F238E27FC236}">
                    <a16:creationId xmlns:a16="http://schemas.microsoft.com/office/drawing/2014/main" id="{2E24AC55-E7E5-487E-8F0A-E158D0D181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">
                <a:extLst>
                  <a:ext uri="{FF2B5EF4-FFF2-40B4-BE49-F238E27FC236}">
                    <a16:creationId xmlns:a16="http://schemas.microsoft.com/office/drawing/2014/main" id="{3EA362EC-A009-4EC3-8F8B-024D3E43B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24A4B551-3FE1-45D3-B370-EB06F1A8FF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6">
                <a:extLst>
                  <a:ext uri="{FF2B5EF4-FFF2-40B4-BE49-F238E27FC236}">
                    <a16:creationId xmlns:a16="http://schemas.microsoft.com/office/drawing/2014/main" id="{BC912722-A22D-4E95-9093-84EDA944A6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7">
                <a:extLst>
                  <a:ext uri="{FF2B5EF4-FFF2-40B4-BE49-F238E27FC236}">
                    <a16:creationId xmlns:a16="http://schemas.microsoft.com/office/drawing/2014/main" id="{5E6CB107-C4D9-4553-9F12-FC3F9825FF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8">
                <a:extLst>
                  <a:ext uri="{FF2B5EF4-FFF2-40B4-BE49-F238E27FC236}">
                    <a16:creationId xmlns:a16="http://schemas.microsoft.com/office/drawing/2014/main" id="{33D958E3-4E9D-400A-AB69-B13C2A2E3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9">
                <a:extLst>
                  <a:ext uri="{FF2B5EF4-FFF2-40B4-BE49-F238E27FC236}">
                    <a16:creationId xmlns:a16="http://schemas.microsoft.com/office/drawing/2014/main" id="{BB65D31D-8408-404B-A57B-5C51A3A37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0">
                <a:extLst>
                  <a:ext uri="{FF2B5EF4-FFF2-40B4-BE49-F238E27FC236}">
                    <a16:creationId xmlns:a16="http://schemas.microsoft.com/office/drawing/2014/main" id="{91DBCB19-D194-4534-9472-BD127D7C99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1">
                <a:extLst>
                  <a:ext uri="{FF2B5EF4-FFF2-40B4-BE49-F238E27FC236}">
                    <a16:creationId xmlns:a16="http://schemas.microsoft.com/office/drawing/2014/main" id="{1FE11AA1-67E0-4DB9-A6B9-F83D67FCD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2">
                <a:extLst>
                  <a:ext uri="{FF2B5EF4-FFF2-40B4-BE49-F238E27FC236}">
                    <a16:creationId xmlns:a16="http://schemas.microsoft.com/office/drawing/2014/main" id="{9DCA6B13-A8DC-454A-8BF7-EB348BC67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3">
                <a:extLst>
                  <a:ext uri="{FF2B5EF4-FFF2-40B4-BE49-F238E27FC236}">
                    <a16:creationId xmlns:a16="http://schemas.microsoft.com/office/drawing/2014/main" id="{2FD3986A-BB52-492D-B963-41401E3981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4">
                <a:extLst>
                  <a:ext uri="{FF2B5EF4-FFF2-40B4-BE49-F238E27FC236}">
                    <a16:creationId xmlns:a16="http://schemas.microsoft.com/office/drawing/2014/main" id="{4DE4EF83-F14E-4517-85D4-E998ACA81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5">
                <a:extLst>
                  <a:ext uri="{FF2B5EF4-FFF2-40B4-BE49-F238E27FC236}">
                    <a16:creationId xmlns:a16="http://schemas.microsoft.com/office/drawing/2014/main" id="{934E43A5-DB4F-455B-B830-EFDFB28B2B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6">
                <a:extLst>
                  <a:ext uri="{FF2B5EF4-FFF2-40B4-BE49-F238E27FC236}">
                    <a16:creationId xmlns:a16="http://schemas.microsoft.com/office/drawing/2014/main" id="{D1D00B1B-6F15-43B4-946F-46BC1DF611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27">
                <a:extLst>
                  <a:ext uri="{FF2B5EF4-FFF2-40B4-BE49-F238E27FC236}">
                    <a16:creationId xmlns:a16="http://schemas.microsoft.com/office/drawing/2014/main" id="{3156BEB4-C6BB-42AF-8673-1A5A1B29A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8">
                <a:extLst>
                  <a:ext uri="{FF2B5EF4-FFF2-40B4-BE49-F238E27FC236}">
                    <a16:creationId xmlns:a16="http://schemas.microsoft.com/office/drawing/2014/main" id="{5544D358-5812-4221-B19B-56AFEF686C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9">
                <a:extLst>
                  <a:ext uri="{FF2B5EF4-FFF2-40B4-BE49-F238E27FC236}">
                    <a16:creationId xmlns:a16="http://schemas.microsoft.com/office/drawing/2014/main" id="{E444D74F-C89A-4AAA-AE27-CEE5F87AC6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D476B500-8EF8-4D58-B522-27C03F3B3E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1">
                <a:extLst>
                  <a:ext uri="{FF2B5EF4-FFF2-40B4-BE49-F238E27FC236}">
                    <a16:creationId xmlns:a16="http://schemas.microsoft.com/office/drawing/2014/main" id="{014BA7FC-32E7-41AF-9E91-524748F6B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BC2F67DD-114B-4B23-8B7A-8515E772D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30BF695D-972E-4B1D-BC29-218BF698B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FC3DF866-B554-4C89-BAD2-0493631F0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35">
                <a:extLst>
                  <a:ext uri="{FF2B5EF4-FFF2-40B4-BE49-F238E27FC236}">
                    <a16:creationId xmlns:a16="http://schemas.microsoft.com/office/drawing/2014/main" id="{E557A768-FE1C-4CE4-B089-8891C76EE8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6">
                <a:extLst>
                  <a:ext uri="{FF2B5EF4-FFF2-40B4-BE49-F238E27FC236}">
                    <a16:creationId xmlns:a16="http://schemas.microsoft.com/office/drawing/2014/main" id="{EA7285D2-B6FD-4F26-97B3-2833E44A4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7">
                <a:extLst>
                  <a:ext uri="{FF2B5EF4-FFF2-40B4-BE49-F238E27FC236}">
                    <a16:creationId xmlns:a16="http://schemas.microsoft.com/office/drawing/2014/main" id="{21E53EA5-567B-405C-B773-17CA02F10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38">
                <a:extLst>
                  <a:ext uri="{FF2B5EF4-FFF2-40B4-BE49-F238E27FC236}">
                    <a16:creationId xmlns:a16="http://schemas.microsoft.com/office/drawing/2014/main" id="{EFD9A81D-3BF3-4645-B93B-5AFD9D218F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39">
                <a:extLst>
                  <a:ext uri="{FF2B5EF4-FFF2-40B4-BE49-F238E27FC236}">
                    <a16:creationId xmlns:a16="http://schemas.microsoft.com/office/drawing/2014/main" id="{E372EB49-EA46-4A09-A3DF-9FCE4D4CF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0">
                <a:extLst>
                  <a:ext uri="{FF2B5EF4-FFF2-40B4-BE49-F238E27FC236}">
                    <a16:creationId xmlns:a16="http://schemas.microsoft.com/office/drawing/2014/main" id="{0C338488-BF7E-4A2B-B9A0-66408F2614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1">
                <a:extLst>
                  <a:ext uri="{FF2B5EF4-FFF2-40B4-BE49-F238E27FC236}">
                    <a16:creationId xmlns:a16="http://schemas.microsoft.com/office/drawing/2014/main" id="{8D1BDF75-ACBC-409F-8759-029F2A367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2">
                <a:extLst>
                  <a:ext uri="{FF2B5EF4-FFF2-40B4-BE49-F238E27FC236}">
                    <a16:creationId xmlns:a16="http://schemas.microsoft.com/office/drawing/2014/main" id="{FB7923E6-7159-4F90-BFC1-E0B7D2F6FC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3">
                <a:extLst>
                  <a:ext uri="{FF2B5EF4-FFF2-40B4-BE49-F238E27FC236}">
                    <a16:creationId xmlns:a16="http://schemas.microsoft.com/office/drawing/2014/main" id="{A277DE9D-A6CC-4D3B-A16F-BE77D07742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id="{8A91D8E9-C066-4B07-8F77-2F4676451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id="{16FF0440-1169-4B9A-B5DA-C5DA711F97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id="{A860B2E8-0355-47CC-B2FD-CE6EEC40A3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id="{65DB1607-C3D2-4B80-B744-A05AC2177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1E7582B1-9E39-40BC-8E82-0D6D1D7A31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4FD3D29C-5C12-4524-B008-607B8C7E58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50">
                <a:extLst>
                  <a:ext uri="{FF2B5EF4-FFF2-40B4-BE49-F238E27FC236}">
                    <a16:creationId xmlns:a16="http://schemas.microsoft.com/office/drawing/2014/main" id="{0489C60D-C852-4757-BF80-9F10CBDB0B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">
                <a:extLst>
                  <a:ext uri="{FF2B5EF4-FFF2-40B4-BE49-F238E27FC236}">
                    <a16:creationId xmlns:a16="http://schemas.microsoft.com/office/drawing/2014/main" id="{11D5085D-5A5C-4172-8BF3-7AFF4AE68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2">
                <a:extLst>
                  <a:ext uri="{FF2B5EF4-FFF2-40B4-BE49-F238E27FC236}">
                    <a16:creationId xmlns:a16="http://schemas.microsoft.com/office/drawing/2014/main" id="{D3A53EF8-A8E2-4DEB-8575-6A4B25EE7B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53">
                <a:extLst>
                  <a:ext uri="{FF2B5EF4-FFF2-40B4-BE49-F238E27FC236}">
                    <a16:creationId xmlns:a16="http://schemas.microsoft.com/office/drawing/2014/main" id="{E10F8EAA-7B75-41C8-9BB9-3AD9F6DD6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4">
                <a:extLst>
                  <a:ext uri="{FF2B5EF4-FFF2-40B4-BE49-F238E27FC236}">
                    <a16:creationId xmlns:a16="http://schemas.microsoft.com/office/drawing/2014/main" id="{5AFD3856-051D-49D8-89D5-4D4D9B330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55">
                <a:extLst>
                  <a:ext uri="{FF2B5EF4-FFF2-40B4-BE49-F238E27FC236}">
                    <a16:creationId xmlns:a16="http://schemas.microsoft.com/office/drawing/2014/main" id="{A598CDC5-267F-4FD2-A4EA-8A98A2C007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56">
                <a:extLst>
                  <a:ext uri="{FF2B5EF4-FFF2-40B4-BE49-F238E27FC236}">
                    <a16:creationId xmlns:a16="http://schemas.microsoft.com/office/drawing/2014/main" id="{18A0E241-4E5E-41CC-8397-C0E607675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57">
                <a:extLst>
                  <a:ext uri="{FF2B5EF4-FFF2-40B4-BE49-F238E27FC236}">
                    <a16:creationId xmlns:a16="http://schemas.microsoft.com/office/drawing/2014/main" id="{EBEC14CF-7909-4204-8DFE-A691876C8B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58">
                <a:extLst>
                  <a:ext uri="{FF2B5EF4-FFF2-40B4-BE49-F238E27FC236}">
                    <a16:creationId xmlns:a16="http://schemas.microsoft.com/office/drawing/2014/main" id="{D623ED30-BFA5-49CE-AD6D-6298DDEF6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59">
                <a:extLst>
                  <a:ext uri="{FF2B5EF4-FFF2-40B4-BE49-F238E27FC236}">
                    <a16:creationId xmlns:a16="http://schemas.microsoft.com/office/drawing/2014/main" id="{62942EC6-F6FA-4902-B24D-D0673484EA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60">
                <a:extLst>
                  <a:ext uri="{FF2B5EF4-FFF2-40B4-BE49-F238E27FC236}">
                    <a16:creationId xmlns:a16="http://schemas.microsoft.com/office/drawing/2014/main" id="{0CBFE0DB-8936-437A-934F-59A22B5F7D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1">
                <a:extLst>
                  <a:ext uri="{FF2B5EF4-FFF2-40B4-BE49-F238E27FC236}">
                    <a16:creationId xmlns:a16="http://schemas.microsoft.com/office/drawing/2014/main" id="{FE005F03-E57C-4080-9BA1-99D5314E3D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62">
                <a:extLst>
                  <a:ext uri="{FF2B5EF4-FFF2-40B4-BE49-F238E27FC236}">
                    <a16:creationId xmlns:a16="http://schemas.microsoft.com/office/drawing/2014/main" id="{77508358-5D84-499B-8229-B60EF26590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63">
                <a:extLst>
                  <a:ext uri="{FF2B5EF4-FFF2-40B4-BE49-F238E27FC236}">
                    <a16:creationId xmlns:a16="http://schemas.microsoft.com/office/drawing/2014/main" id="{ADEC1104-0A28-43D5-A702-B7D1DC7D09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64">
                <a:extLst>
                  <a:ext uri="{FF2B5EF4-FFF2-40B4-BE49-F238E27FC236}">
                    <a16:creationId xmlns:a16="http://schemas.microsoft.com/office/drawing/2014/main" id="{E9F14946-BE7E-4220-AD6F-E08B1A1DBC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65">
                <a:extLst>
                  <a:ext uri="{FF2B5EF4-FFF2-40B4-BE49-F238E27FC236}">
                    <a16:creationId xmlns:a16="http://schemas.microsoft.com/office/drawing/2014/main" id="{D5E3BA47-A4E9-4093-BC08-592C2294B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6">
                <a:extLst>
                  <a:ext uri="{FF2B5EF4-FFF2-40B4-BE49-F238E27FC236}">
                    <a16:creationId xmlns:a16="http://schemas.microsoft.com/office/drawing/2014/main" id="{BFA94E61-8F89-4690-AB3B-E046DAFAA1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67">
                <a:extLst>
                  <a:ext uri="{FF2B5EF4-FFF2-40B4-BE49-F238E27FC236}">
                    <a16:creationId xmlns:a16="http://schemas.microsoft.com/office/drawing/2014/main" id="{7DC4EC0F-DF7A-403A-9A97-EBD96638B4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68">
                <a:extLst>
                  <a:ext uri="{FF2B5EF4-FFF2-40B4-BE49-F238E27FC236}">
                    <a16:creationId xmlns:a16="http://schemas.microsoft.com/office/drawing/2014/main" id="{D8E03438-9016-484C-B954-900B6AA87A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69">
                <a:extLst>
                  <a:ext uri="{FF2B5EF4-FFF2-40B4-BE49-F238E27FC236}">
                    <a16:creationId xmlns:a16="http://schemas.microsoft.com/office/drawing/2014/main" id="{48B641B5-225C-4DA1-A3F1-0DC261663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70">
                <a:extLst>
                  <a:ext uri="{FF2B5EF4-FFF2-40B4-BE49-F238E27FC236}">
                    <a16:creationId xmlns:a16="http://schemas.microsoft.com/office/drawing/2014/main" id="{4D50B307-FB0A-43FA-9DD2-E6C7CBE687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71">
                <a:extLst>
                  <a:ext uri="{FF2B5EF4-FFF2-40B4-BE49-F238E27FC236}">
                    <a16:creationId xmlns:a16="http://schemas.microsoft.com/office/drawing/2014/main" id="{C73067BF-8617-4099-A521-677593BC4E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72">
                <a:extLst>
                  <a:ext uri="{FF2B5EF4-FFF2-40B4-BE49-F238E27FC236}">
                    <a16:creationId xmlns:a16="http://schemas.microsoft.com/office/drawing/2014/main" id="{E837E15E-8E79-42F2-B175-F4105DC6F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73">
                <a:extLst>
                  <a:ext uri="{FF2B5EF4-FFF2-40B4-BE49-F238E27FC236}">
                    <a16:creationId xmlns:a16="http://schemas.microsoft.com/office/drawing/2014/main" id="{016B81C3-8CBF-4741-B082-E92F231584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74">
                <a:extLst>
                  <a:ext uri="{FF2B5EF4-FFF2-40B4-BE49-F238E27FC236}">
                    <a16:creationId xmlns:a16="http://schemas.microsoft.com/office/drawing/2014/main" id="{569C9D51-ADFA-438B-8D38-A0F97F1596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75">
                <a:extLst>
                  <a:ext uri="{FF2B5EF4-FFF2-40B4-BE49-F238E27FC236}">
                    <a16:creationId xmlns:a16="http://schemas.microsoft.com/office/drawing/2014/main" id="{6B8F6279-413B-4367-8FE9-79B1A37DC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76">
                <a:extLst>
                  <a:ext uri="{FF2B5EF4-FFF2-40B4-BE49-F238E27FC236}">
                    <a16:creationId xmlns:a16="http://schemas.microsoft.com/office/drawing/2014/main" id="{F88489B0-7EAE-45F7-8930-D03B6C543C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77">
                <a:extLst>
                  <a:ext uri="{FF2B5EF4-FFF2-40B4-BE49-F238E27FC236}">
                    <a16:creationId xmlns:a16="http://schemas.microsoft.com/office/drawing/2014/main" id="{C879611B-C735-4812-B9B2-F41A693033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78">
                <a:extLst>
                  <a:ext uri="{FF2B5EF4-FFF2-40B4-BE49-F238E27FC236}">
                    <a16:creationId xmlns:a16="http://schemas.microsoft.com/office/drawing/2014/main" id="{6EE82BED-61EC-43EF-96E3-4F16C2CB9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79">
                <a:extLst>
                  <a:ext uri="{FF2B5EF4-FFF2-40B4-BE49-F238E27FC236}">
                    <a16:creationId xmlns:a16="http://schemas.microsoft.com/office/drawing/2014/main" id="{C5AA3CEB-C202-4609-B946-1FB2AD1A3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80">
                <a:extLst>
                  <a:ext uri="{FF2B5EF4-FFF2-40B4-BE49-F238E27FC236}">
                    <a16:creationId xmlns:a16="http://schemas.microsoft.com/office/drawing/2014/main" id="{86EAC27B-FF6E-455D-B88D-F24B90010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81">
                <a:extLst>
                  <a:ext uri="{FF2B5EF4-FFF2-40B4-BE49-F238E27FC236}">
                    <a16:creationId xmlns:a16="http://schemas.microsoft.com/office/drawing/2014/main" id="{147FB087-688F-4678-9243-C8A8CBC38C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82">
                <a:extLst>
                  <a:ext uri="{FF2B5EF4-FFF2-40B4-BE49-F238E27FC236}">
                    <a16:creationId xmlns:a16="http://schemas.microsoft.com/office/drawing/2014/main" id="{F54C4EDF-244A-447C-8F8D-300E4658D5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83">
                <a:extLst>
                  <a:ext uri="{FF2B5EF4-FFF2-40B4-BE49-F238E27FC236}">
                    <a16:creationId xmlns:a16="http://schemas.microsoft.com/office/drawing/2014/main" id="{C4B50557-30E2-44E2-93AB-AE48B19B29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84">
                <a:extLst>
                  <a:ext uri="{FF2B5EF4-FFF2-40B4-BE49-F238E27FC236}">
                    <a16:creationId xmlns:a16="http://schemas.microsoft.com/office/drawing/2014/main" id="{24B5DB85-1911-4DB4-9D53-A5375E8513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85">
                <a:extLst>
                  <a:ext uri="{FF2B5EF4-FFF2-40B4-BE49-F238E27FC236}">
                    <a16:creationId xmlns:a16="http://schemas.microsoft.com/office/drawing/2014/main" id="{39404E2F-F7C8-49A4-A5DB-248191F587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86">
                <a:extLst>
                  <a:ext uri="{FF2B5EF4-FFF2-40B4-BE49-F238E27FC236}">
                    <a16:creationId xmlns:a16="http://schemas.microsoft.com/office/drawing/2014/main" id="{DDADF590-08D8-43DF-A293-FF507C9EDA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87">
                <a:extLst>
                  <a:ext uri="{FF2B5EF4-FFF2-40B4-BE49-F238E27FC236}">
                    <a16:creationId xmlns:a16="http://schemas.microsoft.com/office/drawing/2014/main" id="{74039E2C-18DC-4A09-AC0B-F4F469F3E5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88">
                <a:extLst>
                  <a:ext uri="{FF2B5EF4-FFF2-40B4-BE49-F238E27FC236}">
                    <a16:creationId xmlns:a16="http://schemas.microsoft.com/office/drawing/2014/main" id="{5F9880DE-D345-4031-A7E2-A0B2BADC38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9">
                <a:extLst>
                  <a:ext uri="{FF2B5EF4-FFF2-40B4-BE49-F238E27FC236}">
                    <a16:creationId xmlns:a16="http://schemas.microsoft.com/office/drawing/2014/main" id="{0FC075AB-3A8E-4EB6-BCE0-A6EC3917D5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0">
                <a:extLst>
                  <a:ext uri="{FF2B5EF4-FFF2-40B4-BE49-F238E27FC236}">
                    <a16:creationId xmlns:a16="http://schemas.microsoft.com/office/drawing/2014/main" id="{E126740C-D9A3-4DB2-800E-BF3110DA99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91">
                <a:extLst>
                  <a:ext uri="{FF2B5EF4-FFF2-40B4-BE49-F238E27FC236}">
                    <a16:creationId xmlns:a16="http://schemas.microsoft.com/office/drawing/2014/main" id="{AC340586-1EC6-4CBF-BFE8-DD98B2945E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92">
                <a:extLst>
                  <a:ext uri="{FF2B5EF4-FFF2-40B4-BE49-F238E27FC236}">
                    <a16:creationId xmlns:a16="http://schemas.microsoft.com/office/drawing/2014/main" id="{D07AAF91-1D6A-41D8-9887-3EF648C7B6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93">
                <a:extLst>
                  <a:ext uri="{FF2B5EF4-FFF2-40B4-BE49-F238E27FC236}">
                    <a16:creationId xmlns:a16="http://schemas.microsoft.com/office/drawing/2014/main" id="{958A910F-7D33-4D74-BEE7-AEEEE04617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94">
                <a:extLst>
                  <a:ext uri="{FF2B5EF4-FFF2-40B4-BE49-F238E27FC236}">
                    <a16:creationId xmlns:a16="http://schemas.microsoft.com/office/drawing/2014/main" id="{F1AE6E72-43CA-4ED4-8D43-C3517EF81F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95">
                <a:extLst>
                  <a:ext uri="{FF2B5EF4-FFF2-40B4-BE49-F238E27FC236}">
                    <a16:creationId xmlns:a16="http://schemas.microsoft.com/office/drawing/2014/main" id="{5B2180E2-8058-4597-9556-F568FDBCD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96">
                <a:extLst>
                  <a:ext uri="{FF2B5EF4-FFF2-40B4-BE49-F238E27FC236}">
                    <a16:creationId xmlns:a16="http://schemas.microsoft.com/office/drawing/2014/main" id="{0948367A-D410-4DAC-9345-9995427AC9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7">
                <a:extLst>
                  <a:ext uri="{FF2B5EF4-FFF2-40B4-BE49-F238E27FC236}">
                    <a16:creationId xmlns:a16="http://schemas.microsoft.com/office/drawing/2014/main" id="{43752A73-1455-421B-BA56-5E93ACB2E7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98">
                <a:extLst>
                  <a:ext uri="{FF2B5EF4-FFF2-40B4-BE49-F238E27FC236}">
                    <a16:creationId xmlns:a16="http://schemas.microsoft.com/office/drawing/2014/main" id="{AE642AFB-1BE5-47CE-8407-FBCDEC85EC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99">
                <a:extLst>
                  <a:ext uri="{FF2B5EF4-FFF2-40B4-BE49-F238E27FC236}">
                    <a16:creationId xmlns:a16="http://schemas.microsoft.com/office/drawing/2014/main" id="{1665DAF1-B570-4819-A387-B1BA1B72F4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00">
                <a:extLst>
                  <a:ext uri="{FF2B5EF4-FFF2-40B4-BE49-F238E27FC236}">
                    <a16:creationId xmlns:a16="http://schemas.microsoft.com/office/drawing/2014/main" id="{18957BFB-1A86-438D-9DAB-F8CFCC855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01">
                <a:extLst>
                  <a:ext uri="{FF2B5EF4-FFF2-40B4-BE49-F238E27FC236}">
                    <a16:creationId xmlns:a16="http://schemas.microsoft.com/office/drawing/2014/main" id="{5BC56E82-CCC5-4A8E-B63C-E4E0D700A6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02">
                <a:extLst>
                  <a:ext uri="{FF2B5EF4-FFF2-40B4-BE49-F238E27FC236}">
                    <a16:creationId xmlns:a16="http://schemas.microsoft.com/office/drawing/2014/main" id="{F377C62F-79EE-4B32-988C-A7BE351D92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03">
                <a:extLst>
                  <a:ext uri="{FF2B5EF4-FFF2-40B4-BE49-F238E27FC236}">
                    <a16:creationId xmlns:a16="http://schemas.microsoft.com/office/drawing/2014/main" id="{7BE28BA7-957F-47F2-9EDB-1C8DC4E12D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04">
                <a:extLst>
                  <a:ext uri="{FF2B5EF4-FFF2-40B4-BE49-F238E27FC236}">
                    <a16:creationId xmlns:a16="http://schemas.microsoft.com/office/drawing/2014/main" id="{EBE49FCD-BC81-4A07-92C5-0538613B6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05">
                <a:extLst>
                  <a:ext uri="{FF2B5EF4-FFF2-40B4-BE49-F238E27FC236}">
                    <a16:creationId xmlns:a16="http://schemas.microsoft.com/office/drawing/2014/main" id="{E12A0E47-DE32-4ED8-86D4-20C26F53F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06">
                <a:extLst>
                  <a:ext uri="{FF2B5EF4-FFF2-40B4-BE49-F238E27FC236}">
                    <a16:creationId xmlns:a16="http://schemas.microsoft.com/office/drawing/2014/main" id="{B563D27D-AB12-4BDC-ACBC-EE86F95820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07">
                <a:extLst>
                  <a:ext uri="{FF2B5EF4-FFF2-40B4-BE49-F238E27FC236}">
                    <a16:creationId xmlns:a16="http://schemas.microsoft.com/office/drawing/2014/main" id="{815B20BB-C574-4D0D-8B24-75DA76187A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08">
                <a:extLst>
                  <a:ext uri="{FF2B5EF4-FFF2-40B4-BE49-F238E27FC236}">
                    <a16:creationId xmlns:a16="http://schemas.microsoft.com/office/drawing/2014/main" id="{047FA329-5966-463E-89DC-84107CB3D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09">
                <a:extLst>
                  <a:ext uri="{FF2B5EF4-FFF2-40B4-BE49-F238E27FC236}">
                    <a16:creationId xmlns:a16="http://schemas.microsoft.com/office/drawing/2014/main" id="{63FB9042-2588-4739-941E-F872ABB1CC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10">
                <a:extLst>
                  <a:ext uri="{FF2B5EF4-FFF2-40B4-BE49-F238E27FC236}">
                    <a16:creationId xmlns:a16="http://schemas.microsoft.com/office/drawing/2014/main" id="{23E69323-32C6-4F01-91F7-9C6CC0B182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11">
                <a:extLst>
                  <a:ext uri="{FF2B5EF4-FFF2-40B4-BE49-F238E27FC236}">
                    <a16:creationId xmlns:a16="http://schemas.microsoft.com/office/drawing/2014/main" id="{0BA18B01-EFBA-4255-99A9-777B683336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12">
                <a:extLst>
                  <a:ext uri="{FF2B5EF4-FFF2-40B4-BE49-F238E27FC236}">
                    <a16:creationId xmlns:a16="http://schemas.microsoft.com/office/drawing/2014/main" id="{4F603969-DF5D-479D-8509-F77D65D794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13">
                <a:extLst>
                  <a:ext uri="{FF2B5EF4-FFF2-40B4-BE49-F238E27FC236}">
                    <a16:creationId xmlns:a16="http://schemas.microsoft.com/office/drawing/2014/main" id="{8D67AA45-3D16-470B-8240-8A420CC034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14">
                <a:extLst>
                  <a:ext uri="{FF2B5EF4-FFF2-40B4-BE49-F238E27FC236}">
                    <a16:creationId xmlns:a16="http://schemas.microsoft.com/office/drawing/2014/main" id="{91129609-45E9-4250-B085-BDAC544D19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15">
                <a:extLst>
                  <a:ext uri="{FF2B5EF4-FFF2-40B4-BE49-F238E27FC236}">
                    <a16:creationId xmlns:a16="http://schemas.microsoft.com/office/drawing/2014/main" id="{E46B6A83-B1DD-4488-8727-594942426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16">
                <a:extLst>
                  <a:ext uri="{FF2B5EF4-FFF2-40B4-BE49-F238E27FC236}">
                    <a16:creationId xmlns:a16="http://schemas.microsoft.com/office/drawing/2014/main" id="{2D87EA7E-543B-4645-93AB-9F7A12F9C6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17">
                <a:extLst>
                  <a:ext uri="{FF2B5EF4-FFF2-40B4-BE49-F238E27FC236}">
                    <a16:creationId xmlns:a16="http://schemas.microsoft.com/office/drawing/2014/main" id="{649C394B-4E57-4E8F-B065-98E14E1832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18">
                <a:extLst>
                  <a:ext uri="{FF2B5EF4-FFF2-40B4-BE49-F238E27FC236}">
                    <a16:creationId xmlns:a16="http://schemas.microsoft.com/office/drawing/2014/main" id="{53015D15-A948-4978-B8C5-6A98E4F14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19">
                <a:extLst>
                  <a:ext uri="{FF2B5EF4-FFF2-40B4-BE49-F238E27FC236}">
                    <a16:creationId xmlns:a16="http://schemas.microsoft.com/office/drawing/2014/main" id="{A7D30A6B-3E3A-4EA2-BA4F-72941F8D20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20">
                <a:extLst>
                  <a:ext uri="{FF2B5EF4-FFF2-40B4-BE49-F238E27FC236}">
                    <a16:creationId xmlns:a16="http://schemas.microsoft.com/office/drawing/2014/main" id="{63F07179-C0CE-434E-8EC4-BBDE55A5B0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21">
                <a:extLst>
                  <a:ext uri="{FF2B5EF4-FFF2-40B4-BE49-F238E27FC236}">
                    <a16:creationId xmlns:a16="http://schemas.microsoft.com/office/drawing/2014/main" id="{A3F4A9E9-2AEC-4C1E-A49F-CCF5BE3240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22">
                <a:extLst>
                  <a:ext uri="{FF2B5EF4-FFF2-40B4-BE49-F238E27FC236}">
                    <a16:creationId xmlns:a16="http://schemas.microsoft.com/office/drawing/2014/main" id="{93BFD2DB-434F-4DD8-B620-7A87E287DE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23">
                <a:extLst>
                  <a:ext uri="{FF2B5EF4-FFF2-40B4-BE49-F238E27FC236}">
                    <a16:creationId xmlns:a16="http://schemas.microsoft.com/office/drawing/2014/main" id="{5CF2B74E-7029-4469-9EB5-B0AAC897D0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24">
                <a:extLst>
                  <a:ext uri="{FF2B5EF4-FFF2-40B4-BE49-F238E27FC236}">
                    <a16:creationId xmlns:a16="http://schemas.microsoft.com/office/drawing/2014/main" id="{2D536ADF-B838-444F-877F-D99D27142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25">
                <a:extLst>
                  <a:ext uri="{FF2B5EF4-FFF2-40B4-BE49-F238E27FC236}">
                    <a16:creationId xmlns:a16="http://schemas.microsoft.com/office/drawing/2014/main" id="{8D18A8A2-BC29-43F4-890C-47BB044C9A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26">
                <a:extLst>
                  <a:ext uri="{FF2B5EF4-FFF2-40B4-BE49-F238E27FC236}">
                    <a16:creationId xmlns:a16="http://schemas.microsoft.com/office/drawing/2014/main" id="{0FD8E287-3CD8-4041-B16D-C5787010C2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27">
                <a:extLst>
                  <a:ext uri="{FF2B5EF4-FFF2-40B4-BE49-F238E27FC236}">
                    <a16:creationId xmlns:a16="http://schemas.microsoft.com/office/drawing/2014/main" id="{D467FC92-8083-4039-B7D2-8FC216DC7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28">
                <a:extLst>
                  <a:ext uri="{FF2B5EF4-FFF2-40B4-BE49-F238E27FC236}">
                    <a16:creationId xmlns:a16="http://schemas.microsoft.com/office/drawing/2014/main" id="{E0E26DB4-BEC7-4788-840D-C163199C8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29">
                <a:extLst>
                  <a:ext uri="{FF2B5EF4-FFF2-40B4-BE49-F238E27FC236}">
                    <a16:creationId xmlns:a16="http://schemas.microsoft.com/office/drawing/2014/main" id="{68E86183-210F-44B1-8442-D1D825137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30">
                <a:extLst>
                  <a:ext uri="{FF2B5EF4-FFF2-40B4-BE49-F238E27FC236}">
                    <a16:creationId xmlns:a16="http://schemas.microsoft.com/office/drawing/2014/main" id="{DE2E772F-65B6-4863-A1DD-2A7593BC4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31">
                <a:extLst>
                  <a:ext uri="{FF2B5EF4-FFF2-40B4-BE49-F238E27FC236}">
                    <a16:creationId xmlns:a16="http://schemas.microsoft.com/office/drawing/2014/main" id="{91F737EE-3A25-414C-8D8C-F0C60622D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32">
                <a:extLst>
                  <a:ext uri="{FF2B5EF4-FFF2-40B4-BE49-F238E27FC236}">
                    <a16:creationId xmlns:a16="http://schemas.microsoft.com/office/drawing/2014/main" id="{02E7A363-8EDD-4236-9121-85EE1E494F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33">
                <a:extLst>
                  <a:ext uri="{FF2B5EF4-FFF2-40B4-BE49-F238E27FC236}">
                    <a16:creationId xmlns:a16="http://schemas.microsoft.com/office/drawing/2014/main" id="{7E74F322-4943-4C2F-8D7D-ECCEF4C53F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34">
                <a:extLst>
                  <a:ext uri="{FF2B5EF4-FFF2-40B4-BE49-F238E27FC236}">
                    <a16:creationId xmlns:a16="http://schemas.microsoft.com/office/drawing/2014/main" id="{5D58F067-5D86-4312-934B-80C1F34EED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35">
                <a:extLst>
                  <a:ext uri="{FF2B5EF4-FFF2-40B4-BE49-F238E27FC236}">
                    <a16:creationId xmlns:a16="http://schemas.microsoft.com/office/drawing/2014/main" id="{CAD8DBA7-61BB-4662-BED7-79D31FC50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36">
                <a:extLst>
                  <a:ext uri="{FF2B5EF4-FFF2-40B4-BE49-F238E27FC236}">
                    <a16:creationId xmlns:a16="http://schemas.microsoft.com/office/drawing/2014/main" id="{EB6156CA-9BF2-41AB-8F81-13A5EFB031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37">
                <a:extLst>
                  <a:ext uri="{FF2B5EF4-FFF2-40B4-BE49-F238E27FC236}">
                    <a16:creationId xmlns:a16="http://schemas.microsoft.com/office/drawing/2014/main" id="{CA984EB7-E010-40E3-9B13-998B8AB50B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38">
                <a:extLst>
                  <a:ext uri="{FF2B5EF4-FFF2-40B4-BE49-F238E27FC236}">
                    <a16:creationId xmlns:a16="http://schemas.microsoft.com/office/drawing/2014/main" id="{4385B699-F501-4654-B4AE-A15E46C6CE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39">
                <a:extLst>
                  <a:ext uri="{FF2B5EF4-FFF2-40B4-BE49-F238E27FC236}">
                    <a16:creationId xmlns:a16="http://schemas.microsoft.com/office/drawing/2014/main" id="{EF13A6FE-92E7-4FBE-920C-0C5EE173DC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40">
                <a:extLst>
                  <a:ext uri="{FF2B5EF4-FFF2-40B4-BE49-F238E27FC236}">
                    <a16:creationId xmlns:a16="http://schemas.microsoft.com/office/drawing/2014/main" id="{987841D7-0745-4CF9-A887-9BF325EAFC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41">
                <a:extLst>
                  <a:ext uri="{FF2B5EF4-FFF2-40B4-BE49-F238E27FC236}">
                    <a16:creationId xmlns:a16="http://schemas.microsoft.com/office/drawing/2014/main" id="{362286F3-1014-4D44-AC7B-4ED4CA3D5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42">
                <a:extLst>
                  <a:ext uri="{FF2B5EF4-FFF2-40B4-BE49-F238E27FC236}">
                    <a16:creationId xmlns:a16="http://schemas.microsoft.com/office/drawing/2014/main" id="{1D7712C5-9669-49C4-8B38-02C17BD4EB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3">
                <a:extLst>
                  <a:ext uri="{FF2B5EF4-FFF2-40B4-BE49-F238E27FC236}">
                    <a16:creationId xmlns:a16="http://schemas.microsoft.com/office/drawing/2014/main" id="{AFBEA6D6-F87A-448E-A751-6211165307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44">
                <a:extLst>
                  <a:ext uri="{FF2B5EF4-FFF2-40B4-BE49-F238E27FC236}">
                    <a16:creationId xmlns:a16="http://schemas.microsoft.com/office/drawing/2014/main" id="{CAEB11A3-0584-486A-BE73-F85E5E36A1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45">
                <a:extLst>
                  <a:ext uri="{FF2B5EF4-FFF2-40B4-BE49-F238E27FC236}">
                    <a16:creationId xmlns:a16="http://schemas.microsoft.com/office/drawing/2014/main" id="{C76A63C2-C176-4C5B-B7AB-535BC9AADC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46">
                <a:extLst>
                  <a:ext uri="{FF2B5EF4-FFF2-40B4-BE49-F238E27FC236}">
                    <a16:creationId xmlns:a16="http://schemas.microsoft.com/office/drawing/2014/main" id="{CB08CA41-F4FB-4B56-BE68-9EC75A4AC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47">
                <a:extLst>
                  <a:ext uri="{FF2B5EF4-FFF2-40B4-BE49-F238E27FC236}">
                    <a16:creationId xmlns:a16="http://schemas.microsoft.com/office/drawing/2014/main" id="{E0E5AFBD-2247-4603-907D-B3AAE3B162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48">
                <a:extLst>
                  <a:ext uri="{FF2B5EF4-FFF2-40B4-BE49-F238E27FC236}">
                    <a16:creationId xmlns:a16="http://schemas.microsoft.com/office/drawing/2014/main" id="{7E276170-1DEA-4E77-B64E-022D8D0BF2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49">
                <a:extLst>
                  <a:ext uri="{FF2B5EF4-FFF2-40B4-BE49-F238E27FC236}">
                    <a16:creationId xmlns:a16="http://schemas.microsoft.com/office/drawing/2014/main" id="{395FAA2F-0A9D-48F7-A7DA-7FA678132B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50">
                <a:extLst>
                  <a:ext uri="{FF2B5EF4-FFF2-40B4-BE49-F238E27FC236}">
                    <a16:creationId xmlns:a16="http://schemas.microsoft.com/office/drawing/2014/main" id="{B8786E94-C765-4C64-ACFF-5C216B8159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51">
                <a:extLst>
                  <a:ext uri="{FF2B5EF4-FFF2-40B4-BE49-F238E27FC236}">
                    <a16:creationId xmlns:a16="http://schemas.microsoft.com/office/drawing/2014/main" id="{29602A6F-F12F-4291-9D56-D173AAB6FA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52">
                <a:extLst>
                  <a:ext uri="{FF2B5EF4-FFF2-40B4-BE49-F238E27FC236}">
                    <a16:creationId xmlns:a16="http://schemas.microsoft.com/office/drawing/2014/main" id="{49ACBB60-F51A-4FAA-AC9E-5EF648D10F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53">
                <a:extLst>
                  <a:ext uri="{FF2B5EF4-FFF2-40B4-BE49-F238E27FC236}">
                    <a16:creationId xmlns:a16="http://schemas.microsoft.com/office/drawing/2014/main" id="{74D725C0-3E24-4620-9EA1-3F842919FE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54">
                <a:extLst>
                  <a:ext uri="{FF2B5EF4-FFF2-40B4-BE49-F238E27FC236}">
                    <a16:creationId xmlns:a16="http://schemas.microsoft.com/office/drawing/2014/main" id="{14677584-B6C7-4E9E-98AB-90A77EAC0D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55">
                <a:extLst>
                  <a:ext uri="{FF2B5EF4-FFF2-40B4-BE49-F238E27FC236}">
                    <a16:creationId xmlns:a16="http://schemas.microsoft.com/office/drawing/2014/main" id="{14D61D84-13F6-4B9E-AEB6-71B1854AE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56">
                <a:extLst>
                  <a:ext uri="{FF2B5EF4-FFF2-40B4-BE49-F238E27FC236}">
                    <a16:creationId xmlns:a16="http://schemas.microsoft.com/office/drawing/2014/main" id="{638B0B13-D80B-426F-A96D-3887E6722A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57">
                <a:extLst>
                  <a:ext uri="{FF2B5EF4-FFF2-40B4-BE49-F238E27FC236}">
                    <a16:creationId xmlns:a16="http://schemas.microsoft.com/office/drawing/2014/main" id="{064A713D-BF17-4110-9C0B-4A8BED299A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58">
                <a:extLst>
                  <a:ext uri="{FF2B5EF4-FFF2-40B4-BE49-F238E27FC236}">
                    <a16:creationId xmlns:a16="http://schemas.microsoft.com/office/drawing/2014/main" id="{FA98AC4B-D450-4E20-BA9E-544759835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59">
                <a:extLst>
                  <a:ext uri="{FF2B5EF4-FFF2-40B4-BE49-F238E27FC236}">
                    <a16:creationId xmlns:a16="http://schemas.microsoft.com/office/drawing/2014/main" id="{4ACFB102-868C-4B78-A0CA-3B50CCDE38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60">
                <a:extLst>
                  <a:ext uri="{FF2B5EF4-FFF2-40B4-BE49-F238E27FC236}">
                    <a16:creationId xmlns:a16="http://schemas.microsoft.com/office/drawing/2014/main" id="{BC4308BD-866C-4259-9EE3-BBBC5664D0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1">
                <a:extLst>
                  <a:ext uri="{FF2B5EF4-FFF2-40B4-BE49-F238E27FC236}">
                    <a16:creationId xmlns:a16="http://schemas.microsoft.com/office/drawing/2014/main" id="{8184F03E-B043-46CB-B49C-9976450AE0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62">
                <a:extLst>
                  <a:ext uri="{FF2B5EF4-FFF2-40B4-BE49-F238E27FC236}">
                    <a16:creationId xmlns:a16="http://schemas.microsoft.com/office/drawing/2014/main" id="{1A1DE10D-C771-4D62-A5DA-F79D14D8D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63">
                <a:extLst>
                  <a:ext uri="{FF2B5EF4-FFF2-40B4-BE49-F238E27FC236}">
                    <a16:creationId xmlns:a16="http://schemas.microsoft.com/office/drawing/2014/main" id="{2EBBE258-94EB-4201-A468-40578575A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64">
                <a:extLst>
                  <a:ext uri="{FF2B5EF4-FFF2-40B4-BE49-F238E27FC236}">
                    <a16:creationId xmlns:a16="http://schemas.microsoft.com/office/drawing/2014/main" id="{0147FAFF-F88F-4747-B5B2-232285869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65">
                <a:extLst>
                  <a:ext uri="{FF2B5EF4-FFF2-40B4-BE49-F238E27FC236}">
                    <a16:creationId xmlns:a16="http://schemas.microsoft.com/office/drawing/2014/main" id="{5759970B-25B4-480E-ACC7-8B42084A0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66">
                <a:extLst>
                  <a:ext uri="{FF2B5EF4-FFF2-40B4-BE49-F238E27FC236}">
                    <a16:creationId xmlns:a16="http://schemas.microsoft.com/office/drawing/2014/main" id="{650A43EA-74A2-4C64-8943-30415AD48A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67">
                <a:extLst>
                  <a:ext uri="{FF2B5EF4-FFF2-40B4-BE49-F238E27FC236}">
                    <a16:creationId xmlns:a16="http://schemas.microsoft.com/office/drawing/2014/main" id="{DE41DFD7-9064-4F0B-A89A-4AB06DB3A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68">
                <a:extLst>
                  <a:ext uri="{FF2B5EF4-FFF2-40B4-BE49-F238E27FC236}">
                    <a16:creationId xmlns:a16="http://schemas.microsoft.com/office/drawing/2014/main" id="{57FC91CE-08E7-4671-AD4D-23DBF7A8AA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69">
                <a:extLst>
                  <a:ext uri="{FF2B5EF4-FFF2-40B4-BE49-F238E27FC236}">
                    <a16:creationId xmlns:a16="http://schemas.microsoft.com/office/drawing/2014/main" id="{F09FB7BD-B38D-4387-8113-E4FDFDBE49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70">
                <a:extLst>
                  <a:ext uri="{FF2B5EF4-FFF2-40B4-BE49-F238E27FC236}">
                    <a16:creationId xmlns:a16="http://schemas.microsoft.com/office/drawing/2014/main" id="{2EB989CA-10CC-4420-B58A-288E3D6C2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71">
                <a:extLst>
                  <a:ext uri="{FF2B5EF4-FFF2-40B4-BE49-F238E27FC236}">
                    <a16:creationId xmlns:a16="http://schemas.microsoft.com/office/drawing/2014/main" id="{A417A4A1-7BE7-4D4A-95D0-0507128C72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72">
                <a:extLst>
                  <a:ext uri="{FF2B5EF4-FFF2-40B4-BE49-F238E27FC236}">
                    <a16:creationId xmlns:a16="http://schemas.microsoft.com/office/drawing/2014/main" id="{F6FF6372-4A91-449C-A493-6E3A4B2C15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73">
                <a:extLst>
                  <a:ext uri="{FF2B5EF4-FFF2-40B4-BE49-F238E27FC236}">
                    <a16:creationId xmlns:a16="http://schemas.microsoft.com/office/drawing/2014/main" id="{2603FF97-BD90-44B3-8A56-777D4B4EEB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74">
                <a:extLst>
                  <a:ext uri="{FF2B5EF4-FFF2-40B4-BE49-F238E27FC236}">
                    <a16:creationId xmlns:a16="http://schemas.microsoft.com/office/drawing/2014/main" id="{E88A3A0D-A953-479F-85BF-3397598C82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75">
                <a:extLst>
                  <a:ext uri="{FF2B5EF4-FFF2-40B4-BE49-F238E27FC236}">
                    <a16:creationId xmlns:a16="http://schemas.microsoft.com/office/drawing/2014/main" id="{72EA96B6-BBDA-47B7-9AE9-9EF0DF4C3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76">
                <a:extLst>
                  <a:ext uri="{FF2B5EF4-FFF2-40B4-BE49-F238E27FC236}">
                    <a16:creationId xmlns:a16="http://schemas.microsoft.com/office/drawing/2014/main" id="{6F2E5522-802B-4F20-BC33-35C8D23F4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77">
                <a:extLst>
                  <a:ext uri="{FF2B5EF4-FFF2-40B4-BE49-F238E27FC236}">
                    <a16:creationId xmlns:a16="http://schemas.microsoft.com/office/drawing/2014/main" id="{9B78B285-B01B-4011-9F8E-9CB5BB059E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78">
                <a:extLst>
                  <a:ext uri="{FF2B5EF4-FFF2-40B4-BE49-F238E27FC236}">
                    <a16:creationId xmlns:a16="http://schemas.microsoft.com/office/drawing/2014/main" id="{BBC949C8-C14E-4558-9147-5E02F59BF8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79">
                <a:extLst>
                  <a:ext uri="{FF2B5EF4-FFF2-40B4-BE49-F238E27FC236}">
                    <a16:creationId xmlns:a16="http://schemas.microsoft.com/office/drawing/2014/main" id="{668CC4CF-324E-4C05-9CB1-DA6838D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80">
                <a:extLst>
                  <a:ext uri="{FF2B5EF4-FFF2-40B4-BE49-F238E27FC236}">
                    <a16:creationId xmlns:a16="http://schemas.microsoft.com/office/drawing/2014/main" id="{A6DB5236-C102-4954-93E1-3B5252CD9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1">
                <a:extLst>
                  <a:ext uri="{FF2B5EF4-FFF2-40B4-BE49-F238E27FC236}">
                    <a16:creationId xmlns:a16="http://schemas.microsoft.com/office/drawing/2014/main" id="{331737B1-408C-42FF-98E6-FEEBAFDF9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82">
                <a:extLst>
                  <a:ext uri="{FF2B5EF4-FFF2-40B4-BE49-F238E27FC236}">
                    <a16:creationId xmlns:a16="http://schemas.microsoft.com/office/drawing/2014/main" id="{048DEDDD-3507-4D4C-A90D-8500B667A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83">
                <a:extLst>
                  <a:ext uri="{FF2B5EF4-FFF2-40B4-BE49-F238E27FC236}">
                    <a16:creationId xmlns:a16="http://schemas.microsoft.com/office/drawing/2014/main" id="{F132660C-4A79-4AE4-843C-F4411399C5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84">
                <a:extLst>
                  <a:ext uri="{FF2B5EF4-FFF2-40B4-BE49-F238E27FC236}">
                    <a16:creationId xmlns:a16="http://schemas.microsoft.com/office/drawing/2014/main" id="{898A7F8B-F256-4755-9B23-E28C65245E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85">
                <a:extLst>
                  <a:ext uri="{FF2B5EF4-FFF2-40B4-BE49-F238E27FC236}">
                    <a16:creationId xmlns:a16="http://schemas.microsoft.com/office/drawing/2014/main" id="{DB7FDFD5-1FE1-4547-A65C-8E8262A2B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86">
                <a:extLst>
                  <a:ext uri="{FF2B5EF4-FFF2-40B4-BE49-F238E27FC236}">
                    <a16:creationId xmlns:a16="http://schemas.microsoft.com/office/drawing/2014/main" id="{B15FF00F-25EF-4E5E-BB09-134A55091A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87">
                <a:extLst>
                  <a:ext uri="{FF2B5EF4-FFF2-40B4-BE49-F238E27FC236}">
                    <a16:creationId xmlns:a16="http://schemas.microsoft.com/office/drawing/2014/main" id="{DDBB3173-C05D-49F5-A9B7-8D64356D54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88">
                <a:extLst>
                  <a:ext uri="{FF2B5EF4-FFF2-40B4-BE49-F238E27FC236}">
                    <a16:creationId xmlns:a16="http://schemas.microsoft.com/office/drawing/2014/main" id="{292A88EA-1A1B-4F77-9ECD-80A2F3934F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89">
                <a:extLst>
                  <a:ext uri="{FF2B5EF4-FFF2-40B4-BE49-F238E27FC236}">
                    <a16:creationId xmlns:a16="http://schemas.microsoft.com/office/drawing/2014/main" id="{FFF3E338-6052-453E-8E52-7685F93694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90">
                <a:extLst>
                  <a:ext uri="{FF2B5EF4-FFF2-40B4-BE49-F238E27FC236}">
                    <a16:creationId xmlns:a16="http://schemas.microsoft.com/office/drawing/2014/main" id="{5E10AFF7-E223-4468-901B-7D44027091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91">
                <a:extLst>
                  <a:ext uri="{FF2B5EF4-FFF2-40B4-BE49-F238E27FC236}">
                    <a16:creationId xmlns:a16="http://schemas.microsoft.com/office/drawing/2014/main" id="{479757F5-6532-4038-82AD-C154739EB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92">
                <a:extLst>
                  <a:ext uri="{FF2B5EF4-FFF2-40B4-BE49-F238E27FC236}">
                    <a16:creationId xmlns:a16="http://schemas.microsoft.com/office/drawing/2014/main" id="{33D3F330-3037-4EBD-809D-E11031B7C5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93">
                <a:extLst>
                  <a:ext uri="{FF2B5EF4-FFF2-40B4-BE49-F238E27FC236}">
                    <a16:creationId xmlns:a16="http://schemas.microsoft.com/office/drawing/2014/main" id="{3E1605E3-D073-429F-9827-4D8E1D624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94">
                <a:extLst>
                  <a:ext uri="{FF2B5EF4-FFF2-40B4-BE49-F238E27FC236}">
                    <a16:creationId xmlns:a16="http://schemas.microsoft.com/office/drawing/2014/main" id="{C375B655-4C8C-4C87-BB73-1FAA41D32D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95">
                <a:extLst>
                  <a:ext uri="{FF2B5EF4-FFF2-40B4-BE49-F238E27FC236}">
                    <a16:creationId xmlns:a16="http://schemas.microsoft.com/office/drawing/2014/main" id="{F3A17969-93C9-4632-BC46-7B7CC9EAC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96">
                <a:extLst>
                  <a:ext uri="{FF2B5EF4-FFF2-40B4-BE49-F238E27FC236}">
                    <a16:creationId xmlns:a16="http://schemas.microsoft.com/office/drawing/2014/main" id="{7B10A74B-1788-487B-AD6A-F1C5ECAB8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97">
                <a:extLst>
                  <a:ext uri="{FF2B5EF4-FFF2-40B4-BE49-F238E27FC236}">
                    <a16:creationId xmlns:a16="http://schemas.microsoft.com/office/drawing/2014/main" id="{64029DAF-1150-417D-B559-3FC08C97E1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98">
                <a:extLst>
                  <a:ext uri="{FF2B5EF4-FFF2-40B4-BE49-F238E27FC236}">
                    <a16:creationId xmlns:a16="http://schemas.microsoft.com/office/drawing/2014/main" id="{EF13D9B1-11F1-4A95-8570-854CFD73A5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99">
                <a:extLst>
                  <a:ext uri="{FF2B5EF4-FFF2-40B4-BE49-F238E27FC236}">
                    <a16:creationId xmlns:a16="http://schemas.microsoft.com/office/drawing/2014/main" id="{F4AFC76F-928F-4EF9-97C0-07400CEE5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200">
                <a:extLst>
                  <a:ext uri="{FF2B5EF4-FFF2-40B4-BE49-F238E27FC236}">
                    <a16:creationId xmlns:a16="http://schemas.microsoft.com/office/drawing/2014/main" id="{BD04B85E-EFF6-4295-BD24-422616B30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201">
                <a:extLst>
                  <a:ext uri="{FF2B5EF4-FFF2-40B4-BE49-F238E27FC236}">
                    <a16:creationId xmlns:a16="http://schemas.microsoft.com/office/drawing/2014/main" id="{15A6853F-4C23-4AB1-8C31-698C22A060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2">
                <a:extLst>
                  <a:ext uri="{FF2B5EF4-FFF2-40B4-BE49-F238E27FC236}">
                    <a16:creationId xmlns:a16="http://schemas.microsoft.com/office/drawing/2014/main" id="{4E097F19-A1B3-4449-82CA-12E12F0BEE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03">
                <a:extLst>
                  <a:ext uri="{FF2B5EF4-FFF2-40B4-BE49-F238E27FC236}">
                    <a16:creationId xmlns:a16="http://schemas.microsoft.com/office/drawing/2014/main" id="{8D6A26CB-F945-4384-AC53-000A3EFF85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04">
                <a:extLst>
                  <a:ext uri="{FF2B5EF4-FFF2-40B4-BE49-F238E27FC236}">
                    <a16:creationId xmlns:a16="http://schemas.microsoft.com/office/drawing/2014/main" id="{E8DF69ED-D33F-4B6F-BF28-31FB7F19DF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65C8CA65-E172-4FB7-9F48-1ACC82DC4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A3609036-C340-4F0A-B697-3A04B038E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11AAB3DC-9C45-42A6-BE8E-A83EBE4A2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9">
              <a:extLst>
                <a:ext uri="{FF2B5EF4-FFF2-40B4-BE49-F238E27FC236}">
                  <a16:creationId xmlns:a16="http://schemas.microsoft.com/office/drawing/2014/main" id="{D02762A0-46FC-4915-8EBB-140C6CB89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10">
              <a:extLst>
                <a:ext uri="{FF2B5EF4-FFF2-40B4-BE49-F238E27FC236}">
                  <a16:creationId xmlns:a16="http://schemas.microsoft.com/office/drawing/2014/main" id="{479F6511-4ED7-4329-8289-082D72DEFF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1">
              <a:extLst>
                <a:ext uri="{FF2B5EF4-FFF2-40B4-BE49-F238E27FC236}">
                  <a16:creationId xmlns:a16="http://schemas.microsoft.com/office/drawing/2014/main" id="{23775F10-CAEA-419A-B5F5-2E9E5967D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12">
              <a:extLst>
                <a:ext uri="{FF2B5EF4-FFF2-40B4-BE49-F238E27FC236}">
                  <a16:creationId xmlns:a16="http://schemas.microsoft.com/office/drawing/2014/main" id="{EA8D9765-E7EC-446B-8D77-CBA8ECEE4B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>
              <a:extLst>
                <a:ext uri="{FF2B5EF4-FFF2-40B4-BE49-F238E27FC236}">
                  <a16:creationId xmlns:a16="http://schemas.microsoft.com/office/drawing/2014/main" id="{9CF54D15-104D-40F4-9BFA-7CEF07608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>
              <a:extLst>
                <a:ext uri="{FF2B5EF4-FFF2-40B4-BE49-F238E27FC236}">
                  <a16:creationId xmlns:a16="http://schemas.microsoft.com/office/drawing/2014/main" id="{21B47BFA-6548-45BA-BE0F-4F998B277D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>
              <a:extLst>
                <a:ext uri="{FF2B5EF4-FFF2-40B4-BE49-F238E27FC236}">
                  <a16:creationId xmlns:a16="http://schemas.microsoft.com/office/drawing/2014/main" id="{5959F140-425B-44A4-B890-F0D1AF573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16">
              <a:extLst>
                <a:ext uri="{FF2B5EF4-FFF2-40B4-BE49-F238E27FC236}">
                  <a16:creationId xmlns:a16="http://schemas.microsoft.com/office/drawing/2014/main" id="{5AB7E215-EB7D-440A-AC48-01B3B459C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7">
              <a:extLst>
                <a:ext uri="{FF2B5EF4-FFF2-40B4-BE49-F238E27FC236}">
                  <a16:creationId xmlns:a16="http://schemas.microsoft.com/office/drawing/2014/main" id="{747F59FB-B006-4958-BF13-29CEB332E4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18">
              <a:extLst>
                <a:ext uri="{FF2B5EF4-FFF2-40B4-BE49-F238E27FC236}">
                  <a16:creationId xmlns:a16="http://schemas.microsoft.com/office/drawing/2014/main" id="{8A2A5B75-B009-49EA-934B-3F2AF42FB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9">
              <a:extLst>
                <a:ext uri="{FF2B5EF4-FFF2-40B4-BE49-F238E27FC236}">
                  <a16:creationId xmlns:a16="http://schemas.microsoft.com/office/drawing/2014/main" id="{B29D9070-D525-487C-AC68-F20F2D5D4A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20">
              <a:extLst>
                <a:ext uri="{FF2B5EF4-FFF2-40B4-BE49-F238E27FC236}">
                  <a16:creationId xmlns:a16="http://schemas.microsoft.com/office/drawing/2014/main" id="{DB1EBA58-B849-47BA-B575-F840CAE898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21">
              <a:extLst>
                <a:ext uri="{FF2B5EF4-FFF2-40B4-BE49-F238E27FC236}">
                  <a16:creationId xmlns:a16="http://schemas.microsoft.com/office/drawing/2014/main" id="{7883ECF7-CF7B-4293-9DD9-20F4FDF7CE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22">
              <a:extLst>
                <a:ext uri="{FF2B5EF4-FFF2-40B4-BE49-F238E27FC236}">
                  <a16:creationId xmlns:a16="http://schemas.microsoft.com/office/drawing/2014/main" id="{CF530D6E-D852-465A-A3EF-939E490641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23">
              <a:extLst>
                <a:ext uri="{FF2B5EF4-FFF2-40B4-BE49-F238E27FC236}">
                  <a16:creationId xmlns:a16="http://schemas.microsoft.com/office/drawing/2014/main" id="{99E86FBC-E48F-4331-8A52-6D54EE158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4">
              <a:extLst>
                <a:ext uri="{FF2B5EF4-FFF2-40B4-BE49-F238E27FC236}">
                  <a16:creationId xmlns:a16="http://schemas.microsoft.com/office/drawing/2014/main" id="{122FF2B9-C336-4FE5-BF3B-9A6A8B00A9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5">
              <a:extLst>
                <a:ext uri="{FF2B5EF4-FFF2-40B4-BE49-F238E27FC236}">
                  <a16:creationId xmlns:a16="http://schemas.microsoft.com/office/drawing/2014/main" id="{0EEA2B67-A1CC-4D33-AEEF-B05DC5CEC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6">
              <a:extLst>
                <a:ext uri="{FF2B5EF4-FFF2-40B4-BE49-F238E27FC236}">
                  <a16:creationId xmlns:a16="http://schemas.microsoft.com/office/drawing/2014/main" id="{DED5174D-6825-4344-8BE1-FB64A0DC6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7">
              <a:extLst>
                <a:ext uri="{FF2B5EF4-FFF2-40B4-BE49-F238E27FC236}">
                  <a16:creationId xmlns:a16="http://schemas.microsoft.com/office/drawing/2014/main" id="{4FFBD4E4-42E7-4EE9-B93F-642247A5C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8">
              <a:extLst>
                <a:ext uri="{FF2B5EF4-FFF2-40B4-BE49-F238E27FC236}">
                  <a16:creationId xmlns:a16="http://schemas.microsoft.com/office/drawing/2014/main" id="{3ACB088D-6C69-45CE-8005-00E7A5F09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9">
              <a:extLst>
                <a:ext uri="{FF2B5EF4-FFF2-40B4-BE49-F238E27FC236}">
                  <a16:creationId xmlns:a16="http://schemas.microsoft.com/office/drawing/2014/main" id="{AB59060D-516A-4930-9810-2FC656285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30">
              <a:extLst>
                <a:ext uri="{FF2B5EF4-FFF2-40B4-BE49-F238E27FC236}">
                  <a16:creationId xmlns:a16="http://schemas.microsoft.com/office/drawing/2014/main" id="{4E0CB033-FB51-47B9-86D9-C0DDB206E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31">
              <a:extLst>
                <a:ext uri="{FF2B5EF4-FFF2-40B4-BE49-F238E27FC236}">
                  <a16:creationId xmlns:a16="http://schemas.microsoft.com/office/drawing/2014/main" id="{5829C7AF-1601-4EA4-A49E-5C47E4842A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32">
              <a:extLst>
                <a:ext uri="{FF2B5EF4-FFF2-40B4-BE49-F238E27FC236}">
                  <a16:creationId xmlns:a16="http://schemas.microsoft.com/office/drawing/2014/main" id="{5C2BDE15-0FFD-43E6-B3DB-EEAC77982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33">
              <a:extLst>
                <a:ext uri="{FF2B5EF4-FFF2-40B4-BE49-F238E27FC236}">
                  <a16:creationId xmlns:a16="http://schemas.microsoft.com/office/drawing/2014/main" id="{34242C30-EB9D-4101-980D-F6E83AAF0D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4">
              <a:extLst>
                <a:ext uri="{FF2B5EF4-FFF2-40B4-BE49-F238E27FC236}">
                  <a16:creationId xmlns:a16="http://schemas.microsoft.com/office/drawing/2014/main" id="{04B0C225-EC53-464E-A62E-F64BF71D8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5">
              <a:extLst>
                <a:ext uri="{FF2B5EF4-FFF2-40B4-BE49-F238E27FC236}">
                  <a16:creationId xmlns:a16="http://schemas.microsoft.com/office/drawing/2014/main" id="{90367D9C-1778-47A4-9E0E-993897A7F3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6">
              <a:extLst>
                <a:ext uri="{FF2B5EF4-FFF2-40B4-BE49-F238E27FC236}">
                  <a16:creationId xmlns:a16="http://schemas.microsoft.com/office/drawing/2014/main" id="{DBE3C0A6-97A3-41BE-AA9D-B20DB2EA19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7">
              <a:extLst>
                <a:ext uri="{FF2B5EF4-FFF2-40B4-BE49-F238E27FC236}">
                  <a16:creationId xmlns:a16="http://schemas.microsoft.com/office/drawing/2014/main" id="{0F827C5C-15C0-473F-9398-1E9AB81C0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8">
              <a:extLst>
                <a:ext uri="{FF2B5EF4-FFF2-40B4-BE49-F238E27FC236}">
                  <a16:creationId xmlns:a16="http://schemas.microsoft.com/office/drawing/2014/main" id="{D629A454-17F7-4B3A-9B56-96BA975C8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9">
              <a:extLst>
                <a:ext uri="{FF2B5EF4-FFF2-40B4-BE49-F238E27FC236}">
                  <a16:creationId xmlns:a16="http://schemas.microsoft.com/office/drawing/2014/main" id="{FEB0097E-4BFC-4C8F-9037-F434799010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40">
              <a:extLst>
                <a:ext uri="{FF2B5EF4-FFF2-40B4-BE49-F238E27FC236}">
                  <a16:creationId xmlns:a16="http://schemas.microsoft.com/office/drawing/2014/main" id="{8595F838-99A3-4D41-82FD-F3CA82CE7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41">
              <a:extLst>
                <a:ext uri="{FF2B5EF4-FFF2-40B4-BE49-F238E27FC236}">
                  <a16:creationId xmlns:a16="http://schemas.microsoft.com/office/drawing/2014/main" id="{4C1F0E38-43B6-4A7A-ACC4-C6F0D28E9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2">
              <a:extLst>
                <a:ext uri="{FF2B5EF4-FFF2-40B4-BE49-F238E27FC236}">
                  <a16:creationId xmlns:a16="http://schemas.microsoft.com/office/drawing/2014/main" id="{CA650461-7A70-47F8-9826-641CF6D6D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43">
              <a:extLst>
                <a:ext uri="{FF2B5EF4-FFF2-40B4-BE49-F238E27FC236}">
                  <a16:creationId xmlns:a16="http://schemas.microsoft.com/office/drawing/2014/main" id="{3BDC622D-E73F-499F-A6F9-FF997A5B1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4">
              <a:extLst>
                <a:ext uri="{FF2B5EF4-FFF2-40B4-BE49-F238E27FC236}">
                  <a16:creationId xmlns:a16="http://schemas.microsoft.com/office/drawing/2014/main" id="{78BC1E3B-7B36-4BCE-8266-E64A5B04DF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5">
              <a:extLst>
                <a:ext uri="{FF2B5EF4-FFF2-40B4-BE49-F238E27FC236}">
                  <a16:creationId xmlns:a16="http://schemas.microsoft.com/office/drawing/2014/main" id="{0F2D4C63-9818-4054-9426-6B1BE0C2C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6">
              <a:extLst>
                <a:ext uri="{FF2B5EF4-FFF2-40B4-BE49-F238E27FC236}">
                  <a16:creationId xmlns:a16="http://schemas.microsoft.com/office/drawing/2014/main" id="{BF711EC5-23EB-4008-979C-9A6F8CC3E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7">
              <a:extLst>
                <a:ext uri="{FF2B5EF4-FFF2-40B4-BE49-F238E27FC236}">
                  <a16:creationId xmlns:a16="http://schemas.microsoft.com/office/drawing/2014/main" id="{5DD22B31-B49D-4FF2-98AD-73CCE70AB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8">
              <a:extLst>
                <a:ext uri="{FF2B5EF4-FFF2-40B4-BE49-F238E27FC236}">
                  <a16:creationId xmlns:a16="http://schemas.microsoft.com/office/drawing/2014/main" id="{3BA56CFE-8412-4F2D-8BF8-BC036C5D9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9">
              <a:extLst>
                <a:ext uri="{FF2B5EF4-FFF2-40B4-BE49-F238E27FC236}">
                  <a16:creationId xmlns:a16="http://schemas.microsoft.com/office/drawing/2014/main" id="{19C0278E-E206-4D81-91D8-3A7AE97F1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50">
              <a:extLst>
                <a:ext uri="{FF2B5EF4-FFF2-40B4-BE49-F238E27FC236}">
                  <a16:creationId xmlns:a16="http://schemas.microsoft.com/office/drawing/2014/main" id="{8CAD7CB9-C5EE-4ED8-8CD0-648B9EBE2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51">
              <a:extLst>
                <a:ext uri="{FF2B5EF4-FFF2-40B4-BE49-F238E27FC236}">
                  <a16:creationId xmlns:a16="http://schemas.microsoft.com/office/drawing/2014/main" id="{FB220937-61E8-41E5-B398-694EA76C3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52">
              <a:extLst>
                <a:ext uri="{FF2B5EF4-FFF2-40B4-BE49-F238E27FC236}">
                  <a16:creationId xmlns:a16="http://schemas.microsoft.com/office/drawing/2014/main" id="{B1AA0B86-14E6-42A0-8EAF-11F19C79BB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53">
              <a:extLst>
                <a:ext uri="{FF2B5EF4-FFF2-40B4-BE49-F238E27FC236}">
                  <a16:creationId xmlns:a16="http://schemas.microsoft.com/office/drawing/2014/main" id="{5F5575BD-5513-4DD8-8EAD-9DE721052A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4">
              <a:extLst>
                <a:ext uri="{FF2B5EF4-FFF2-40B4-BE49-F238E27FC236}">
                  <a16:creationId xmlns:a16="http://schemas.microsoft.com/office/drawing/2014/main" id="{E80E9069-A6BB-4420-A795-833F4B161A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5">
              <a:extLst>
                <a:ext uri="{FF2B5EF4-FFF2-40B4-BE49-F238E27FC236}">
                  <a16:creationId xmlns:a16="http://schemas.microsoft.com/office/drawing/2014/main" id="{48D16BA2-4B82-4949-8036-78CDBD9EE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6">
              <a:extLst>
                <a:ext uri="{FF2B5EF4-FFF2-40B4-BE49-F238E27FC236}">
                  <a16:creationId xmlns:a16="http://schemas.microsoft.com/office/drawing/2014/main" id="{A892CA2E-2A0D-434C-97F4-02A6ED3B1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7">
              <a:extLst>
                <a:ext uri="{FF2B5EF4-FFF2-40B4-BE49-F238E27FC236}">
                  <a16:creationId xmlns:a16="http://schemas.microsoft.com/office/drawing/2014/main" id="{99BC13B1-618C-49B5-8351-66263C77A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8">
              <a:extLst>
                <a:ext uri="{FF2B5EF4-FFF2-40B4-BE49-F238E27FC236}">
                  <a16:creationId xmlns:a16="http://schemas.microsoft.com/office/drawing/2014/main" id="{6B93F8AE-D104-49AF-B7F4-2E7CE2F02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9">
              <a:extLst>
                <a:ext uri="{FF2B5EF4-FFF2-40B4-BE49-F238E27FC236}">
                  <a16:creationId xmlns:a16="http://schemas.microsoft.com/office/drawing/2014/main" id="{F9F5C3CE-6C59-4568-A341-1E4C8F9CEA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0">
              <a:extLst>
                <a:ext uri="{FF2B5EF4-FFF2-40B4-BE49-F238E27FC236}">
                  <a16:creationId xmlns:a16="http://schemas.microsoft.com/office/drawing/2014/main" id="{F00A973C-CABA-4AE1-85E5-EAB579DB9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61">
              <a:extLst>
                <a:ext uri="{FF2B5EF4-FFF2-40B4-BE49-F238E27FC236}">
                  <a16:creationId xmlns:a16="http://schemas.microsoft.com/office/drawing/2014/main" id="{AA6090B5-CD89-413B-ADB4-6C5BAE5020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62">
              <a:extLst>
                <a:ext uri="{FF2B5EF4-FFF2-40B4-BE49-F238E27FC236}">
                  <a16:creationId xmlns:a16="http://schemas.microsoft.com/office/drawing/2014/main" id="{667E5E47-DD5B-4C2F-A01C-F1440CED6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63">
              <a:extLst>
                <a:ext uri="{FF2B5EF4-FFF2-40B4-BE49-F238E27FC236}">
                  <a16:creationId xmlns:a16="http://schemas.microsoft.com/office/drawing/2014/main" id="{E3A77D17-4946-41C4-80A8-58614A7F7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4">
              <a:extLst>
                <a:ext uri="{FF2B5EF4-FFF2-40B4-BE49-F238E27FC236}">
                  <a16:creationId xmlns:a16="http://schemas.microsoft.com/office/drawing/2014/main" id="{2F6FB32A-3B68-408A-BE6B-4EFD768198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5">
              <a:extLst>
                <a:ext uri="{FF2B5EF4-FFF2-40B4-BE49-F238E27FC236}">
                  <a16:creationId xmlns:a16="http://schemas.microsoft.com/office/drawing/2014/main" id="{E5A97C4F-5BB4-49E0-B7C9-87CE4C7C6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6">
              <a:extLst>
                <a:ext uri="{FF2B5EF4-FFF2-40B4-BE49-F238E27FC236}">
                  <a16:creationId xmlns:a16="http://schemas.microsoft.com/office/drawing/2014/main" id="{3389DA9D-99B3-4F6E-B83B-8D8CB8DEC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7">
              <a:extLst>
                <a:ext uri="{FF2B5EF4-FFF2-40B4-BE49-F238E27FC236}">
                  <a16:creationId xmlns:a16="http://schemas.microsoft.com/office/drawing/2014/main" id="{A8DBD2DD-1B99-4A6C-A0BC-A0E23FFACF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8">
              <a:extLst>
                <a:ext uri="{FF2B5EF4-FFF2-40B4-BE49-F238E27FC236}">
                  <a16:creationId xmlns:a16="http://schemas.microsoft.com/office/drawing/2014/main" id="{1FE8041B-B912-4489-B2A4-8BB4E164E6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9">
              <a:extLst>
                <a:ext uri="{FF2B5EF4-FFF2-40B4-BE49-F238E27FC236}">
                  <a16:creationId xmlns:a16="http://schemas.microsoft.com/office/drawing/2014/main" id="{FC751945-46FD-4C82-A266-B8B989D597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70">
              <a:extLst>
                <a:ext uri="{FF2B5EF4-FFF2-40B4-BE49-F238E27FC236}">
                  <a16:creationId xmlns:a16="http://schemas.microsoft.com/office/drawing/2014/main" id="{515D8910-9B98-4736-90D3-0FBEEB6C5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71">
              <a:extLst>
                <a:ext uri="{FF2B5EF4-FFF2-40B4-BE49-F238E27FC236}">
                  <a16:creationId xmlns:a16="http://schemas.microsoft.com/office/drawing/2014/main" id="{6B425147-8524-4284-95F6-FFF5E30BB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72">
              <a:extLst>
                <a:ext uri="{FF2B5EF4-FFF2-40B4-BE49-F238E27FC236}">
                  <a16:creationId xmlns:a16="http://schemas.microsoft.com/office/drawing/2014/main" id="{B0D9BFCA-9EC4-48BB-90FB-77B714E45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73">
              <a:extLst>
                <a:ext uri="{FF2B5EF4-FFF2-40B4-BE49-F238E27FC236}">
                  <a16:creationId xmlns:a16="http://schemas.microsoft.com/office/drawing/2014/main" id="{4B22EF15-2A1D-44B2-88F9-36F4A38CC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4">
              <a:extLst>
                <a:ext uri="{FF2B5EF4-FFF2-40B4-BE49-F238E27FC236}">
                  <a16:creationId xmlns:a16="http://schemas.microsoft.com/office/drawing/2014/main" id="{D2039623-C667-436F-9C21-1FFC1E25F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5">
              <a:extLst>
                <a:ext uri="{FF2B5EF4-FFF2-40B4-BE49-F238E27FC236}">
                  <a16:creationId xmlns:a16="http://schemas.microsoft.com/office/drawing/2014/main" id="{0E55A4D2-E9D8-423F-AA12-0EB8009B9E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6">
              <a:extLst>
                <a:ext uri="{FF2B5EF4-FFF2-40B4-BE49-F238E27FC236}">
                  <a16:creationId xmlns:a16="http://schemas.microsoft.com/office/drawing/2014/main" id="{38B4C052-C66C-437B-BD88-F28AAEED7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7">
              <a:extLst>
                <a:ext uri="{FF2B5EF4-FFF2-40B4-BE49-F238E27FC236}">
                  <a16:creationId xmlns:a16="http://schemas.microsoft.com/office/drawing/2014/main" id="{F7367A48-617D-4B96-808E-11A3233C03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8">
              <a:extLst>
                <a:ext uri="{FF2B5EF4-FFF2-40B4-BE49-F238E27FC236}">
                  <a16:creationId xmlns:a16="http://schemas.microsoft.com/office/drawing/2014/main" id="{E21F7C57-5447-4628-8C61-431253E62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9">
              <a:extLst>
                <a:ext uri="{FF2B5EF4-FFF2-40B4-BE49-F238E27FC236}">
                  <a16:creationId xmlns:a16="http://schemas.microsoft.com/office/drawing/2014/main" id="{C313F774-51E2-4ED3-8E23-33E53A8CE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80">
              <a:extLst>
                <a:ext uri="{FF2B5EF4-FFF2-40B4-BE49-F238E27FC236}">
                  <a16:creationId xmlns:a16="http://schemas.microsoft.com/office/drawing/2014/main" id="{908CEB6A-61D0-4096-9E85-74415792BB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81">
              <a:extLst>
                <a:ext uri="{FF2B5EF4-FFF2-40B4-BE49-F238E27FC236}">
                  <a16:creationId xmlns:a16="http://schemas.microsoft.com/office/drawing/2014/main" id="{C052D25B-9B6F-40E4-849F-2FE5956927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82">
              <a:extLst>
                <a:ext uri="{FF2B5EF4-FFF2-40B4-BE49-F238E27FC236}">
                  <a16:creationId xmlns:a16="http://schemas.microsoft.com/office/drawing/2014/main" id="{72C3FC00-324F-46AC-B48B-BE603250DA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83">
              <a:extLst>
                <a:ext uri="{FF2B5EF4-FFF2-40B4-BE49-F238E27FC236}">
                  <a16:creationId xmlns:a16="http://schemas.microsoft.com/office/drawing/2014/main" id="{A80C6D1E-67CD-4C9E-945E-7A106114C2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4">
              <a:extLst>
                <a:ext uri="{FF2B5EF4-FFF2-40B4-BE49-F238E27FC236}">
                  <a16:creationId xmlns:a16="http://schemas.microsoft.com/office/drawing/2014/main" id="{544C5EC1-20CC-48CB-9B15-B3A060D4F7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5">
              <a:extLst>
                <a:ext uri="{FF2B5EF4-FFF2-40B4-BE49-F238E27FC236}">
                  <a16:creationId xmlns:a16="http://schemas.microsoft.com/office/drawing/2014/main" id="{1A4F6A88-4C4E-425B-9BD0-499D02436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6">
              <a:extLst>
                <a:ext uri="{FF2B5EF4-FFF2-40B4-BE49-F238E27FC236}">
                  <a16:creationId xmlns:a16="http://schemas.microsoft.com/office/drawing/2014/main" id="{23316936-16A0-4D95-A094-A1BD8D4E47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7">
              <a:extLst>
                <a:ext uri="{FF2B5EF4-FFF2-40B4-BE49-F238E27FC236}">
                  <a16:creationId xmlns:a16="http://schemas.microsoft.com/office/drawing/2014/main" id="{41EFA09F-3195-42A8-9299-D651025416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8">
              <a:extLst>
                <a:ext uri="{FF2B5EF4-FFF2-40B4-BE49-F238E27FC236}">
                  <a16:creationId xmlns:a16="http://schemas.microsoft.com/office/drawing/2014/main" id="{9FE329E2-88EF-4F92-B69F-F9BE5C587E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9">
              <a:extLst>
                <a:ext uri="{FF2B5EF4-FFF2-40B4-BE49-F238E27FC236}">
                  <a16:creationId xmlns:a16="http://schemas.microsoft.com/office/drawing/2014/main" id="{A198D97C-82A2-4449-BCB0-CAFA049837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90">
              <a:extLst>
                <a:ext uri="{FF2B5EF4-FFF2-40B4-BE49-F238E27FC236}">
                  <a16:creationId xmlns:a16="http://schemas.microsoft.com/office/drawing/2014/main" id="{9C2B4BD7-465F-489E-B572-6F2B10FED3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91">
              <a:extLst>
                <a:ext uri="{FF2B5EF4-FFF2-40B4-BE49-F238E27FC236}">
                  <a16:creationId xmlns:a16="http://schemas.microsoft.com/office/drawing/2014/main" id="{9398F13D-874B-46DE-AF76-8968096344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92">
              <a:extLst>
                <a:ext uri="{FF2B5EF4-FFF2-40B4-BE49-F238E27FC236}">
                  <a16:creationId xmlns:a16="http://schemas.microsoft.com/office/drawing/2014/main" id="{24BB9FF5-7C43-474F-B137-37ABE433AB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93">
              <a:extLst>
                <a:ext uri="{FF2B5EF4-FFF2-40B4-BE49-F238E27FC236}">
                  <a16:creationId xmlns:a16="http://schemas.microsoft.com/office/drawing/2014/main" id="{C25E27B1-6FD9-475D-8774-E11FD4D0A6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4">
              <a:extLst>
                <a:ext uri="{FF2B5EF4-FFF2-40B4-BE49-F238E27FC236}">
                  <a16:creationId xmlns:a16="http://schemas.microsoft.com/office/drawing/2014/main" id="{7E55AACD-DF59-47F5-A81D-A714F98D7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5">
              <a:extLst>
                <a:ext uri="{FF2B5EF4-FFF2-40B4-BE49-F238E27FC236}">
                  <a16:creationId xmlns:a16="http://schemas.microsoft.com/office/drawing/2014/main" id="{84BEDADF-44CA-4459-BDCD-B89742AFAE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6">
              <a:extLst>
                <a:ext uri="{FF2B5EF4-FFF2-40B4-BE49-F238E27FC236}">
                  <a16:creationId xmlns:a16="http://schemas.microsoft.com/office/drawing/2014/main" id="{762FC968-01CB-4B6B-AD54-BDC6E6AD2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7">
              <a:extLst>
                <a:ext uri="{FF2B5EF4-FFF2-40B4-BE49-F238E27FC236}">
                  <a16:creationId xmlns:a16="http://schemas.microsoft.com/office/drawing/2014/main" id="{682F9B36-C551-4F48-B979-363CCFEC7B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8">
              <a:extLst>
                <a:ext uri="{FF2B5EF4-FFF2-40B4-BE49-F238E27FC236}">
                  <a16:creationId xmlns:a16="http://schemas.microsoft.com/office/drawing/2014/main" id="{BA24BC87-6DAF-411C-8D1F-9E1C63BB06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9">
              <a:extLst>
                <a:ext uri="{FF2B5EF4-FFF2-40B4-BE49-F238E27FC236}">
                  <a16:creationId xmlns:a16="http://schemas.microsoft.com/office/drawing/2014/main" id="{0AB972FB-518D-4C3D-B2B9-706F40405E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00">
              <a:extLst>
                <a:ext uri="{FF2B5EF4-FFF2-40B4-BE49-F238E27FC236}">
                  <a16:creationId xmlns:a16="http://schemas.microsoft.com/office/drawing/2014/main" id="{09700AA9-A272-4887-B4DA-D6B2020523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01">
              <a:extLst>
                <a:ext uri="{FF2B5EF4-FFF2-40B4-BE49-F238E27FC236}">
                  <a16:creationId xmlns:a16="http://schemas.microsoft.com/office/drawing/2014/main" id="{D970E28E-EBFD-4AD4-9691-7EAA058A45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02">
              <a:extLst>
                <a:ext uri="{FF2B5EF4-FFF2-40B4-BE49-F238E27FC236}">
                  <a16:creationId xmlns:a16="http://schemas.microsoft.com/office/drawing/2014/main" id="{F21EDF3A-E34B-434A-8BF4-C63A89BA88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03">
              <a:extLst>
                <a:ext uri="{FF2B5EF4-FFF2-40B4-BE49-F238E27FC236}">
                  <a16:creationId xmlns:a16="http://schemas.microsoft.com/office/drawing/2014/main" id="{AA3F6EB8-183A-425A-B34B-C77313B566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4">
              <a:extLst>
                <a:ext uri="{FF2B5EF4-FFF2-40B4-BE49-F238E27FC236}">
                  <a16:creationId xmlns:a16="http://schemas.microsoft.com/office/drawing/2014/main" id="{2065AF45-E945-44F5-AD0D-0089FB8E3E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5">
              <a:extLst>
                <a:ext uri="{FF2B5EF4-FFF2-40B4-BE49-F238E27FC236}">
                  <a16:creationId xmlns:a16="http://schemas.microsoft.com/office/drawing/2014/main" id="{86E1C06B-C273-4495-A43C-5838F38E88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/>
              <a:t>作品目标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626158" y="2072337"/>
            <a:ext cx="4487985" cy="1140628"/>
            <a:chOff x="1887176" y="1780605"/>
            <a:chExt cx="2643362" cy="6141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887176" y="2111736"/>
              <a:ext cx="2643362" cy="28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粤语文化教育宣传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743232" cy="28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主题：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3172E06-B5AE-4CAF-925C-D65D3B2E32FA}"/>
              </a:ext>
            </a:extLst>
          </p:cNvPr>
          <p:cNvGrpSpPr/>
          <p:nvPr/>
        </p:nvGrpSpPr>
        <p:grpSpPr>
          <a:xfrm>
            <a:off x="560417" y="3379363"/>
            <a:ext cx="6653839" cy="2974681"/>
            <a:chOff x="1887176" y="1780605"/>
            <a:chExt cx="2665493" cy="297468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3BF50D1-18C3-4C8C-BB10-A7C757D713BD}"/>
                </a:ext>
              </a:extLst>
            </p:cNvPr>
            <p:cNvSpPr/>
            <p:nvPr/>
          </p:nvSpPr>
          <p:spPr>
            <a:xfrm>
              <a:off x="1909307" y="2309104"/>
              <a:ext cx="2643362" cy="244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开发动态网页，提供粤语学习平台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关卡闯关机制，在游戏过程中进行学习（包括听说、翻译）（待定）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接口大语言模型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，用户可调用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对出现的名词进行进一步的了解或学习更多文化背景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854138A-3CD0-462A-AD57-18797B927CEA}"/>
                </a:ext>
              </a:extLst>
            </p:cNvPr>
            <p:cNvSpPr/>
            <p:nvPr/>
          </p:nvSpPr>
          <p:spPr>
            <a:xfrm>
              <a:off x="1887176" y="1780605"/>
              <a:ext cx="79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主要内容：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9758C-5C6B-6D4A-B6D9-73E60ABA8A13}"/>
              </a:ext>
            </a:extLst>
          </p:cNvPr>
          <p:cNvSpPr/>
          <p:nvPr/>
        </p:nvSpPr>
        <p:spPr>
          <a:xfrm>
            <a:off x="4977746" y="45024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请在这里添加标题</a:t>
            </a:r>
          </a:p>
        </p:txBody>
      </p:sp>
      <p:pic>
        <p:nvPicPr>
          <p:cNvPr id="12" name="图片 11" descr="G:\2021\校庆\PPT\logo-08.pnglogo-08">
            <a:extLst>
              <a:ext uri="{FF2B5EF4-FFF2-40B4-BE49-F238E27FC236}">
                <a16:creationId xmlns:a16="http://schemas.microsoft.com/office/drawing/2014/main" id="{B88A48C7-7C8B-DD47-8F99-CFA406F2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43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626158" y="2072337"/>
            <a:ext cx="4487985" cy="1140628"/>
            <a:chOff x="1887176" y="1780605"/>
            <a:chExt cx="2643362" cy="6141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887176" y="2111736"/>
              <a:ext cx="2643362" cy="28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多领国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1166210" cy="28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参考应用：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1C2162-696D-D1E0-5011-B949961D3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9" b="10152"/>
          <a:stretch/>
        </p:blipFill>
        <p:spPr>
          <a:xfrm>
            <a:off x="2606187" y="1278042"/>
            <a:ext cx="3098800" cy="5129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2551BC-7CC8-4E7B-4743-1D313072C2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"/>
          <a:stretch/>
        </p:blipFill>
        <p:spPr>
          <a:xfrm>
            <a:off x="5664856" y="389652"/>
            <a:ext cx="3098800" cy="6468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CA7E40-D658-2FF3-7067-B81ED2B4EC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8891495" y="262965"/>
            <a:ext cx="3098800" cy="655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218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ea typeface="微软雅黑" panose="020B0503020204020204" pitchFamily="34" charset="-122"/>
              </a:rPr>
              <a:t>当前进度</a:t>
            </a: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1969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626158" y="2072337"/>
            <a:ext cx="4487985" cy="2581022"/>
            <a:chOff x="1887176" y="1780605"/>
            <a:chExt cx="2643362" cy="138975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887176" y="2111736"/>
              <a:ext cx="2643362" cy="105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正在搭建网站整体框架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收集了主要的关卡内容（题目）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尝试接入大模型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1166210" cy="28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当前进度：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9758C-5C6B-6D4A-B6D9-73E60ABA8A13}"/>
              </a:ext>
            </a:extLst>
          </p:cNvPr>
          <p:cNvSpPr/>
          <p:nvPr/>
        </p:nvSpPr>
        <p:spPr>
          <a:xfrm>
            <a:off x="4977746" y="45024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请在这里添加标题</a:t>
            </a:r>
          </a:p>
        </p:txBody>
      </p:sp>
      <p:pic>
        <p:nvPicPr>
          <p:cNvPr id="12" name="图片 11" descr="G:\2021\校庆\PPT\logo-08.pnglogo-08">
            <a:extLst>
              <a:ext uri="{FF2B5EF4-FFF2-40B4-BE49-F238E27FC236}">
                <a16:creationId xmlns:a16="http://schemas.microsoft.com/office/drawing/2014/main" id="{B88A48C7-7C8B-DD47-8F99-CFA406F2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912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/>
              <a:t>人员分工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8480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626158" y="2072337"/>
            <a:ext cx="6808571" cy="2581022"/>
            <a:chOff x="1887176" y="1780605"/>
            <a:chExt cx="2643362" cy="138975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887176" y="2111736"/>
              <a:ext cx="2643362" cy="105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彭智聪：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整体框架搭建与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王钰荣：数据收集与后端数据处理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房铭昊：数据收集与后端数据处理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罗荣鑫：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功能实现与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接口实现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1166210" cy="28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人员分工：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9758C-5C6B-6D4A-B6D9-73E60ABA8A13}"/>
              </a:ext>
            </a:extLst>
          </p:cNvPr>
          <p:cNvSpPr/>
          <p:nvPr/>
        </p:nvSpPr>
        <p:spPr>
          <a:xfrm>
            <a:off x="4977746" y="45024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请在这里添加标题</a:t>
            </a:r>
          </a:p>
        </p:txBody>
      </p:sp>
      <p:pic>
        <p:nvPicPr>
          <p:cNvPr id="12" name="图片 11" descr="G:\2021\校庆\PPT\logo-08.pnglogo-08">
            <a:extLst>
              <a:ext uri="{FF2B5EF4-FFF2-40B4-BE49-F238E27FC236}">
                <a16:creationId xmlns:a16="http://schemas.microsoft.com/office/drawing/2014/main" id="{B88A48C7-7C8B-DD47-8F99-CFA406F2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7845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11950</TotalTime>
  <Words>170</Words>
  <Application>Microsoft Office PowerPoint</Application>
  <PresentationFormat>宽屏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嘉 糖糖</cp:lastModifiedBy>
  <cp:revision>240</cp:revision>
  <dcterms:created xsi:type="dcterms:W3CDTF">2019-06-19T02:08:00Z</dcterms:created>
  <dcterms:modified xsi:type="dcterms:W3CDTF">2024-05-09T16:02:11Z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