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acanessa/good-uncle-ecs" TargetMode="External"/><Relationship Id="rId4" Type="http://schemas.openxmlformats.org/officeDocument/2006/relationships/hyperlink" Target="https://github.com/acanessa/good-uncle-ec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elb-1-2084531530.us-west-2.elb.amazonaws.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sz="4800"/>
              <a:t>ECS - Amazon ES2 Container Service</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Running Docker enabled-apps in EC2 clusters.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Amazon ECS | How.</a:t>
            </a:r>
          </a:p>
          <a:p>
            <a:pPr lvl="0">
              <a:spcBef>
                <a:spcPts val="0"/>
              </a:spcBef>
              <a:buNone/>
            </a:pPr>
            <a:r>
              <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following is an overview of the methodology used to implement an ECS cluster to run docker containers. </a:t>
            </a:r>
            <a:br>
              <a:rPr lang="en"/>
            </a:br>
            <a:br>
              <a:rPr lang="en"/>
            </a:br>
            <a:r>
              <a:rPr lang="en"/>
              <a:t>For detailed information check documentation on </a:t>
            </a:r>
            <a:r>
              <a:rPr lang="en" u="sng">
                <a:solidFill>
                  <a:schemeClr val="hlink"/>
                </a:solidFill>
                <a:hlinkClick r:id="rId3"/>
              </a:rPr>
              <a:t>https://github.com/</a:t>
            </a:r>
            <a:r>
              <a:rPr lang="en" u="sng">
                <a:solidFill>
                  <a:schemeClr val="hlink"/>
                </a:solidFill>
                <a:hlinkClick r:id="rId4"/>
              </a:rPr>
              <a:t>acanessa/good-uncle-ecs</a:t>
            </a:r>
          </a:p>
          <a:p>
            <a:pPr lvl="0" rtl="0">
              <a:spcBef>
                <a:spcPts val="0"/>
              </a:spcBef>
              <a:buNone/>
            </a:pPr>
            <a:r>
              <a:rPr lang="en"/>
              <a:t>Prerequisites</a:t>
            </a:r>
          </a:p>
          <a:p>
            <a:pPr indent="-228600" lvl="0" marL="457200" rtl="0">
              <a:spcBef>
                <a:spcPts val="0"/>
              </a:spcBef>
            </a:pPr>
            <a:r>
              <a:rPr lang="en"/>
              <a:t>General understanding of AWS and Docker</a:t>
            </a:r>
          </a:p>
          <a:p>
            <a:pPr indent="-228600" lvl="0" marL="457200" rtl="0">
              <a:spcBef>
                <a:spcPts val="0"/>
              </a:spcBef>
            </a:pPr>
            <a:r>
              <a:rPr lang="en"/>
              <a:t>Access to EC2 instances, Elastic Load Balancer, Credentials, Docker Hub.</a:t>
            </a:r>
          </a:p>
          <a:p>
            <a:pPr indent="-228600" lvl="0" marL="457200">
              <a:spcBef>
                <a:spcPts val="0"/>
              </a:spcBef>
            </a:pPr>
            <a:r>
              <a:rPr lang="en"/>
              <a:t>Coffee. Lots of coffee.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2150850"/>
            <a:ext cx="8520600" cy="1293600"/>
          </a:xfrm>
          <a:prstGeom prst="rect">
            <a:avLst/>
          </a:prstGeom>
        </p:spPr>
        <p:txBody>
          <a:bodyPr anchorCtr="0" anchor="ctr" bIns="91425" lIns="91425" rIns="91425" tIns="91425">
            <a:noAutofit/>
          </a:bodyPr>
          <a:lstStyle/>
          <a:p>
            <a:pPr lvl="0">
              <a:spcBef>
                <a:spcPts val="0"/>
              </a:spcBef>
              <a:buNone/>
            </a:pPr>
            <a:r>
              <a:rPr lang="en"/>
              <a:t>Demo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 General overview</a:t>
            </a:r>
          </a:p>
        </p:txBody>
      </p:sp>
      <p:sp>
        <p:nvSpPr>
          <p:cNvPr id="120" name="Shape 120"/>
          <p:cNvSpPr txBox="1"/>
          <p:nvPr>
            <p:ph idx="1" type="body"/>
          </p:nvPr>
        </p:nvSpPr>
        <p:spPr>
          <a:xfrm>
            <a:off x="311700" y="1152475"/>
            <a:ext cx="8520600" cy="3517200"/>
          </a:xfrm>
          <a:prstGeom prst="rect">
            <a:avLst/>
          </a:prstGeom>
        </p:spPr>
        <p:txBody>
          <a:bodyPr anchorCtr="0" anchor="t" bIns="91425" lIns="91425" rIns="91425" tIns="91425">
            <a:noAutofit/>
          </a:bodyPr>
          <a:lstStyle/>
          <a:p>
            <a:pPr lvl="0">
              <a:spcBef>
                <a:spcPts val="0"/>
              </a:spcBef>
              <a:buNone/>
            </a:pPr>
            <a:r>
              <a:rPr lang="en"/>
              <a:t>The first step is to create an empty ECS cluster. This cluster will be populated with EC2 instances that will run the docker containers via the ECS Agent and Docker Engine. We need to configure the instances with the ECS Agent, Docker Engine and IAM role. The instances will be now part of the cluster.</a:t>
            </a:r>
          </a:p>
          <a:p>
            <a:pPr lvl="0">
              <a:spcBef>
                <a:spcPts val="0"/>
              </a:spcBef>
              <a:buNone/>
            </a:pPr>
            <a:r>
              <a:rPr lang="en"/>
              <a:t>We define the properties of the docker containers via task-definitions, later they will be used in the service that we wish to run in the cluster. </a:t>
            </a:r>
            <a:br>
              <a:rPr lang="en"/>
            </a:br>
            <a:br>
              <a:rPr lang="en"/>
            </a:br>
            <a:r>
              <a:rPr lang="en"/>
              <a:t>When we deploy the task (a task is an instance of a task-definition) ECS will pull the docker image from docker hub and deploy it according to configuration.</a:t>
            </a:r>
            <a:br>
              <a:rPr lang="en"/>
            </a:br>
            <a:br>
              <a:rPr lang="en"/>
            </a:b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If the EC2 instance should crash, ECS will automatically run the docker container in the second instance, cluster orchestration is done for us!</a:t>
            </a:r>
          </a:p>
          <a:p>
            <a:pPr lvl="0">
              <a:spcBef>
                <a:spcPts val="0"/>
              </a:spcBef>
              <a:buNone/>
            </a:pPr>
            <a:r>
              <a:rPr lang="en"/>
              <a:t>In this demo, the container is using port 8080. We can’t run another container with the same port in the EC2 host so we implement an application-type Elastic Load Balancer, and map dynamic host ports to the 8080 container port.</a:t>
            </a:r>
          </a:p>
          <a:p>
            <a:pPr lvl="0">
              <a:spcBef>
                <a:spcPts val="0"/>
              </a:spcBef>
              <a:buNone/>
            </a:pPr>
            <a:r>
              <a:rPr lang="en"/>
              <a:t>EBL routes requests from its internet-facing port 80, via VPC firewall, to the dynamic port that will subsequently, be routed to the port 8080 of the container.</a:t>
            </a:r>
          </a:p>
          <a:p>
            <a:pPr lvl="0">
              <a:spcBef>
                <a:spcPts val="0"/>
              </a:spcBef>
              <a:buNone/>
            </a:pPr>
            <a:r>
              <a:rPr lang="en"/>
              <a:t>The result? We can now run multiple containers with the same port in one host.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demo has 4 containers running in one service. The container is a simple node app that will show the containerID and save it into a MongoDB database.</a:t>
            </a:r>
          </a:p>
          <a:p>
            <a:pPr lvl="0">
              <a:spcBef>
                <a:spcPts val="0"/>
              </a:spcBef>
              <a:buNone/>
            </a:pPr>
            <a:r>
              <a:rPr lang="en"/>
              <a:t>URL: </a:t>
            </a:r>
            <a:r>
              <a:rPr lang="en" u="sng">
                <a:solidFill>
                  <a:schemeClr val="hlink"/>
                </a:solidFill>
                <a:hlinkClick r:id="rId3"/>
              </a:rPr>
              <a:t>http://elb-1-2084531530.us-west-2.elb.amazonaws.com/</a:t>
            </a:r>
            <a:br>
              <a:rPr lang="en"/>
            </a:br>
            <a:br>
              <a:rPr lang="en"/>
            </a:br>
            <a:r>
              <a:rPr lang="en"/>
              <a:t>RESULT: "container-id": "098d5496d8a5"</a:t>
            </a:r>
          </a:p>
          <a:p>
            <a:pPr lvl="0">
              <a:spcBef>
                <a:spcPts val="0"/>
              </a:spcBef>
              <a:buNone/>
            </a:pPr>
            <a:r>
              <a:rPr lang="en"/>
              <a:t>When we refresh the browser, containerID will change indicating that the ELB is routing requests (as load in all containers is basically the same) in a round-robin fashion.</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a:t>
            </a: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Should one of the containers fail, the other three would still be accepting requests and saving data to the MongoDB database.</a:t>
            </a:r>
          </a:p>
          <a:p>
            <a:pPr indent="-228600" lvl="0" marL="457200" rtl="0">
              <a:spcBef>
                <a:spcPts val="0"/>
              </a:spcBef>
            </a:pPr>
            <a:r>
              <a:rPr lang="en"/>
              <a:t>Should demand increases, more containers can be created using auto-scaling. Same concept if demand decreases.</a:t>
            </a:r>
          </a:p>
          <a:p>
            <a:pPr indent="-228600" lvl="0" marL="457200" rtl="0">
              <a:spcBef>
                <a:spcPts val="0"/>
              </a:spcBef>
            </a:pPr>
            <a:r>
              <a:rPr lang="en"/>
              <a:t>Should one of the EC2 instances fail (rare), the cluster will recreate the containers in the other instance (subject to resource availability)</a:t>
            </a:r>
          </a:p>
          <a:p>
            <a:pPr lvl="0">
              <a:spcBef>
                <a:spcPts val="0"/>
              </a:spcBef>
              <a:buNone/>
            </a:pPr>
            <a:br>
              <a:rPr lang="en"/>
            </a:b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Can we do more?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Yes!.</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few concepts to try are:</a:t>
            </a:r>
          </a:p>
          <a:p>
            <a:pPr indent="-228600" lvl="0" marL="457200" rtl="0">
              <a:spcBef>
                <a:spcPts val="0"/>
              </a:spcBef>
            </a:pPr>
            <a:r>
              <a:rPr lang="en"/>
              <a:t>Stress testing to see how ECS manages auto-scaling.</a:t>
            </a:r>
          </a:p>
          <a:p>
            <a:pPr indent="-228600" lvl="0" marL="457200" rtl="0">
              <a:spcBef>
                <a:spcPts val="0"/>
              </a:spcBef>
            </a:pPr>
            <a:r>
              <a:rPr lang="en"/>
              <a:t>Extracting metrics via AWS/ECS CLI.</a:t>
            </a:r>
          </a:p>
          <a:p>
            <a:pPr indent="-228600" lvl="0" marL="457200" rtl="0">
              <a:spcBef>
                <a:spcPts val="0"/>
              </a:spcBef>
            </a:pPr>
            <a:r>
              <a:rPr lang="en"/>
              <a:t>Using these metrics with an ELK stack for visualization.</a:t>
            </a:r>
          </a:p>
          <a:p>
            <a:pPr indent="-228600" lvl="0" marL="457200" rtl="0">
              <a:spcBef>
                <a:spcPts val="0"/>
              </a:spcBef>
            </a:pPr>
            <a:r>
              <a:rPr lang="en"/>
              <a:t>Implementing own scheduler via AWS/ECS CLI.</a:t>
            </a:r>
          </a:p>
          <a:p>
            <a:pPr indent="-228600" lvl="0" marL="457200" rtl="0">
              <a:spcBef>
                <a:spcPts val="0"/>
              </a:spcBef>
            </a:pPr>
            <a:r>
              <a:rPr lang="en"/>
              <a:t>Adding or removing EC2 instances dynamically.</a:t>
            </a:r>
          </a:p>
          <a:p>
            <a:pPr indent="-228600" lvl="0" marL="457200">
              <a:spcBef>
                <a:spcPts val="0"/>
              </a:spcBef>
            </a:pPr>
            <a:r>
              <a:rPr lang="en"/>
              <a:t>Integrating ECS with coffee machine to assure coffee delivery process.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a:t>
            </a:r>
          </a:p>
        </p:txBody>
      </p:sp>
      <p:sp>
        <p:nvSpPr>
          <p:cNvPr id="160" name="Shape 1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Using Amazon Elastic Container Service would allow us to scale our service without the usual problems of implementing and managing our own cluster infrastructure while at the same time, will give us the possibility to integrate several AWS technologies.</a:t>
            </a:r>
            <a:br>
              <a:rPr lang="en"/>
            </a:br>
            <a:br>
              <a:rPr lang="en"/>
            </a:br>
            <a:r>
              <a:rPr lang="en"/>
              <a:t>Deployment</a:t>
            </a:r>
            <a:r>
              <a:rPr lang="en"/>
              <a:t> time, management and costs will be drastically reduced. Service availability and quality will be increased.</a:t>
            </a:r>
          </a:p>
          <a:p>
            <a:pPr lvl="0">
              <a:spcBef>
                <a:spcPts val="0"/>
              </a:spcBef>
              <a:buNone/>
            </a:pPr>
            <a:r>
              <a:rPr lang="en"/>
              <a:t>In short, a technology worthy to consider!</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Docker</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Containers Overview.</a:t>
            </a:r>
          </a:p>
        </p:txBody>
      </p:sp>
      <p:sp>
        <p:nvSpPr>
          <p:cNvPr id="66" name="Shape 66"/>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t/>
            </a:r>
            <a:endParaRPr/>
          </a:p>
        </p:txBody>
      </p:sp>
      <p:sp>
        <p:nvSpPr>
          <p:cNvPr id="67" name="Shape 67"/>
          <p:cNvSpPr txBox="1"/>
          <p:nvPr>
            <p:ph idx="2" type="body"/>
          </p:nvPr>
        </p:nvSpPr>
        <p:spPr>
          <a:xfrm>
            <a:off x="48324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Self Contained.</a:t>
            </a:r>
          </a:p>
          <a:p>
            <a:pPr indent="-228600" lvl="0" marL="457200" rtl="0">
              <a:spcBef>
                <a:spcPts val="0"/>
              </a:spcBef>
            </a:pPr>
            <a:r>
              <a:rPr lang="en"/>
              <a:t>Portable.</a:t>
            </a:r>
          </a:p>
          <a:p>
            <a:pPr indent="-228600" lvl="0" marL="457200" rtl="0">
              <a:spcBef>
                <a:spcPts val="0"/>
              </a:spcBef>
            </a:pPr>
            <a:r>
              <a:rPr lang="en"/>
              <a:t>Easy deployment.</a:t>
            </a:r>
          </a:p>
          <a:p>
            <a:pPr indent="-228600" lvl="0" marL="457200" rtl="0">
              <a:spcBef>
                <a:spcPts val="0"/>
              </a:spcBef>
            </a:pPr>
            <a:r>
              <a:rPr lang="en"/>
              <a:t>Development life cycle gets simplified.</a:t>
            </a:r>
          </a:p>
          <a:p>
            <a:pPr indent="-228600" lvl="0" marL="457200" rtl="0">
              <a:spcBef>
                <a:spcPts val="0"/>
              </a:spcBef>
            </a:pPr>
            <a:r>
              <a:rPr lang="en"/>
              <a:t>Small footprint.</a:t>
            </a:r>
          </a:p>
          <a:p>
            <a:pPr indent="-228600" lvl="0" marL="457200" rtl="0">
              <a:spcBef>
                <a:spcPts val="0"/>
              </a:spcBef>
            </a:pPr>
            <a:r>
              <a:rPr lang="en"/>
              <a:t>Decoupling big systems.</a:t>
            </a:r>
          </a:p>
          <a:p>
            <a:pPr indent="-228600" lvl="0" marL="457200" rtl="0">
              <a:spcBef>
                <a:spcPts val="0"/>
              </a:spcBef>
            </a:pPr>
            <a:r>
              <a:rPr lang="en"/>
              <a:t>Reduces library complexity.</a:t>
            </a:r>
          </a:p>
          <a:p>
            <a:pPr indent="-228600" lvl="0" marL="457200" rtl="0">
              <a:spcBef>
                <a:spcPts val="0"/>
              </a:spcBef>
            </a:pPr>
            <a:r>
              <a:rPr lang="en"/>
              <a:t>Efficient management of resources.</a:t>
            </a:r>
          </a:p>
        </p:txBody>
      </p:sp>
      <p:pic>
        <p:nvPicPr>
          <p:cNvPr id="68" name="Shape 68"/>
          <p:cNvPicPr preferRelativeResize="0"/>
          <p:nvPr/>
        </p:nvPicPr>
        <p:blipFill>
          <a:blip r:embed="rId3">
            <a:alphaModFix/>
          </a:blip>
          <a:stretch>
            <a:fillRect/>
          </a:stretch>
        </p:blipFill>
        <p:spPr>
          <a:xfrm>
            <a:off x="311700" y="1152475"/>
            <a:ext cx="3932075" cy="294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 container pipeline</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OPS team creates certified base images with operating system.</a:t>
            </a:r>
          </a:p>
          <a:p>
            <a:pPr indent="-228600" lvl="0" marL="457200" rtl="0">
              <a:spcBef>
                <a:spcPts val="0"/>
              </a:spcBef>
            </a:pPr>
            <a:r>
              <a:rPr lang="en"/>
              <a:t>Images are turned into utilities containers (Redis, Nodejs, MongoDB).</a:t>
            </a:r>
          </a:p>
          <a:p>
            <a:pPr indent="-228600" lvl="0" marL="457200" rtl="0">
              <a:spcBef>
                <a:spcPts val="0"/>
              </a:spcBef>
            </a:pPr>
            <a:r>
              <a:rPr lang="en"/>
              <a:t>Developers use these containers to build source code.</a:t>
            </a:r>
          </a:p>
          <a:p>
            <a:pPr indent="-228600" lvl="0" marL="457200" rtl="0">
              <a:spcBef>
                <a:spcPts val="0"/>
              </a:spcBef>
            </a:pPr>
            <a:r>
              <a:rPr lang="en"/>
              <a:t>Version control.</a:t>
            </a:r>
          </a:p>
          <a:p>
            <a:pPr indent="-228600" lvl="0" marL="457200" rtl="0">
              <a:spcBef>
                <a:spcPts val="0"/>
              </a:spcBef>
            </a:pPr>
            <a:r>
              <a:rPr lang="en"/>
              <a:t>Build &amp; unit tests.</a:t>
            </a:r>
          </a:p>
          <a:p>
            <a:pPr indent="-228600" lvl="0" marL="457200" rtl="0">
              <a:spcBef>
                <a:spcPts val="0"/>
              </a:spcBef>
            </a:pPr>
            <a:r>
              <a:rPr lang="en"/>
              <a:t>Automated acceptance tests.</a:t>
            </a:r>
          </a:p>
          <a:p>
            <a:pPr indent="-228600" lvl="0" marL="457200" rtl="0">
              <a:spcBef>
                <a:spcPts val="0"/>
              </a:spcBef>
            </a:pPr>
            <a:r>
              <a:rPr lang="en"/>
              <a:t>User acceptance tests.</a:t>
            </a:r>
          </a:p>
          <a:p>
            <a:pPr indent="-228600" lvl="0" marL="457200" rtl="0">
              <a:spcBef>
                <a:spcPts val="0"/>
              </a:spcBef>
            </a:pPr>
            <a:r>
              <a:rPr lang="en"/>
              <a:t>Release.</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Scaling up: Challenges.</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Docker is powerful when you run containers on your laptop or server, but now we need to scale up to hundreds or thousands of containers.</a:t>
            </a:r>
          </a:p>
          <a:p>
            <a:pPr indent="-228600" lvl="0" marL="457200" rtl="0">
              <a:spcBef>
                <a:spcPts val="0"/>
              </a:spcBef>
            </a:pPr>
            <a:r>
              <a:rPr lang="en"/>
              <a:t>Implementing our own cluster will add more complexity to the overall system.</a:t>
            </a:r>
          </a:p>
          <a:p>
            <a:pPr indent="-228600" lvl="0" marL="457200" rtl="0">
              <a:spcBef>
                <a:spcPts val="0"/>
              </a:spcBef>
            </a:pPr>
            <a:r>
              <a:rPr lang="en"/>
              <a:t>We need to know what hosts have the appropriate resources.</a:t>
            </a:r>
          </a:p>
          <a:p>
            <a:pPr indent="-228600" lvl="0" marL="457200" rtl="0">
              <a:spcBef>
                <a:spcPts val="0"/>
              </a:spcBef>
            </a:pPr>
            <a:r>
              <a:rPr lang="en"/>
              <a:t>We need to know the state of our system.</a:t>
            </a:r>
          </a:p>
          <a:p>
            <a:pPr indent="-228600" lvl="0" marL="457200" rtl="0">
              <a:spcBef>
                <a:spcPts val="0"/>
              </a:spcBef>
            </a:pPr>
            <a:r>
              <a:rPr lang="en"/>
              <a:t>Visibility. What if the container has issues or dies?.</a:t>
            </a:r>
          </a:p>
          <a:p>
            <a:pPr indent="-228600" lvl="0" marL="457200" rtl="0">
              <a:spcBef>
                <a:spcPts val="0"/>
              </a:spcBef>
            </a:pPr>
            <a:r>
              <a:rPr lang="en"/>
              <a:t>More complexity, more management = Potential disaster.</a:t>
            </a:r>
          </a:p>
          <a:p>
            <a:pPr lvl="0">
              <a:spcBef>
                <a:spcPts val="0"/>
              </a:spcBef>
              <a:buNone/>
            </a:pPr>
            <a:r>
              <a:rPr lang="en"/>
              <a:t>We</a:t>
            </a:r>
            <a:r>
              <a:rPr lang="en"/>
              <a:t> need a solution to take care of this issue and focus on our product.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Amazon ECS</a:t>
            </a:r>
            <a:br>
              <a:rPr lang="en"/>
            </a:br>
            <a:br>
              <a:rPr lang="en"/>
            </a:br>
            <a:r>
              <a:rPr lang="en"/>
              <a:t>What | Why | How</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Amazon ECS | What.</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Amazon EC2 Container Service is a highly scalable, high performance container management service that supports Docker containers and allows you to run applications on a cluster of Amazon EC2 instances.</a:t>
            </a:r>
          </a:p>
          <a:p>
            <a:pPr lvl="0" rtl="0">
              <a:spcBef>
                <a:spcPts val="0"/>
              </a:spcBef>
              <a:buNone/>
            </a:pPr>
            <a:r>
              <a:t/>
            </a:r>
            <a:endParaRPr/>
          </a:p>
          <a:p>
            <a:pPr lvl="0" rtl="0">
              <a:spcBef>
                <a:spcPts val="0"/>
              </a:spcBef>
              <a:buNone/>
            </a:pPr>
            <a:r>
              <a:t/>
            </a:r>
            <a:endParaRPr/>
          </a:p>
          <a:p>
            <a:pPr lvl="0" algn="ctr">
              <a:spcBef>
                <a:spcPts val="0"/>
              </a:spcBef>
              <a:buNone/>
            </a:pPr>
            <a:r>
              <a:rPr lang="en" sz="1200"/>
              <a:t>In other words</a:t>
            </a:r>
            <a:br>
              <a:rPr lang="en"/>
            </a:br>
            <a:r>
              <a:rPr lang="en" sz="2400"/>
              <a:t>ITS AWESOME.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Amazon ECS | Why.</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Eliminates (reduces) the need to install, operate, and scale our own cluster management infrastructure.</a:t>
            </a:r>
          </a:p>
          <a:p>
            <a:pPr indent="-228600" lvl="0" marL="457200" rtl="0">
              <a:spcBef>
                <a:spcPts val="0"/>
              </a:spcBef>
            </a:pPr>
            <a:r>
              <a:rPr lang="en"/>
              <a:t>Maintains application availability better than other solutions.</a:t>
            </a:r>
          </a:p>
          <a:p>
            <a:pPr indent="-228600" lvl="0" marL="457200" rtl="0">
              <a:spcBef>
                <a:spcPts val="0"/>
              </a:spcBef>
            </a:pPr>
            <a:r>
              <a:rPr lang="en"/>
              <a:t>Scale up or down to meet your application's requirements.</a:t>
            </a:r>
          </a:p>
          <a:p>
            <a:pPr indent="-228600" lvl="0" marL="457200" rtl="0">
              <a:spcBef>
                <a:spcPts val="0"/>
              </a:spcBef>
            </a:pPr>
            <a:r>
              <a:rPr lang="en"/>
              <a:t>Integration with Elastic Load Balancing. </a:t>
            </a:r>
          </a:p>
          <a:p>
            <a:pPr indent="-228600" lvl="0" marL="457200" rtl="0">
              <a:spcBef>
                <a:spcPts val="0"/>
              </a:spcBef>
            </a:pPr>
            <a:r>
              <a:rPr lang="en"/>
              <a:t>Multiple containers per host can use the same port.</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Amazon ECS | Why.</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Possibility to use of your own schedulers.</a:t>
            </a:r>
          </a:p>
          <a:p>
            <a:pPr indent="-228600" lvl="0" marL="457200" rtl="0">
              <a:spcBef>
                <a:spcPts val="0"/>
              </a:spcBef>
            </a:pPr>
            <a:r>
              <a:rPr lang="en"/>
              <a:t>Integrate with your existing software delivery process (CI/CD).</a:t>
            </a:r>
          </a:p>
          <a:p>
            <a:pPr indent="-228600" lvl="0" marL="457200" rtl="0">
              <a:spcBef>
                <a:spcPts val="0"/>
              </a:spcBef>
            </a:pPr>
            <a:r>
              <a:rPr lang="en"/>
              <a:t>Powerful monitoring [CloudWatch]</a:t>
            </a:r>
          </a:p>
          <a:p>
            <a:pPr indent="-228600" lvl="0" marL="457200" rtl="0">
              <a:spcBef>
                <a:spcPts val="0"/>
              </a:spcBef>
            </a:pPr>
            <a:r>
              <a:rPr lang="en"/>
              <a:t>AWS/ECS CLI access.</a:t>
            </a:r>
          </a:p>
          <a:p>
            <a:pPr lvl="0" rtl="0">
              <a:spcBef>
                <a:spcPts val="0"/>
              </a:spcBef>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