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147479041" r:id="rId3"/>
    <p:sldId id="2147479109" r:id="rId4"/>
    <p:sldId id="2147479113" r:id="rId5"/>
    <p:sldId id="2147479110" r:id="rId6"/>
    <p:sldId id="2147479114" r:id="rId7"/>
    <p:sldId id="2147479115" r:id="rId8"/>
    <p:sldId id="2147479116" r:id="rId9"/>
    <p:sldId id="2147479117" r:id="rId10"/>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C60F0D-7E5C-474E-911E-3FBCAE0D373C}" v="101" dt="2025-01-27T16:53:18.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81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ino, Alessandro (Bip Group)" userId="1d0f76f5-6ab8-4a05-827e-09c4455e9a4a" providerId="ADAL" clId="{C8C60F0D-7E5C-474E-911E-3FBCAE0D373C}"/>
    <pc:docChg chg="undo redo custSel addSld delSld modSld sldOrd">
      <pc:chgData name="Canino, Alessandro (Bip Group)" userId="1d0f76f5-6ab8-4a05-827e-09c4455e9a4a" providerId="ADAL" clId="{C8C60F0D-7E5C-474E-911E-3FBCAE0D373C}" dt="2025-01-27T17:13:36.652" v="15602" actId="20577"/>
      <pc:docMkLst>
        <pc:docMk/>
      </pc:docMkLst>
      <pc:sldChg chg="modSp mod">
        <pc:chgData name="Canino, Alessandro (Bip Group)" userId="1d0f76f5-6ab8-4a05-827e-09c4455e9a4a" providerId="ADAL" clId="{C8C60F0D-7E5C-474E-911E-3FBCAE0D373C}" dt="2025-01-27T10:24:38.197" v="77" actId="20577"/>
        <pc:sldMkLst>
          <pc:docMk/>
          <pc:sldMk cId="3113994902" sldId="256"/>
        </pc:sldMkLst>
        <pc:spChg chg="mod">
          <ac:chgData name="Canino, Alessandro (Bip Group)" userId="1d0f76f5-6ab8-4a05-827e-09c4455e9a4a" providerId="ADAL" clId="{C8C60F0D-7E5C-474E-911E-3FBCAE0D373C}" dt="2025-01-27T10:24:38.197" v="77" actId="20577"/>
          <ac:spMkLst>
            <pc:docMk/>
            <pc:sldMk cId="3113994902" sldId="256"/>
            <ac:spMk id="3" creationId="{018C78EF-A54C-523A-C7F8-31CB266152DC}"/>
          </ac:spMkLst>
        </pc:spChg>
      </pc:sldChg>
      <pc:sldChg chg="modSp mod">
        <pc:chgData name="Canino, Alessandro (Bip Group)" userId="1d0f76f5-6ab8-4a05-827e-09c4455e9a4a" providerId="ADAL" clId="{C8C60F0D-7E5C-474E-911E-3FBCAE0D373C}" dt="2025-01-27T16:50:03.780" v="14856" actId="113"/>
        <pc:sldMkLst>
          <pc:docMk/>
          <pc:sldMk cId="2152364751" sldId="2147479041"/>
        </pc:sldMkLst>
        <pc:spChg chg="mod">
          <ac:chgData name="Canino, Alessandro (Bip Group)" userId="1d0f76f5-6ab8-4a05-827e-09c4455e9a4a" providerId="ADAL" clId="{C8C60F0D-7E5C-474E-911E-3FBCAE0D373C}" dt="2025-01-27T16:50:03.780" v="14856" actId="113"/>
          <ac:spMkLst>
            <pc:docMk/>
            <pc:sldMk cId="2152364751" sldId="2147479041"/>
            <ac:spMk id="17" creationId="{DCF39F56-449E-4F26-B493-C92732C3F50B}"/>
          </ac:spMkLst>
        </pc:spChg>
      </pc:sldChg>
      <pc:sldChg chg="addSp delSp modSp mod modNotesTx">
        <pc:chgData name="Canino, Alessandro (Bip Group)" userId="1d0f76f5-6ab8-4a05-827e-09c4455e9a4a" providerId="ADAL" clId="{C8C60F0D-7E5C-474E-911E-3FBCAE0D373C}" dt="2025-01-27T16:59:50.075" v="15494" actId="14100"/>
        <pc:sldMkLst>
          <pc:docMk/>
          <pc:sldMk cId="2069076685" sldId="2147479109"/>
        </pc:sldMkLst>
        <pc:spChg chg="mod">
          <ac:chgData name="Canino, Alessandro (Bip Group)" userId="1d0f76f5-6ab8-4a05-827e-09c4455e9a4a" providerId="ADAL" clId="{C8C60F0D-7E5C-474E-911E-3FBCAE0D373C}" dt="2025-01-27T10:38:35.602" v="878" actId="1035"/>
          <ac:spMkLst>
            <pc:docMk/>
            <pc:sldMk cId="2069076685" sldId="2147479109"/>
            <ac:spMk id="3" creationId="{C1A9CFB3-A10C-E174-C987-ED50081E52A8}"/>
          </ac:spMkLst>
        </pc:spChg>
        <pc:spChg chg="del mod">
          <ac:chgData name="Canino, Alessandro (Bip Group)" userId="1d0f76f5-6ab8-4a05-827e-09c4455e9a4a" providerId="ADAL" clId="{C8C60F0D-7E5C-474E-911E-3FBCAE0D373C}" dt="2025-01-27T10:29:50.299" v="99" actId="478"/>
          <ac:spMkLst>
            <pc:docMk/>
            <pc:sldMk cId="2069076685" sldId="2147479109"/>
            <ac:spMk id="6" creationId="{77D6B11E-FD5D-F826-E7E3-FB02BF90728F}"/>
          </ac:spMkLst>
        </pc:spChg>
        <pc:spChg chg="del mod">
          <ac:chgData name="Canino, Alessandro (Bip Group)" userId="1d0f76f5-6ab8-4a05-827e-09c4455e9a4a" providerId="ADAL" clId="{C8C60F0D-7E5C-474E-911E-3FBCAE0D373C}" dt="2025-01-27T10:29:50.299" v="99" actId="478"/>
          <ac:spMkLst>
            <pc:docMk/>
            <pc:sldMk cId="2069076685" sldId="2147479109"/>
            <ac:spMk id="7" creationId="{1418994E-AD19-29AE-911D-A47A794ED0BF}"/>
          </ac:spMkLst>
        </pc:spChg>
        <pc:spChg chg="mod">
          <ac:chgData name="Canino, Alessandro (Bip Group)" userId="1d0f76f5-6ab8-4a05-827e-09c4455e9a4a" providerId="ADAL" clId="{C8C60F0D-7E5C-474E-911E-3FBCAE0D373C}" dt="2025-01-27T10:46:32.536" v="1599" actId="1035"/>
          <ac:spMkLst>
            <pc:docMk/>
            <pc:sldMk cId="2069076685" sldId="2147479109"/>
            <ac:spMk id="8" creationId="{6B96E1BE-2EF3-C1E7-A0FC-D299999E93E0}"/>
          </ac:spMkLst>
        </pc:spChg>
        <pc:spChg chg="mod">
          <ac:chgData name="Canino, Alessandro (Bip Group)" userId="1d0f76f5-6ab8-4a05-827e-09c4455e9a4a" providerId="ADAL" clId="{C8C60F0D-7E5C-474E-911E-3FBCAE0D373C}" dt="2025-01-27T16:54:20.517" v="14943" actId="20577"/>
          <ac:spMkLst>
            <pc:docMk/>
            <pc:sldMk cId="2069076685" sldId="2147479109"/>
            <ac:spMk id="9" creationId="{A0069387-48E4-91E2-2EA4-1D2A3647D16A}"/>
          </ac:spMkLst>
        </pc:spChg>
        <pc:spChg chg="mod">
          <ac:chgData name="Canino, Alessandro (Bip Group)" userId="1d0f76f5-6ab8-4a05-827e-09c4455e9a4a" providerId="ADAL" clId="{C8C60F0D-7E5C-474E-911E-3FBCAE0D373C}" dt="2025-01-27T16:50:32.120" v="14865" actId="20577"/>
          <ac:spMkLst>
            <pc:docMk/>
            <pc:sldMk cId="2069076685" sldId="2147479109"/>
            <ac:spMk id="10" creationId="{5946D643-F8C7-8C7C-539A-FA97797306DA}"/>
          </ac:spMkLst>
        </pc:spChg>
        <pc:spChg chg="mod">
          <ac:chgData name="Canino, Alessandro (Bip Group)" userId="1d0f76f5-6ab8-4a05-827e-09c4455e9a4a" providerId="ADAL" clId="{C8C60F0D-7E5C-474E-911E-3FBCAE0D373C}" dt="2025-01-27T10:46:32.536" v="1599" actId="1035"/>
          <ac:spMkLst>
            <pc:docMk/>
            <pc:sldMk cId="2069076685" sldId="2147479109"/>
            <ac:spMk id="11" creationId="{6DC59137-6003-14BE-CCBE-A2106A51CDB4}"/>
          </ac:spMkLst>
        </pc:spChg>
        <pc:spChg chg="add del mod">
          <ac:chgData name="Canino, Alessandro (Bip Group)" userId="1d0f76f5-6ab8-4a05-827e-09c4455e9a4a" providerId="ADAL" clId="{C8C60F0D-7E5C-474E-911E-3FBCAE0D373C}" dt="2025-01-27T10:38:19.642" v="871" actId="478"/>
          <ac:spMkLst>
            <pc:docMk/>
            <pc:sldMk cId="2069076685" sldId="2147479109"/>
            <ac:spMk id="12" creationId="{C2B8D595-A38F-3AFA-CA8B-626EB08E241B}"/>
          </ac:spMkLst>
        </pc:spChg>
        <pc:spChg chg="mod">
          <ac:chgData name="Canino, Alessandro (Bip Group)" userId="1d0f76f5-6ab8-4a05-827e-09c4455e9a4a" providerId="ADAL" clId="{C8C60F0D-7E5C-474E-911E-3FBCAE0D373C}" dt="2025-01-27T16:47:17.473" v="14824" actId="20577"/>
          <ac:spMkLst>
            <pc:docMk/>
            <pc:sldMk cId="2069076685" sldId="2147479109"/>
            <ac:spMk id="20" creationId="{D29A88E9-F73F-46C8-9756-C26D7AD09101}"/>
          </ac:spMkLst>
        </pc:spChg>
        <pc:spChg chg="add mod">
          <ac:chgData name="Canino, Alessandro (Bip Group)" userId="1d0f76f5-6ab8-4a05-827e-09c4455e9a4a" providerId="ADAL" clId="{C8C60F0D-7E5C-474E-911E-3FBCAE0D373C}" dt="2025-01-27T10:46:28.040" v="1595" actId="1036"/>
          <ac:spMkLst>
            <pc:docMk/>
            <pc:sldMk cId="2069076685" sldId="2147479109"/>
            <ac:spMk id="32" creationId="{F5413F22-7E53-AF79-B026-194EA94774EF}"/>
          </ac:spMkLst>
        </pc:spChg>
        <pc:spChg chg="add mod">
          <ac:chgData name="Canino, Alessandro (Bip Group)" userId="1d0f76f5-6ab8-4a05-827e-09c4455e9a4a" providerId="ADAL" clId="{C8C60F0D-7E5C-474E-911E-3FBCAE0D373C}" dt="2025-01-27T10:46:28.040" v="1595" actId="1036"/>
          <ac:spMkLst>
            <pc:docMk/>
            <pc:sldMk cId="2069076685" sldId="2147479109"/>
            <ac:spMk id="33" creationId="{3CEEC7A1-6153-B854-416D-87075F358454}"/>
          </ac:spMkLst>
        </pc:spChg>
        <pc:spChg chg="add mod">
          <ac:chgData name="Canino, Alessandro (Bip Group)" userId="1d0f76f5-6ab8-4a05-827e-09c4455e9a4a" providerId="ADAL" clId="{C8C60F0D-7E5C-474E-911E-3FBCAE0D373C}" dt="2025-01-27T10:46:28.040" v="1595" actId="1036"/>
          <ac:spMkLst>
            <pc:docMk/>
            <pc:sldMk cId="2069076685" sldId="2147479109"/>
            <ac:spMk id="34" creationId="{9F5F3A4A-4F63-2492-0F3F-314F8D0B48B3}"/>
          </ac:spMkLst>
        </pc:spChg>
        <pc:spChg chg="add mod">
          <ac:chgData name="Canino, Alessandro (Bip Group)" userId="1d0f76f5-6ab8-4a05-827e-09c4455e9a4a" providerId="ADAL" clId="{C8C60F0D-7E5C-474E-911E-3FBCAE0D373C}" dt="2025-01-27T10:56:31.867" v="2465" actId="20577"/>
          <ac:spMkLst>
            <pc:docMk/>
            <pc:sldMk cId="2069076685" sldId="2147479109"/>
            <ac:spMk id="35" creationId="{17DA926C-5288-0811-4369-CB4ED51E5217}"/>
          </ac:spMkLst>
        </pc:spChg>
        <pc:spChg chg="add mod">
          <ac:chgData name="Canino, Alessandro (Bip Group)" userId="1d0f76f5-6ab8-4a05-827e-09c4455e9a4a" providerId="ADAL" clId="{C8C60F0D-7E5C-474E-911E-3FBCAE0D373C}" dt="2025-01-27T16:59:50.075" v="15494" actId="14100"/>
          <ac:spMkLst>
            <pc:docMk/>
            <pc:sldMk cId="2069076685" sldId="2147479109"/>
            <ac:spMk id="36" creationId="{3F5C9A6B-6CB6-4137-AC73-2E3A167FCA3B}"/>
          </ac:spMkLst>
        </pc:spChg>
        <pc:spChg chg="add mod">
          <ac:chgData name="Canino, Alessandro (Bip Group)" userId="1d0f76f5-6ab8-4a05-827e-09c4455e9a4a" providerId="ADAL" clId="{C8C60F0D-7E5C-474E-911E-3FBCAE0D373C}" dt="2025-01-27T10:46:43.383" v="1617" actId="20577"/>
          <ac:spMkLst>
            <pc:docMk/>
            <pc:sldMk cId="2069076685" sldId="2147479109"/>
            <ac:spMk id="37" creationId="{1A5D1B09-6F54-0F5D-20DF-2ADE352AD500}"/>
          </ac:spMkLst>
        </pc:spChg>
        <pc:spChg chg="add mod">
          <ac:chgData name="Canino, Alessandro (Bip Group)" userId="1d0f76f5-6ab8-4a05-827e-09c4455e9a4a" providerId="ADAL" clId="{C8C60F0D-7E5C-474E-911E-3FBCAE0D373C}" dt="2025-01-27T10:56:47.077" v="2466" actId="1035"/>
          <ac:spMkLst>
            <pc:docMk/>
            <pc:sldMk cId="2069076685" sldId="2147479109"/>
            <ac:spMk id="38" creationId="{78A0660C-F589-9C05-2105-F451723C8883}"/>
          </ac:spMkLst>
        </pc:spChg>
        <pc:spChg chg="add mod">
          <ac:chgData name="Canino, Alessandro (Bip Group)" userId="1d0f76f5-6ab8-4a05-827e-09c4455e9a4a" providerId="ADAL" clId="{C8C60F0D-7E5C-474E-911E-3FBCAE0D373C}" dt="2025-01-27T10:56:09.702" v="2440" actId="20577"/>
          <ac:spMkLst>
            <pc:docMk/>
            <pc:sldMk cId="2069076685" sldId="2147479109"/>
            <ac:spMk id="39" creationId="{C90D0AC9-E5BC-9F39-8AEE-C2BCA1D1C444}"/>
          </ac:spMkLst>
        </pc:spChg>
        <pc:spChg chg="mod">
          <ac:chgData name="Canino, Alessandro (Bip Group)" userId="1d0f76f5-6ab8-4a05-827e-09c4455e9a4a" providerId="ADAL" clId="{C8C60F0D-7E5C-474E-911E-3FBCAE0D373C}" dt="2025-01-27T10:38:35.602" v="878" actId="1035"/>
          <ac:spMkLst>
            <pc:docMk/>
            <pc:sldMk cId="2069076685" sldId="2147479109"/>
            <ac:spMk id="54" creationId="{DDD3AB01-4167-F7FD-8B31-6332AA69400F}"/>
          </ac:spMkLst>
        </pc:spChg>
        <pc:spChg chg="del mod">
          <ac:chgData name="Canino, Alessandro (Bip Group)" userId="1d0f76f5-6ab8-4a05-827e-09c4455e9a4a" providerId="ADAL" clId="{C8C60F0D-7E5C-474E-911E-3FBCAE0D373C}" dt="2025-01-27T10:29:50.299" v="99" actId="478"/>
          <ac:spMkLst>
            <pc:docMk/>
            <pc:sldMk cId="2069076685" sldId="2147479109"/>
            <ac:spMk id="113" creationId="{503B9365-AEED-967A-D397-6E19BED7AD7A}"/>
          </ac:spMkLst>
        </pc:spChg>
        <pc:spChg chg="del mod">
          <ac:chgData name="Canino, Alessandro (Bip Group)" userId="1d0f76f5-6ab8-4a05-827e-09c4455e9a4a" providerId="ADAL" clId="{C8C60F0D-7E5C-474E-911E-3FBCAE0D373C}" dt="2025-01-27T10:29:50.299" v="99" actId="478"/>
          <ac:spMkLst>
            <pc:docMk/>
            <pc:sldMk cId="2069076685" sldId="2147479109"/>
            <ac:spMk id="114" creationId="{C083ED8B-CDB2-F9DC-B95D-FE93F0064F92}"/>
          </ac:spMkLst>
        </pc:spChg>
        <pc:spChg chg="del mod">
          <ac:chgData name="Canino, Alessandro (Bip Group)" userId="1d0f76f5-6ab8-4a05-827e-09c4455e9a4a" providerId="ADAL" clId="{C8C60F0D-7E5C-474E-911E-3FBCAE0D373C}" dt="2025-01-27T10:29:50.299" v="99" actId="478"/>
          <ac:spMkLst>
            <pc:docMk/>
            <pc:sldMk cId="2069076685" sldId="2147479109"/>
            <ac:spMk id="116" creationId="{5E7467A3-A4EA-A929-9D1E-394985A4F737}"/>
          </ac:spMkLst>
        </pc:spChg>
        <pc:spChg chg="del mod">
          <ac:chgData name="Canino, Alessandro (Bip Group)" userId="1d0f76f5-6ab8-4a05-827e-09c4455e9a4a" providerId="ADAL" clId="{C8C60F0D-7E5C-474E-911E-3FBCAE0D373C}" dt="2025-01-27T10:29:50.299" v="99" actId="478"/>
          <ac:spMkLst>
            <pc:docMk/>
            <pc:sldMk cId="2069076685" sldId="2147479109"/>
            <ac:spMk id="120" creationId="{988D63ED-ADBA-49FA-6976-680F12E7E81B}"/>
          </ac:spMkLst>
        </pc:spChg>
        <pc:spChg chg="del mod">
          <ac:chgData name="Canino, Alessandro (Bip Group)" userId="1d0f76f5-6ab8-4a05-827e-09c4455e9a4a" providerId="ADAL" clId="{C8C60F0D-7E5C-474E-911E-3FBCAE0D373C}" dt="2025-01-27T10:29:50.299" v="99" actId="478"/>
          <ac:spMkLst>
            <pc:docMk/>
            <pc:sldMk cId="2069076685" sldId="2147479109"/>
            <ac:spMk id="121" creationId="{D4E85656-62F9-FD50-1C7A-E1F631617994}"/>
          </ac:spMkLst>
        </pc:spChg>
        <pc:spChg chg="del mod">
          <ac:chgData name="Canino, Alessandro (Bip Group)" userId="1d0f76f5-6ab8-4a05-827e-09c4455e9a4a" providerId="ADAL" clId="{C8C60F0D-7E5C-474E-911E-3FBCAE0D373C}" dt="2025-01-27T10:29:50.299" v="99" actId="478"/>
          <ac:spMkLst>
            <pc:docMk/>
            <pc:sldMk cId="2069076685" sldId="2147479109"/>
            <ac:spMk id="122" creationId="{63D10604-54D8-2FAC-D4F1-5D4F689979B7}"/>
          </ac:spMkLst>
        </pc:spChg>
      </pc:sldChg>
      <pc:sldChg chg="addSp delSp modSp mod">
        <pc:chgData name="Canino, Alessandro (Bip Group)" userId="1d0f76f5-6ab8-4a05-827e-09c4455e9a4a" providerId="ADAL" clId="{C8C60F0D-7E5C-474E-911E-3FBCAE0D373C}" dt="2025-01-27T17:02:24.330" v="15583" actId="20577"/>
        <pc:sldMkLst>
          <pc:docMk/>
          <pc:sldMk cId="4231020669" sldId="2147479110"/>
        </pc:sldMkLst>
        <pc:spChg chg="del">
          <ac:chgData name="Canino, Alessandro (Bip Group)" userId="1d0f76f5-6ab8-4a05-827e-09c4455e9a4a" providerId="ADAL" clId="{C8C60F0D-7E5C-474E-911E-3FBCAE0D373C}" dt="2025-01-27T11:00:58.430" v="2629" actId="478"/>
          <ac:spMkLst>
            <pc:docMk/>
            <pc:sldMk cId="4231020669" sldId="2147479110"/>
            <ac:spMk id="3" creationId="{268895B8-A620-2EB9-33F1-5DCF7488C826}"/>
          </ac:spMkLst>
        </pc:spChg>
        <pc:spChg chg="mod">
          <ac:chgData name="Canino, Alessandro (Bip Group)" userId="1d0f76f5-6ab8-4a05-827e-09c4455e9a4a" providerId="ADAL" clId="{C8C60F0D-7E5C-474E-911E-3FBCAE0D373C}" dt="2025-01-27T11:19:58.093" v="4062" actId="14100"/>
          <ac:spMkLst>
            <pc:docMk/>
            <pc:sldMk cId="4231020669" sldId="2147479110"/>
            <ac:spMk id="11" creationId="{8D59628E-C53C-B769-5F08-2D39602F1478}"/>
          </ac:spMkLst>
        </pc:spChg>
        <pc:spChg chg="mod">
          <ac:chgData name="Canino, Alessandro (Bip Group)" userId="1d0f76f5-6ab8-4a05-827e-09c4455e9a4a" providerId="ADAL" clId="{C8C60F0D-7E5C-474E-911E-3FBCAE0D373C}" dt="2025-01-27T12:42:19.695" v="7219" actId="20577"/>
          <ac:spMkLst>
            <pc:docMk/>
            <pc:sldMk cId="4231020669" sldId="2147479110"/>
            <ac:spMk id="20" creationId="{D29A88E9-F73F-46C8-9756-C26D7AD09101}"/>
          </ac:spMkLst>
        </pc:spChg>
        <pc:spChg chg="add mod">
          <ac:chgData name="Canino, Alessandro (Bip Group)" userId="1d0f76f5-6ab8-4a05-827e-09c4455e9a4a" providerId="ADAL" clId="{C8C60F0D-7E5C-474E-911E-3FBCAE0D373C}" dt="2025-01-27T11:19:44.015" v="4053" actId="20577"/>
          <ac:spMkLst>
            <pc:docMk/>
            <pc:sldMk cId="4231020669" sldId="2147479110"/>
            <ac:spMk id="33" creationId="{0BAD0A94-E38B-78FF-DAB6-0EDCEA053BA4}"/>
          </ac:spMkLst>
        </pc:spChg>
        <pc:spChg chg="mod">
          <ac:chgData name="Canino, Alessandro (Bip Group)" userId="1d0f76f5-6ab8-4a05-827e-09c4455e9a4a" providerId="ADAL" clId="{C8C60F0D-7E5C-474E-911E-3FBCAE0D373C}" dt="2025-01-27T17:02:24.330" v="15583" actId="20577"/>
          <ac:spMkLst>
            <pc:docMk/>
            <pc:sldMk cId="4231020669" sldId="2147479110"/>
            <ac:spMk id="35" creationId="{ED6638E0-C896-E4FD-16D5-AC984EF7EF54}"/>
          </ac:spMkLst>
        </pc:spChg>
        <pc:spChg chg="add mod">
          <ac:chgData name="Canino, Alessandro (Bip Group)" userId="1d0f76f5-6ab8-4a05-827e-09c4455e9a4a" providerId="ADAL" clId="{C8C60F0D-7E5C-474E-911E-3FBCAE0D373C}" dt="2025-01-27T11:19:35.533" v="4047" actId="1035"/>
          <ac:spMkLst>
            <pc:docMk/>
            <pc:sldMk cId="4231020669" sldId="2147479110"/>
            <ac:spMk id="36" creationId="{392880B8-A2B7-962C-8389-A198517FCD45}"/>
          </ac:spMkLst>
        </pc:spChg>
        <pc:spChg chg="add mod">
          <ac:chgData name="Canino, Alessandro (Bip Group)" userId="1d0f76f5-6ab8-4a05-827e-09c4455e9a4a" providerId="ADAL" clId="{C8C60F0D-7E5C-474E-911E-3FBCAE0D373C}" dt="2025-01-27T11:19:35.533" v="4047" actId="1035"/>
          <ac:spMkLst>
            <pc:docMk/>
            <pc:sldMk cId="4231020669" sldId="2147479110"/>
            <ac:spMk id="37" creationId="{1FBC1AB1-42D1-C42B-B9F8-34319A3BBA21}"/>
          </ac:spMkLst>
        </pc:spChg>
        <pc:spChg chg="add mod">
          <ac:chgData name="Canino, Alessandro (Bip Group)" userId="1d0f76f5-6ab8-4a05-827e-09c4455e9a4a" providerId="ADAL" clId="{C8C60F0D-7E5C-474E-911E-3FBCAE0D373C}" dt="2025-01-27T11:19:35.533" v="4047" actId="1035"/>
          <ac:spMkLst>
            <pc:docMk/>
            <pc:sldMk cId="4231020669" sldId="2147479110"/>
            <ac:spMk id="38" creationId="{3461BBE9-81EA-BE0E-8579-43213545FF22}"/>
          </ac:spMkLst>
        </pc:spChg>
        <pc:spChg chg="add mod">
          <ac:chgData name="Canino, Alessandro (Bip Group)" userId="1d0f76f5-6ab8-4a05-827e-09c4455e9a4a" providerId="ADAL" clId="{C8C60F0D-7E5C-474E-911E-3FBCAE0D373C}" dt="2025-01-27T11:19:35.533" v="4047" actId="1035"/>
          <ac:spMkLst>
            <pc:docMk/>
            <pc:sldMk cId="4231020669" sldId="2147479110"/>
            <ac:spMk id="41" creationId="{7A780D25-C3B7-61D7-01FC-45107E71CECB}"/>
          </ac:spMkLst>
        </pc:spChg>
        <pc:spChg chg="add mod">
          <ac:chgData name="Canino, Alessandro (Bip Group)" userId="1d0f76f5-6ab8-4a05-827e-09c4455e9a4a" providerId="ADAL" clId="{C8C60F0D-7E5C-474E-911E-3FBCAE0D373C}" dt="2025-01-27T11:19:35.533" v="4047" actId="1035"/>
          <ac:spMkLst>
            <pc:docMk/>
            <pc:sldMk cId="4231020669" sldId="2147479110"/>
            <ac:spMk id="42" creationId="{380A0A2A-760B-E9A7-B0C5-64C96CCE42C8}"/>
          </ac:spMkLst>
        </pc:spChg>
        <pc:spChg chg="add mod">
          <ac:chgData name="Canino, Alessandro (Bip Group)" userId="1d0f76f5-6ab8-4a05-827e-09c4455e9a4a" providerId="ADAL" clId="{C8C60F0D-7E5C-474E-911E-3FBCAE0D373C}" dt="2025-01-27T11:19:35.533" v="4047" actId="1035"/>
          <ac:spMkLst>
            <pc:docMk/>
            <pc:sldMk cId="4231020669" sldId="2147479110"/>
            <ac:spMk id="43" creationId="{FD1B2C9A-F601-F6D4-0AB6-B431C5540ABC}"/>
          </ac:spMkLst>
        </pc:spChg>
        <pc:spChg chg="add mod">
          <ac:chgData name="Canino, Alessandro (Bip Group)" userId="1d0f76f5-6ab8-4a05-827e-09c4455e9a4a" providerId="ADAL" clId="{C8C60F0D-7E5C-474E-911E-3FBCAE0D373C}" dt="2025-01-27T11:19:35.533" v="4047" actId="1035"/>
          <ac:spMkLst>
            <pc:docMk/>
            <pc:sldMk cId="4231020669" sldId="2147479110"/>
            <ac:spMk id="44" creationId="{C1835A9A-DFD8-1611-CAAE-ECC86BB786E1}"/>
          </ac:spMkLst>
        </pc:spChg>
        <pc:spChg chg="mod">
          <ac:chgData name="Canino, Alessandro (Bip Group)" userId="1d0f76f5-6ab8-4a05-827e-09c4455e9a4a" providerId="ADAL" clId="{C8C60F0D-7E5C-474E-911E-3FBCAE0D373C}" dt="2025-01-27T11:19:51.983" v="4061" actId="5793"/>
          <ac:spMkLst>
            <pc:docMk/>
            <pc:sldMk cId="4231020669" sldId="2147479110"/>
            <ac:spMk id="105" creationId="{8A77A4CA-98F8-E622-D7D0-78CC6B7DD183}"/>
          </ac:spMkLst>
        </pc:spChg>
        <pc:spChg chg="del">
          <ac:chgData name="Canino, Alessandro (Bip Group)" userId="1d0f76f5-6ab8-4a05-827e-09c4455e9a4a" providerId="ADAL" clId="{C8C60F0D-7E5C-474E-911E-3FBCAE0D373C}" dt="2025-01-27T11:18:55.463" v="3993" actId="478"/>
          <ac:spMkLst>
            <pc:docMk/>
            <pc:sldMk cId="4231020669" sldId="2147479110"/>
            <ac:spMk id="124" creationId="{4925B395-68CC-01E6-D1C2-E35DE238AA0E}"/>
          </ac:spMkLst>
        </pc:spChg>
        <pc:spChg chg="del">
          <ac:chgData name="Canino, Alessandro (Bip Group)" userId="1d0f76f5-6ab8-4a05-827e-09c4455e9a4a" providerId="ADAL" clId="{C8C60F0D-7E5C-474E-911E-3FBCAE0D373C}" dt="2025-01-27T11:19:01.151" v="3995" actId="478"/>
          <ac:spMkLst>
            <pc:docMk/>
            <pc:sldMk cId="4231020669" sldId="2147479110"/>
            <ac:spMk id="126" creationId="{7780C5F4-2DFB-DDBF-3F87-FC2B340E4B69}"/>
          </ac:spMkLst>
        </pc:spChg>
        <pc:graphicFrameChg chg="del">
          <ac:chgData name="Canino, Alessandro (Bip Group)" userId="1d0f76f5-6ab8-4a05-827e-09c4455e9a4a" providerId="ADAL" clId="{C8C60F0D-7E5C-474E-911E-3FBCAE0D373C}" dt="2025-01-27T11:18:58.414" v="3994" actId="478"/>
          <ac:graphicFrameMkLst>
            <pc:docMk/>
            <pc:sldMk cId="4231020669" sldId="2147479110"/>
            <ac:graphicFrameMk id="123" creationId="{B39D6A17-4DF7-7538-7041-604840343A8B}"/>
          </ac:graphicFrameMkLst>
        </pc:graphicFrameChg>
        <pc:picChg chg="add mod">
          <ac:chgData name="Canino, Alessandro (Bip Group)" userId="1d0f76f5-6ab8-4a05-827e-09c4455e9a4a" providerId="ADAL" clId="{C8C60F0D-7E5C-474E-911E-3FBCAE0D373C}" dt="2025-01-27T11:21:51.073" v="4069" actId="1076"/>
          <ac:picMkLst>
            <pc:docMk/>
            <pc:sldMk cId="4231020669" sldId="2147479110"/>
            <ac:picMk id="46" creationId="{485E4AB8-3F5F-2A92-1349-82B6CFE7CF92}"/>
          </ac:picMkLst>
        </pc:picChg>
      </pc:sldChg>
      <pc:sldChg chg="delSp modSp del mod ord modNotesTx">
        <pc:chgData name="Canino, Alessandro (Bip Group)" userId="1d0f76f5-6ab8-4a05-827e-09c4455e9a4a" providerId="ADAL" clId="{C8C60F0D-7E5C-474E-911E-3FBCAE0D373C}" dt="2025-01-27T11:22:00.696" v="4070" actId="2696"/>
        <pc:sldMkLst>
          <pc:docMk/>
          <pc:sldMk cId="3916544068" sldId="2147479111"/>
        </pc:sldMkLst>
        <pc:spChg chg="mod">
          <ac:chgData name="Canino, Alessandro (Bip Group)" userId="1d0f76f5-6ab8-4a05-827e-09c4455e9a4a" providerId="ADAL" clId="{C8C60F0D-7E5C-474E-911E-3FBCAE0D373C}" dt="2025-01-27T11:18:48.235" v="3992" actId="1076"/>
          <ac:spMkLst>
            <pc:docMk/>
            <pc:sldMk cId="3916544068" sldId="2147479111"/>
            <ac:spMk id="6" creationId="{CF241B3B-5542-4B4A-B429-A286BE18D3B5}"/>
          </ac:spMkLst>
        </pc:spChg>
        <pc:spChg chg="mod">
          <ac:chgData name="Canino, Alessandro (Bip Group)" userId="1d0f76f5-6ab8-4a05-827e-09c4455e9a4a" providerId="ADAL" clId="{C8C60F0D-7E5C-474E-911E-3FBCAE0D373C}" dt="2025-01-27T11:18:48.235" v="3992" actId="1076"/>
          <ac:spMkLst>
            <pc:docMk/>
            <pc:sldMk cId="3916544068" sldId="2147479111"/>
            <ac:spMk id="7" creationId="{565CCD35-0896-FFD5-3C97-CBDA5F0E02FA}"/>
          </ac:spMkLst>
        </pc:spChg>
        <pc:spChg chg="mod">
          <ac:chgData name="Canino, Alessandro (Bip Group)" userId="1d0f76f5-6ab8-4a05-827e-09c4455e9a4a" providerId="ADAL" clId="{C8C60F0D-7E5C-474E-911E-3FBCAE0D373C}" dt="2025-01-27T11:18:48.235" v="3992" actId="1076"/>
          <ac:spMkLst>
            <pc:docMk/>
            <pc:sldMk cId="3916544068" sldId="2147479111"/>
            <ac:spMk id="8" creationId="{55F93376-0838-0534-D03D-958ABC9F075A}"/>
          </ac:spMkLst>
        </pc:spChg>
        <pc:spChg chg="mod">
          <ac:chgData name="Canino, Alessandro (Bip Group)" userId="1d0f76f5-6ab8-4a05-827e-09c4455e9a4a" providerId="ADAL" clId="{C8C60F0D-7E5C-474E-911E-3FBCAE0D373C}" dt="2025-01-27T11:18:48.235" v="3992" actId="1076"/>
          <ac:spMkLst>
            <pc:docMk/>
            <pc:sldMk cId="3916544068" sldId="2147479111"/>
            <ac:spMk id="9" creationId="{E831A2D9-104E-563E-6CC9-956FE93B7DC0}"/>
          </ac:spMkLst>
        </pc:spChg>
        <pc:spChg chg="del">
          <ac:chgData name="Canino, Alessandro (Bip Group)" userId="1d0f76f5-6ab8-4a05-827e-09c4455e9a4a" providerId="ADAL" clId="{C8C60F0D-7E5C-474E-911E-3FBCAE0D373C}" dt="2025-01-27T11:18:32.847" v="3982" actId="478"/>
          <ac:spMkLst>
            <pc:docMk/>
            <pc:sldMk cId="3916544068" sldId="2147479111"/>
            <ac:spMk id="10" creationId="{30B5D2CF-10D5-A450-78E4-6A0B69178EAD}"/>
          </ac:spMkLst>
        </pc:spChg>
        <pc:spChg chg="del">
          <ac:chgData name="Canino, Alessandro (Bip Group)" userId="1d0f76f5-6ab8-4a05-827e-09c4455e9a4a" providerId="ADAL" clId="{C8C60F0D-7E5C-474E-911E-3FBCAE0D373C}" dt="2025-01-27T11:18:30.755" v="3981" actId="478"/>
          <ac:spMkLst>
            <pc:docMk/>
            <pc:sldMk cId="3916544068" sldId="2147479111"/>
            <ac:spMk id="11" creationId="{0002D316-829D-3CA5-3E42-A61CB105C0DC}"/>
          </ac:spMkLst>
        </pc:spChg>
        <pc:spChg chg="mod">
          <ac:chgData name="Canino, Alessandro (Bip Group)" userId="1d0f76f5-6ab8-4a05-827e-09c4455e9a4a" providerId="ADAL" clId="{C8C60F0D-7E5C-474E-911E-3FBCAE0D373C}" dt="2025-01-27T11:18:48.235" v="3992" actId="1076"/>
          <ac:spMkLst>
            <pc:docMk/>
            <pc:sldMk cId="3916544068" sldId="2147479111"/>
            <ac:spMk id="105" creationId="{0DFBE4EC-7FD6-D623-5933-54E0609808E7}"/>
          </ac:spMkLst>
        </pc:spChg>
        <pc:spChg chg="mod">
          <ac:chgData name="Canino, Alessandro (Bip Group)" userId="1d0f76f5-6ab8-4a05-827e-09c4455e9a4a" providerId="ADAL" clId="{C8C60F0D-7E5C-474E-911E-3FBCAE0D373C}" dt="2025-01-27T11:18:48.235" v="3992" actId="1076"/>
          <ac:spMkLst>
            <pc:docMk/>
            <pc:sldMk cId="3916544068" sldId="2147479111"/>
            <ac:spMk id="106" creationId="{AFDFA977-55F8-F117-4865-8A574B565F42}"/>
          </ac:spMkLst>
        </pc:spChg>
        <pc:spChg chg="mod">
          <ac:chgData name="Canino, Alessandro (Bip Group)" userId="1d0f76f5-6ab8-4a05-827e-09c4455e9a4a" providerId="ADAL" clId="{C8C60F0D-7E5C-474E-911E-3FBCAE0D373C}" dt="2025-01-27T11:18:48.235" v="3992" actId="1076"/>
          <ac:spMkLst>
            <pc:docMk/>
            <pc:sldMk cId="3916544068" sldId="2147479111"/>
            <ac:spMk id="107" creationId="{8372EB92-9AC6-1C97-1D7F-13AF5A5649F8}"/>
          </ac:spMkLst>
        </pc:spChg>
        <pc:spChg chg="del">
          <ac:chgData name="Canino, Alessandro (Bip Group)" userId="1d0f76f5-6ab8-4a05-827e-09c4455e9a4a" providerId="ADAL" clId="{C8C60F0D-7E5C-474E-911E-3FBCAE0D373C}" dt="2025-01-27T11:18:17.131" v="3977" actId="478"/>
          <ac:spMkLst>
            <pc:docMk/>
            <pc:sldMk cId="3916544068" sldId="2147479111"/>
            <ac:spMk id="109" creationId="{BC55C7CC-1703-258A-C4BF-369FD518674D}"/>
          </ac:spMkLst>
        </pc:spChg>
        <pc:spChg chg="del">
          <ac:chgData name="Canino, Alessandro (Bip Group)" userId="1d0f76f5-6ab8-4a05-827e-09c4455e9a4a" providerId="ADAL" clId="{C8C60F0D-7E5C-474E-911E-3FBCAE0D373C}" dt="2025-01-27T11:18:25.800" v="3980" actId="478"/>
          <ac:spMkLst>
            <pc:docMk/>
            <pc:sldMk cId="3916544068" sldId="2147479111"/>
            <ac:spMk id="110" creationId="{F1BA3EAD-9136-FDEF-814B-A9750F4412D1}"/>
          </ac:spMkLst>
        </pc:spChg>
        <pc:spChg chg="mod">
          <ac:chgData name="Canino, Alessandro (Bip Group)" userId="1d0f76f5-6ab8-4a05-827e-09c4455e9a4a" providerId="ADAL" clId="{C8C60F0D-7E5C-474E-911E-3FBCAE0D373C}" dt="2025-01-27T11:18:48.235" v="3992" actId="1076"/>
          <ac:spMkLst>
            <pc:docMk/>
            <pc:sldMk cId="3916544068" sldId="2147479111"/>
            <ac:spMk id="111" creationId="{D1B6C19C-6C93-FBC5-005E-11D12A9415EB}"/>
          </ac:spMkLst>
        </pc:spChg>
        <pc:spChg chg="del mod">
          <ac:chgData name="Canino, Alessandro (Bip Group)" userId="1d0f76f5-6ab8-4a05-827e-09c4455e9a4a" providerId="ADAL" clId="{C8C60F0D-7E5C-474E-911E-3FBCAE0D373C}" dt="2025-01-27T11:18:17.971" v="3978" actId="478"/>
          <ac:spMkLst>
            <pc:docMk/>
            <pc:sldMk cId="3916544068" sldId="2147479111"/>
            <ac:spMk id="118" creationId="{1E060DB2-C7F1-6187-D796-E82C2181D8DC}"/>
          </ac:spMkLst>
        </pc:spChg>
        <pc:spChg chg="del">
          <ac:chgData name="Canino, Alessandro (Bip Group)" userId="1d0f76f5-6ab8-4a05-827e-09c4455e9a4a" providerId="ADAL" clId="{C8C60F0D-7E5C-474E-911E-3FBCAE0D373C}" dt="2025-01-27T11:18:25.206" v="3979" actId="478"/>
          <ac:spMkLst>
            <pc:docMk/>
            <pc:sldMk cId="3916544068" sldId="2147479111"/>
            <ac:spMk id="119" creationId="{2CA0699A-252D-7098-9ED5-280B6EBDBF6F}"/>
          </ac:spMkLst>
        </pc:spChg>
        <pc:spChg chg="del">
          <ac:chgData name="Canino, Alessandro (Bip Group)" userId="1d0f76f5-6ab8-4a05-827e-09c4455e9a4a" providerId="ADAL" clId="{C8C60F0D-7E5C-474E-911E-3FBCAE0D373C}" dt="2025-01-27T11:18:12.101" v="3974" actId="478"/>
          <ac:spMkLst>
            <pc:docMk/>
            <pc:sldMk cId="3916544068" sldId="2147479111"/>
            <ac:spMk id="124" creationId="{2540FDF5-41F1-DD7E-9661-D6401617ED2F}"/>
          </ac:spMkLst>
        </pc:spChg>
        <pc:spChg chg="del">
          <ac:chgData name="Canino, Alessandro (Bip Group)" userId="1d0f76f5-6ab8-4a05-827e-09c4455e9a4a" providerId="ADAL" clId="{C8C60F0D-7E5C-474E-911E-3FBCAE0D373C}" dt="2025-01-27T11:18:08.894" v="3973" actId="478"/>
          <ac:spMkLst>
            <pc:docMk/>
            <pc:sldMk cId="3916544068" sldId="2147479111"/>
            <ac:spMk id="126" creationId="{5ED0C081-5F51-1921-6F23-A3080C2EF34C}"/>
          </ac:spMkLst>
        </pc:spChg>
        <pc:graphicFrameChg chg="del">
          <ac:chgData name="Canino, Alessandro (Bip Group)" userId="1d0f76f5-6ab8-4a05-827e-09c4455e9a4a" providerId="ADAL" clId="{C8C60F0D-7E5C-474E-911E-3FBCAE0D373C}" dt="2025-01-27T11:18:13.021" v="3975" actId="478"/>
          <ac:graphicFrameMkLst>
            <pc:docMk/>
            <pc:sldMk cId="3916544068" sldId="2147479111"/>
            <ac:graphicFrameMk id="123" creationId="{E63FB01B-F2C4-FE2C-DAA3-4485BDE43AC1}"/>
          </ac:graphicFrameMkLst>
        </pc:graphicFrameChg>
      </pc:sldChg>
      <pc:sldChg chg="del">
        <pc:chgData name="Canino, Alessandro (Bip Group)" userId="1d0f76f5-6ab8-4a05-827e-09c4455e9a4a" providerId="ADAL" clId="{C8C60F0D-7E5C-474E-911E-3FBCAE0D373C}" dt="2025-01-27T11:31:22.634" v="4528" actId="47"/>
        <pc:sldMkLst>
          <pc:docMk/>
          <pc:sldMk cId="1304491160" sldId="2147479112"/>
        </pc:sldMkLst>
      </pc:sldChg>
      <pc:sldChg chg="addSp delSp modSp add mod modNotesTx">
        <pc:chgData name="Canino, Alessandro (Bip Group)" userId="1d0f76f5-6ab8-4a05-827e-09c4455e9a4a" providerId="ADAL" clId="{C8C60F0D-7E5C-474E-911E-3FBCAE0D373C}" dt="2025-01-27T17:00:54.104" v="15496" actId="20577"/>
        <pc:sldMkLst>
          <pc:docMk/>
          <pc:sldMk cId="31996917" sldId="2147479113"/>
        </pc:sldMkLst>
        <pc:spChg chg="add mod">
          <ac:chgData name="Canino, Alessandro (Bip Group)" userId="1d0f76f5-6ab8-4a05-827e-09c4455e9a4a" providerId="ADAL" clId="{C8C60F0D-7E5C-474E-911E-3FBCAE0D373C}" dt="2025-01-27T17:00:54.104" v="15496" actId="20577"/>
          <ac:spMkLst>
            <pc:docMk/>
            <pc:sldMk cId="31996917" sldId="2147479113"/>
            <ac:spMk id="3" creationId="{4FED9F68-C443-679D-8CBF-88E8CF928540}"/>
          </ac:spMkLst>
        </pc:spChg>
        <pc:spChg chg="mod">
          <ac:chgData name="Canino, Alessandro (Bip Group)" userId="1d0f76f5-6ab8-4a05-827e-09c4455e9a4a" providerId="ADAL" clId="{C8C60F0D-7E5C-474E-911E-3FBCAE0D373C}" dt="2025-01-27T11:31:00.107" v="4520" actId="20577"/>
          <ac:spMkLst>
            <pc:docMk/>
            <pc:sldMk cId="31996917" sldId="2147479113"/>
            <ac:spMk id="4" creationId="{EA10D617-6134-7DFF-22E1-41254716B366}"/>
          </ac:spMkLst>
        </pc:spChg>
        <pc:spChg chg="del">
          <ac:chgData name="Canino, Alessandro (Bip Group)" userId="1d0f76f5-6ab8-4a05-827e-09c4455e9a4a" providerId="ADAL" clId="{C8C60F0D-7E5C-474E-911E-3FBCAE0D373C}" dt="2025-01-27T10:58:01.557" v="2472" actId="478"/>
          <ac:spMkLst>
            <pc:docMk/>
            <pc:sldMk cId="31996917" sldId="2147479113"/>
            <ac:spMk id="6" creationId="{B09F428B-CEF5-0026-B068-F10499D1C124}"/>
          </ac:spMkLst>
        </pc:spChg>
        <pc:spChg chg="del">
          <ac:chgData name="Canino, Alessandro (Bip Group)" userId="1d0f76f5-6ab8-4a05-827e-09c4455e9a4a" providerId="ADAL" clId="{C8C60F0D-7E5C-474E-911E-3FBCAE0D373C}" dt="2025-01-27T10:58:01.557" v="2472" actId="478"/>
          <ac:spMkLst>
            <pc:docMk/>
            <pc:sldMk cId="31996917" sldId="2147479113"/>
            <ac:spMk id="7" creationId="{E09FB4EB-EB31-0AC7-13B0-1FB47813B203}"/>
          </ac:spMkLst>
        </pc:spChg>
        <pc:spChg chg="del">
          <ac:chgData name="Canino, Alessandro (Bip Group)" userId="1d0f76f5-6ab8-4a05-827e-09c4455e9a4a" providerId="ADAL" clId="{C8C60F0D-7E5C-474E-911E-3FBCAE0D373C}" dt="2025-01-27T10:58:01.557" v="2472" actId="478"/>
          <ac:spMkLst>
            <pc:docMk/>
            <pc:sldMk cId="31996917" sldId="2147479113"/>
            <ac:spMk id="8" creationId="{D696C83E-E485-839F-8A3B-F7E93AB42EAD}"/>
          </ac:spMkLst>
        </pc:spChg>
        <pc:spChg chg="del">
          <ac:chgData name="Canino, Alessandro (Bip Group)" userId="1d0f76f5-6ab8-4a05-827e-09c4455e9a4a" providerId="ADAL" clId="{C8C60F0D-7E5C-474E-911E-3FBCAE0D373C}" dt="2025-01-27T10:58:01.557" v="2472" actId="478"/>
          <ac:spMkLst>
            <pc:docMk/>
            <pc:sldMk cId="31996917" sldId="2147479113"/>
            <ac:spMk id="9" creationId="{DDD1E825-8C63-8054-3D8B-C93B5D765A38}"/>
          </ac:spMkLst>
        </pc:spChg>
        <pc:spChg chg="del">
          <ac:chgData name="Canino, Alessandro (Bip Group)" userId="1d0f76f5-6ab8-4a05-827e-09c4455e9a4a" providerId="ADAL" clId="{C8C60F0D-7E5C-474E-911E-3FBCAE0D373C}" dt="2025-01-27T10:58:01.557" v="2472" actId="478"/>
          <ac:spMkLst>
            <pc:docMk/>
            <pc:sldMk cId="31996917" sldId="2147479113"/>
            <ac:spMk id="10" creationId="{AA54AD87-3347-937F-ADD3-DB92FCF5A351}"/>
          </ac:spMkLst>
        </pc:spChg>
        <pc:spChg chg="del">
          <ac:chgData name="Canino, Alessandro (Bip Group)" userId="1d0f76f5-6ab8-4a05-827e-09c4455e9a4a" providerId="ADAL" clId="{C8C60F0D-7E5C-474E-911E-3FBCAE0D373C}" dt="2025-01-27T10:58:01.557" v="2472" actId="478"/>
          <ac:spMkLst>
            <pc:docMk/>
            <pc:sldMk cId="31996917" sldId="2147479113"/>
            <ac:spMk id="11" creationId="{534DD9B6-3D01-2C48-E892-AEAD471C9BEE}"/>
          </ac:spMkLst>
        </pc:spChg>
        <pc:spChg chg="add mod">
          <ac:chgData name="Canino, Alessandro (Bip Group)" userId="1d0f76f5-6ab8-4a05-827e-09c4455e9a4a" providerId="ADAL" clId="{C8C60F0D-7E5C-474E-911E-3FBCAE0D373C}" dt="2025-01-27T11:17:33.789" v="3972" actId="14100"/>
          <ac:spMkLst>
            <pc:docMk/>
            <pc:sldMk cId="31996917" sldId="2147479113"/>
            <ac:spMk id="12" creationId="{3209260B-5962-0F9E-4E9D-81CA98990823}"/>
          </ac:spMkLst>
        </pc:spChg>
        <pc:spChg chg="mod">
          <ac:chgData name="Canino, Alessandro (Bip Group)" userId="1d0f76f5-6ab8-4a05-827e-09c4455e9a4a" providerId="ADAL" clId="{C8C60F0D-7E5C-474E-911E-3FBCAE0D373C}" dt="2025-01-27T12:42:16.977" v="7218" actId="20577"/>
          <ac:spMkLst>
            <pc:docMk/>
            <pc:sldMk cId="31996917" sldId="2147479113"/>
            <ac:spMk id="20" creationId="{36EDCB7D-F87C-5092-1D2B-3754DA934F34}"/>
          </ac:spMkLst>
        </pc:spChg>
        <pc:spChg chg="add mod">
          <ac:chgData name="Canino, Alessandro (Bip Group)" userId="1d0f76f5-6ab8-4a05-827e-09c4455e9a4a" providerId="ADAL" clId="{C8C60F0D-7E5C-474E-911E-3FBCAE0D373C}" dt="2025-01-27T11:30:21.292" v="4503" actId="1035"/>
          <ac:spMkLst>
            <pc:docMk/>
            <pc:sldMk cId="31996917" sldId="2147479113"/>
            <ac:spMk id="33" creationId="{00F0D822-DF51-127E-DADD-4F89CD9EACFD}"/>
          </ac:spMkLst>
        </pc:spChg>
        <pc:spChg chg="add mod">
          <ac:chgData name="Canino, Alessandro (Bip Group)" userId="1d0f76f5-6ab8-4a05-827e-09c4455e9a4a" providerId="ADAL" clId="{C8C60F0D-7E5C-474E-911E-3FBCAE0D373C}" dt="2025-01-27T11:30:21.292" v="4503" actId="1035"/>
          <ac:spMkLst>
            <pc:docMk/>
            <pc:sldMk cId="31996917" sldId="2147479113"/>
            <ac:spMk id="34" creationId="{219E766E-E0FA-E94E-EF34-F8023F002397}"/>
          </ac:spMkLst>
        </pc:spChg>
        <pc:spChg chg="add mod">
          <ac:chgData name="Canino, Alessandro (Bip Group)" userId="1d0f76f5-6ab8-4a05-827e-09c4455e9a4a" providerId="ADAL" clId="{C8C60F0D-7E5C-474E-911E-3FBCAE0D373C}" dt="2025-01-27T11:30:21.292" v="4503" actId="1035"/>
          <ac:spMkLst>
            <pc:docMk/>
            <pc:sldMk cId="31996917" sldId="2147479113"/>
            <ac:spMk id="35" creationId="{95E3988B-C2F7-D6E1-9923-FFDB15E2478D}"/>
          </ac:spMkLst>
        </pc:spChg>
        <pc:spChg chg="add mod">
          <ac:chgData name="Canino, Alessandro (Bip Group)" userId="1d0f76f5-6ab8-4a05-827e-09c4455e9a4a" providerId="ADAL" clId="{C8C60F0D-7E5C-474E-911E-3FBCAE0D373C}" dt="2025-01-27T11:31:04.922" v="4527" actId="20577"/>
          <ac:spMkLst>
            <pc:docMk/>
            <pc:sldMk cId="31996917" sldId="2147479113"/>
            <ac:spMk id="44" creationId="{6408D1FC-79D3-D2C7-EADE-462386BD4C8C}"/>
          </ac:spMkLst>
        </pc:spChg>
        <pc:spChg chg="del">
          <ac:chgData name="Canino, Alessandro (Bip Group)" userId="1d0f76f5-6ab8-4a05-827e-09c4455e9a4a" providerId="ADAL" clId="{C8C60F0D-7E5C-474E-911E-3FBCAE0D373C}" dt="2025-01-27T10:58:01.557" v="2472" actId="478"/>
          <ac:spMkLst>
            <pc:docMk/>
            <pc:sldMk cId="31996917" sldId="2147479113"/>
            <ac:spMk id="105" creationId="{A6B2F21D-54EE-E718-84FD-98D47A34B66C}"/>
          </ac:spMkLst>
        </pc:spChg>
        <pc:spChg chg="del mod">
          <ac:chgData name="Canino, Alessandro (Bip Group)" userId="1d0f76f5-6ab8-4a05-827e-09c4455e9a4a" providerId="ADAL" clId="{C8C60F0D-7E5C-474E-911E-3FBCAE0D373C}" dt="2025-01-27T10:59:01.335" v="2531" actId="478"/>
          <ac:spMkLst>
            <pc:docMk/>
            <pc:sldMk cId="31996917" sldId="2147479113"/>
            <ac:spMk id="106" creationId="{FFFBBCCA-4BB1-4DF2-8F01-DBE4A52A5097}"/>
          </ac:spMkLst>
        </pc:spChg>
        <pc:spChg chg="del">
          <ac:chgData name="Canino, Alessandro (Bip Group)" userId="1d0f76f5-6ab8-4a05-827e-09c4455e9a4a" providerId="ADAL" clId="{C8C60F0D-7E5C-474E-911E-3FBCAE0D373C}" dt="2025-01-27T10:58:01.557" v="2472" actId="478"/>
          <ac:spMkLst>
            <pc:docMk/>
            <pc:sldMk cId="31996917" sldId="2147479113"/>
            <ac:spMk id="107" creationId="{94E9649A-7C27-332A-9C29-08EBE43EADBD}"/>
          </ac:spMkLst>
        </pc:spChg>
        <pc:spChg chg="del">
          <ac:chgData name="Canino, Alessandro (Bip Group)" userId="1d0f76f5-6ab8-4a05-827e-09c4455e9a4a" providerId="ADAL" clId="{C8C60F0D-7E5C-474E-911E-3FBCAE0D373C}" dt="2025-01-27T10:58:01.557" v="2472" actId="478"/>
          <ac:spMkLst>
            <pc:docMk/>
            <pc:sldMk cId="31996917" sldId="2147479113"/>
            <ac:spMk id="109" creationId="{BED8727C-1908-EE4A-0C0A-21BDDDACA0B9}"/>
          </ac:spMkLst>
        </pc:spChg>
        <pc:spChg chg="del">
          <ac:chgData name="Canino, Alessandro (Bip Group)" userId="1d0f76f5-6ab8-4a05-827e-09c4455e9a4a" providerId="ADAL" clId="{C8C60F0D-7E5C-474E-911E-3FBCAE0D373C}" dt="2025-01-27T10:58:01.557" v="2472" actId="478"/>
          <ac:spMkLst>
            <pc:docMk/>
            <pc:sldMk cId="31996917" sldId="2147479113"/>
            <ac:spMk id="110" creationId="{AF93779C-38C4-01AA-9E87-552DAAD5932E}"/>
          </ac:spMkLst>
        </pc:spChg>
        <pc:spChg chg="del">
          <ac:chgData name="Canino, Alessandro (Bip Group)" userId="1d0f76f5-6ab8-4a05-827e-09c4455e9a4a" providerId="ADAL" clId="{C8C60F0D-7E5C-474E-911E-3FBCAE0D373C}" dt="2025-01-27T10:58:01.557" v="2472" actId="478"/>
          <ac:spMkLst>
            <pc:docMk/>
            <pc:sldMk cId="31996917" sldId="2147479113"/>
            <ac:spMk id="111" creationId="{57F9127F-8872-CE49-4336-2C59CECC0C47}"/>
          </ac:spMkLst>
        </pc:spChg>
        <pc:spChg chg="del">
          <ac:chgData name="Canino, Alessandro (Bip Group)" userId="1d0f76f5-6ab8-4a05-827e-09c4455e9a4a" providerId="ADAL" clId="{C8C60F0D-7E5C-474E-911E-3FBCAE0D373C}" dt="2025-01-27T10:58:01.557" v="2472" actId="478"/>
          <ac:spMkLst>
            <pc:docMk/>
            <pc:sldMk cId="31996917" sldId="2147479113"/>
            <ac:spMk id="118" creationId="{15C6DC4B-F0A1-59A3-B183-558AB0553F71}"/>
          </ac:spMkLst>
        </pc:spChg>
        <pc:spChg chg="del">
          <ac:chgData name="Canino, Alessandro (Bip Group)" userId="1d0f76f5-6ab8-4a05-827e-09c4455e9a4a" providerId="ADAL" clId="{C8C60F0D-7E5C-474E-911E-3FBCAE0D373C}" dt="2025-01-27T10:58:01.557" v="2472" actId="478"/>
          <ac:spMkLst>
            <pc:docMk/>
            <pc:sldMk cId="31996917" sldId="2147479113"/>
            <ac:spMk id="119" creationId="{AE5F2650-28D1-8AE8-89DA-7CB1FAAA6AF2}"/>
          </ac:spMkLst>
        </pc:spChg>
        <pc:spChg chg="del">
          <ac:chgData name="Canino, Alessandro (Bip Group)" userId="1d0f76f5-6ab8-4a05-827e-09c4455e9a4a" providerId="ADAL" clId="{C8C60F0D-7E5C-474E-911E-3FBCAE0D373C}" dt="2025-01-27T10:58:01.557" v="2472" actId="478"/>
          <ac:spMkLst>
            <pc:docMk/>
            <pc:sldMk cId="31996917" sldId="2147479113"/>
            <ac:spMk id="124" creationId="{0C02F823-6B51-4817-1E4B-72EA771D770A}"/>
          </ac:spMkLst>
        </pc:spChg>
        <pc:spChg chg="del">
          <ac:chgData name="Canino, Alessandro (Bip Group)" userId="1d0f76f5-6ab8-4a05-827e-09c4455e9a4a" providerId="ADAL" clId="{C8C60F0D-7E5C-474E-911E-3FBCAE0D373C}" dt="2025-01-27T10:58:01.557" v="2472" actId="478"/>
          <ac:spMkLst>
            <pc:docMk/>
            <pc:sldMk cId="31996917" sldId="2147479113"/>
            <ac:spMk id="126" creationId="{B7CB4F0E-0680-D2E9-EAFB-AA4326A2020D}"/>
          </ac:spMkLst>
        </pc:spChg>
        <pc:graphicFrameChg chg="del">
          <ac:chgData name="Canino, Alessandro (Bip Group)" userId="1d0f76f5-6ab8-4a05-827e-09c4455e9a4a" providerId="ADAL" clId="{C8C60F0D-7E5C-474E-911E-3FBCAE0D373C}" dt="2025-01-27T10:58:01.557" v="2472" actId="478"/>
          <ac:graphicFrameMkLst>
            <pc:docMk/>
            <pc:sldMk cId="31996917" sldId="2147479113"/>
            <ac:graphicFrameMk id="123" creationId="{FD5B8EE2-887C-BBDD-2DC3-3238D44BF9DE}"/>
          </ac:graphicFrameMkLst>
        </pc:graphicFrameChg>
        <pc:picChg chg="add del mod">
          <ac:chgData name="Canino, Alessandro (Bip Group)" userId="1d0f76f5-6ab8-4a05-827e-09c4455e9a4a" providerId="ADAL" clId="{C8C60F0D-7E5C-474E-911E-3FBCAE0D373C}" dt="2025-01-27T11:28:58.330" v="4410" actId="478"/>
          <ac:picMkLst>
            <pc:docMk/>
            <pc:sldMk cId="31996917" sldId="2147479113"/>
            <ac:picMk id="32" creationId="{3DBB8892-2C94-068D-6AD4-7C570D2B73D9}"/>
          </ac:picMkLst>
        </pc:picChg>
        <pc:cxnChg chg="add mod">
          <ac:chgData name="Canino, Alessandro (Bip Group)" userId="1d0f76f5-6ab8-4a05-827e-09c4455e9a4a" providerId="ADAL" clId="{C8C60F0D-7E5C-474E-911E-3FBCAE0D373C}" dt="2025-01-27T11:30:21.292" v="4503" actId="1035"/>
          <ac:cxnSpMkLst>
            <pc:docMk/>
            <pc:sldMk cId="31996917" sldId="2147479113"/>
            <ac:cxnSpMk id="37" creationId="{2DB785FA-A20C-BDB6-DE47-6CA60A2A36D3}"/>
          </ac:cxnSpMkLst>
        </pc:cxnChg>
        <pc:cxnChg chg="add mod">
          <ac:chgData name="Canino, Alessandro (Bip Group)" userId="1d0f76f5-6ab8-4a05-827e-09c4455e9a4a" providerId="ADAL" clId="{C8C60F0D-7E5C-474E-911E-3FBCAE0D373C}" dt="2025-01-27T11:30:21.292" v="4503" actId="1035"/>
          <ac:cxnSpMkLst>
            <pc:docMk/>
            <pc:sldMk cId="31996917" sldId="2147479113"/>
            <ac:cxnSpMk id="38" creationId="{5227BB7A-02D9-24BA-928E-9A65EF283921}"/>
          </ac:cxnSpMkLst>
        </pc:cxnChg>
        <pc:cxnChg chg="add mod">
          <ac:chgData name="Canino, Alessandro (Bip Group)" userId="1d0f76f5-6ab8-4a05-827e-09c4455e9a4a" providerId="ADAL" clId="{C8C60F0D-7E5C-474E-911E-3FBCAE0D373C}" dt="2025-01-27T11:30:21.292" v="4503" actId="1035"/>
          <ac:cxnSpMkLst>
            <pc:docMk/>
            <pc:sldMk cId="31996917" sldId="2147479113"/>
            <ac:cxnSpMk id="42" creationId="{3824BF7B-8C72-9C44-6693-5C4C12F23E78}"/>
          </ac:cxnSpMkLst>
        </pc:cxnChg>
      </pc:sldChg>
      <pc:sldChg chg="add del">
        <pc:chgData name="Canino, Alessandro (Bip Group)" userId="1d0f76f5-6ab8-4a05-827e-09c4455e9a4a" providerId="ADAL" clId="{C8C60F0D-7E5C-474E-911E-3FBCAE0D373C}" dt="2025-01-23T16:19:18.977" v="3" actId="2696"/>
        <pc:sldMkLst>
          <pc:docMk/>
          <pc:sldMk cId="671102019" sldId="2147479113"/>
        </pc:sldMkLst>
      </pc:sldChg>
      <pc:sldChg chg="add del">
        <pc:chgData name="Canino, Alessandro (Bip Group)" userId="1d0f76f5-6ab8-4a05-827e-09c4455e9a4a" providerId="ADAL" clId="{C8C60F0D-7E5C-474E-911E-3FBCAE0D373C}" dt="2025-01-27T10:57:48.575" v="2471"/>
        <pc:sldMkLst>
          <pc:docMk/>
          <pc:sldMk cId="203795229" sldId="2147479114"/>
        </pc:sldMkLst>
      </pc:sldChg>
      <pc:sldChg chg="add del">
        <pc:chgData name="Canino, Alessandro (Bip Group)" userId="1d0f76f5-6ab8-4a05-827e-09c4455e9a4a" providerId="ADAL" clId="{C8C60F0D-7E5C-474E-911E-3FBCAE0D373C}" dt="2025-01-27T10:58:40.019" v="2526"/>
        <pc:sldMkLst>
          <pc:docMk/>
          <pc:sldMk cId="375259632" sldId="2147479114"/>
        </pc:sldMkLst>
      </pc:sldChg>
      <pc:sldChg chg="addSp delSp modSp add mod">
        <pc:chgData name="Canino, Alessandro (Bip Group)" userId="1d0f76f5-6ab8-4a05-827e-09c4455e9a4a" providerId="ADAL" clId="{C8C60F0D-7E5C-474E-911E-3FBCAE0D373C}" dt="2025-01-27T17:03:16.414" v="15597" actId="404"/>
        <pc:sldMkLst>
          <pc:docMk/>
          <pc:sldMk cId="1243638630" sldId="2147479114"/>
        </pc:sldMkLst>
        <pc:spChg chg="mod">
          <ac:chgData name="Canino, Alessandro (Bip Group)" userId="1d0f76f5-6ab8-4a05-827e-09c4455e9a4a" providerId="ADAL" clId="{C8C60F0D-7E5C-474E-911E-3FBCAE0D373C}" dt="2025-01-27T12:37:30.811" v="7165" actId="1036"/>
          <ac:spMkLst>
            <pc:docMk/>
            <pc:sldMk cId="1243638630" sldId="2147479114"/>
            <ac:spMk id="3" creationId="{B3F81918-0368-6925-CA81-33289D95A8D6}"/>
          </ac:spMkLst>
        </pc:spChg>
        <pc:spChg chg="mod">
          <ac:chgData name="Canino, Alessandro (Bip Group)" userId="1d0f76f5-6ab8-4a05-827e-09c4455e9a4a" providerId="ADAL" clId="{C8C60F0D-7E5C-474E-911E-3FBCAE0D373C}" dt="2025-01-27T17:03:16.414" v="15597" actId="404"/>
          <ac:spMkLst>
            <pc:docMk/>
            <pc:sldMk cId="1243638630" sldId="2147479114"/>
            <ac:spMk id="4" creationId="{BFF68571-033B-78EE-C10D-DBE201E842B7}"/>
          </ac:spMkLst>
        </pc:spChg>
        <pc:spChg chg="mod">
          <ac:chgData name="Canino, Alessandro (Bip Group)" userId="1d0f76f5-6ab8-4a05-827e-09c4455e9a4a" providerId="ADAL" clId="{C8C60F0D-7E5C-474E-911E-3FBCAE0D373C}" dt="2025-01-27T15:50:26.216" v="10633" actId="20577"/>
          <ac:spMkLst>
            <pc:docMk/>
            <pc:sldMk cId="1243638630" sldId="2147479114"/>
            <ac:spMk id="8" creationId="{85301F8F-72F2-836A-BCF9-1A85FC77CAD3}"/>
          </ac:spMkLst>
        </pc:spChg>
        <pc:spChg chg="mod">
          <ac:chgData name="Canino, Alessandro (Bip Group)" userId="1d0f76f5-6ab8-4a05-827e-09c4455e9a4a" providerId="ADAL" clId="{C8C60F0D-7E5C-474E-911E-3FBCAE0D373C}" dt="2025-01-27T15:58:24.599" v="11123" actId="20577"/>
          <ac:spMkLst>
            <pc:docMk/>
            <pc:sldMk cId="1243638630" sldId="2147479114"/>
            <ac:spMk id="9" creationId="{FD53F429-1EDE-0232-AC24-622785619AA5}"/>
          </ac:spMkLst>
        </pc:spChg>
        <pc:spChg chg="mod">
          <ac:chgData name="Canino, Alessandro (Bip Group)" userId="1d0f76f5-6ab8-4a05-827e-09c4455e9a4a" providerId="ADAL" clId="{C8C60F0D-7E5C-474E-911E-3FBCAE0D373C}" dt="2025-01-27T12:41:49.016" v="7216" actId="14100"/>
          <ac:spMkLst>
            <pc:docMk/>
            <pc:sldMk cId="1243638630" sldId="2147479114"/>
            <ac:spMk id="10" creationId="{E63B84DA-1A83-FB57-1115-FBE831099A48}"/>
          </ac:spMkLst>
        </pc:spChg>
        <pc:spChg chg="mod">
          <ac:chgData name="Canino, Alessandro (Bip Group)" userId="1d0f76f5-6ab8-4a05-827e-09c4455e9a4a" providerId="ADAL" clId="{C8C60F0D-7E5C-474E-911E-3FBCAE0D373C}" dt="2025-01-27T12:37:36.336" v="7166" actId="14100"/>
          <ac:spMkLst>
            <pc:docMk/>
            <pc:sldMk cId="1243638630" sldId="2147479114"/>
            <ac:spMk id="11" creationId="{3B63C08B-8296-0AF4-B15F-F21EE4BC3F43}"/>
          </ac:spMkLst>
        </pc:spChg>
        <pc:spChg chg="mod">
          <ac:chgData name="Canino, Alessandro (Bip Group)" userId="1d0f76f5-6ab8-4a05-827e-09c4455e9a4a" providerId="ADAL" clId="{C8C60F0D-7E5C-474E-911E-3FBCAE0D373C}" dt="2025-01-27T15:57:20.535" v="10941" actId="20577"/>
          <ac:spMkLst>
            <pc:docMk/>
            <pc:sldMk cId="1243638630" sldId="2147479114"/>
            <ac:spMk id="20" creationId="{BA680489-D0DF-4289-D722-44B1EE68D3D5}"/>
          </ac:spMkLst>
        </pc:spChg>
        <pc:spChg chg="mod">
          <ac:chgData name="Canino, Alessandro (Bip Group)" userId="1d0f76f5-6ab8-4a05-827e-09c4455e9a4a" providerId="ADAL" clId="{C8C60F0D-7E5C-474E-911E-3FBCAE0D373C}" dt="2025-01-27T15:55:27.918" v="10869" actId="1035"/>
          <ac:spMkLst>
            <pc:docMk/>
            <pc:sldMk cId="1243638630" sldId="2147479114"/>
            <ac:spMk id="32" creationId="{2813DE90-371A-6D0E-4D7D-FE9E2D86D8DE}"/>
          </ac:spMkLst>
        </pc:spChg>
        <pc:spChg chg="mod">
          <ac:chgData name="Canino, Alessandro (Bip Group)" userId="1d0f76f5-6ab8-4a05-827e-09c4455e9a4a" providerId="ADAL" clId="{C8C60F0D-7E5C-474E-911E-3FBCAE0D373C}" dt="2025-01-27T15:55:27.918" v="10869" actId="1035"/>
          <ac:spMkLst>
            <pc:docMk/>
            <pc:sldMk cId="1243638630" sldId="2147479114"/>
            <ac:spMk id="33" creationId="{D4B3A9FA-F815-6D89-53A9-D3795DFFEDDA}"/>
          </ac:spMkLst>
        </pc:spChg>
        <pc:spChg chg="del mod">
          <ac:chgData name="Canino, Alessandro (Bip Group)" userId="1d0f76f5-6ab8-4a05-827e-09c4455e9a4a" providerId="ADAL" clId="{C8C60F0D-7E5C-474E-911E-3FBCAE0D373C}" dt="2025-01-27T12:37:05.022" v="7149" actId="478"/>
          <ac:spMkLst>
            <pc:docMk/>
            <pc:sldMk cId="1243638630" sldId="2147479114"/>
            <ac:spMk id="34" creationId="{79858E32-13B2-D14A-67C4-D747638023DA}"/>
          </ac:spMkLst>
        </pc:spChg>
        <pc:spChg chg="del mod">
          <ac:chgData name="Canino, Alessandro (Bip Group)" userId="1d0f76f5-6ab8-4a05-827e-09c4455e9a4a" providerId="ADAL" clId="{C8C60F0D-7E5C-474E-911E-3FBCAE0D373C}" dt="2025-01-27T12:37:03.813" v="7147" actId="478"/>
          <ac:spMkLst>
            <pc:docMk/>
            <pc:sldMk cId="1243638630" sldId="2147479114"/>
            <ac:spMk id="35" creationId="{AEF49A11-C8E7-F7D6-F3E8-0789FA5012BA}"/>
          </ac:spMkLst>
        </pc:spChg>
        <pc:spChg chg="mod">
          <ac:chgData name="Canino, Alessandro (Bip Group)" userId="1d0f76f5-6ab8-4a05-827e-09c4455e9a4a" providerId="ADAL" clId="{C8C60F0D-7E5C-474E-911E-3FBCAE0D373C}" dt="2025-01-27T12:41:13.807" v="7193" actId="14100"/>
          <ac:spMkLst>
            <pc:docMk/>
            <pc:sldMk cId="1243638630" sldId="2147479114"/>
            <ac:spMk id="36" creationId="{0176678D-9BBE-867B-3F6B-016C6A24576A}"/>
          </ac:spMkLst>
        </pc:spChg>
        <pc:spChg chg="mod">
          <ac:chgData name="Canino, Alessandro (Bip Group)" userId="1d0f76f5-6ab8-4a05-827e-09c4455e9a4a" providerId="ADAL" clId="{C8C60F0D-7E5C-474E-911E-3FBCAE0D373C}" dt="2025-01-27T12:41:34.688" v="7205" actId="1037"/>
          <ac:spMkLst>
            <pc:docMk/>
            <pc:sldMk cId="1243638630" sldId="2147479114"/>
            <ac:spMk id="37" creationId="{D13DB2B6-88D5-EB0F-808F-67FEA3DE89AF}"/>
          </ac:spMkLst>
        </pc:spChg>
        <pc:spChg chg="del mod">
          <ac:chgData name="Canino, Alessandro (Bip Group)" userId="1d0f76f5-6ab8-4a05-827e-09c4455e9a4a" providerId="ADAL" clId="{C8C60F0D-7E5C-474E-911E-3FBCAE0D373C}" dt="2025-01-27T12:37:06.813" v="7151" actId="478"/>
          <ac:spMkLst>
            <pc:docMk/>
            <pc:sldMk cId="1243638630" sldId="2147479114"/>
            <ac:spMk id="38" creationId="{F489C8B8-4EB4-9767-1AE5-684F5FC105AE}"/>
          </ac:spMkLst>
        </pc:spChg>
        <pc:spChg chg="del mod">
          <ac:chgData name="Canino, Alessandro (Bip Group)" userId="1d0f76f5-6ab8-4a05-827e-09c4455e9a4a" providerId="ADAL" clId="{C8C60F0D-7E5C-474E-911E-3FBCAE0D373C}" dt="2025-01-27T12:37:05.765" v="7150" actId="478"/>
          <ac:spMkLst>
            <pc:docMk/>
            <pc:sldMk cId="1243638630" sldId="2147479114"/>
            <ac:spMk id="39" creationId="{68DB17F4-F2D6-E500-714B-3C869B18FAE2}"/>
          </ac:spMkLst>
        </pc:spChg>
        <pc:spChg chg="mod">
          <ac:chgData name="Canino, Alessandro (Bip Group)" userId="1d0f76f5-6ab8-4a05-827e-09c4455e9a4a" providerId="ADAL" clId="{C8C60F0D-7E5C-474E-911E-3FBCAE0D373C}" dt="2025-01-27T15:50:08.359" v="10608" actId="20577"/>
          <ac:spMkLst>
            <pc:docMk/>
            <pc:sldMk cId="1243638630" sldId="2147479114"/>
            <ac:spMk id="54" creationId="{61E22D80-8293-1212-0CB4-879D8F771D5D}"/>
          </ac:spMkLst>
        </pc:spChg>
        <pc:grpChg chg="mod">
          <ac:chgData name="Canino, Alessandro (Bip Group)" userId="1d0f76f5-6ab8-4a05-827e-09c4455e9a4a" providerId="ADAL" clId="{C8C60F0D-7E5C-474E-911E-3FBCAE0D373C}" dt="2025-01-27T12:37:17.176" v="7159" actId="1036"/>
          <ac:grpSpMkLst>
            <pc:docMk/>
            <pc:sldMk cId="1243638630" sldId="2147479114"/>
            <ac:grpSpMk id="2" creationId="{F09904E2-1F11-3312-8801-83ED666045BB}"/>
          </ac:grpSpMkLst>
        </pc:grpChg>
        <pc:picChg chg="add del mod">
          <ac:chgData name="Canino, Alessandro (Bip Group)" userId="1d0f76f5-6ab8-4a05-827e-09c4455e9a4a" providerId="ADAL" clId="{C8C60F0D-7E5C-474E-911E-3FBCAE0D373C}" dt="2025-01-27T11:53:55.864" v="5618" actId="478"/>
          <ac:picMkLst>
            <pc:docMk/>
            <pc:sldMk cId="1243638630" sldId="2147479114"/>
            <ac:picMk id="7" creationId="{03740382-468A-730D-DCC0-80690302CF4F}"/>
          </ac:picMkLst>
        </pc:picChg>
        <pc:picChg chg="add del mod">
          <ac:chgData name="Canino, Alessandro (Bip Group)" userId="1d0f76f5-6ab8-4a05-827e-09c4455e9a4a" providerId="ADAL" clId="{C8C60F0D-7E5C-474E-911E-3FBCAE0D373C}" dt="2025-01-27T15:55:27.576" v="10867" actId="478"/>
          <ac:picMkLst>
            <pc:docMk/>
            <pc:sldMk cId="1243638630" sldId="2147479114"/>
            <ac:picMk id="40" creationId="{B8E2B77D-7518-1DFA-8544-47A1DF37CCCC}"/>
          </ac:picMkLst>
        </pc:picChg>
        <pc:picChg chg="add del mod">
          <ac:chgData name="Canino, Alessandro (Bip Group)" userId="1d0f76f5-6ab8-4a05-827e-09c4455e9a4a" providerId="ADAL" clId="{C8C60F0D-7E5C-474E-911E-3FBCAE0D373C}" dt="2025-01-27T15:55:26.639" v="10862" actId="478"/>
          <ac:picMkLst>
            <pc:docMk/>
            <pc:sldMk cId="1243638630" sldId="2147479114"/>
            <ac:picMk id="42" creationId="{4D69955A-2827-0E9C-8CA9-067F628DBAC7}"/>
          </ac:picMkLst>
        </pc:picChg>
        <pc:picChg chg="add mod">
          <ac:chgData name="Canino, Alessandro (Bip Group)" userId="1d0f76f5-6ab8-4a05-827e-09c4455e9a4a" providerId="ADAL" clId="{C8C60F0D-7E5C-474E-911E-3FBCAE0D373C}" dt="2025-01-27T12:40:52.151" v="7192" actId="1076"/>
          <ac:picMkLst>
            <pc:docMk/>
            <pc:sldMk cId="1243638630" sldId="2147479114"/>
            <ac:picMk id="44" creationId="{79EF5310-2755-5048-2922-38E81AB71ADA}"/>
          </ac:picMkLst>
        </pc:picChg>
      </pc:sldChg>
      <pc:sldChg chg="addSp delSp modSp add mod">
        <pc:chgData name="Canino, Alessandro (Bip Group)" userId="1d0f76f5-6ab8-4a05-827e-09c4455e9a4a" providerId="ADAL" clId="{C8C60F0D-7E5C-474E-911E-3FBCAE0D373C}" dt="2025-01-27T17:02:32.159" v="15585" actId="20577"/>
        <pc:sldMkLst>
          <pc:docMk/>
          <pc:sldMk cId="215758548" sldId="2147479115"/>
        </pc:sldMkLst>
        <pc:spChg chg="mod">
          <ac:chgData name="Canino, Alessandro (Bip Group)" userId="1d0f76f5-6ab8-4a05-827e-09c4455e9a4a" providerId="ADAL" clId="{C8C60F0D-7E5C-474E-911E-3FBCAE0D373C}" dt="2025-01-27T12:44:43.874" v="7668" actId="20577"/>
          <ac:spMkLst>
            <pc:docMk/>
            <pc:sldMk cId="215758548" sldId="2147479115"/>
            <ac:spMk id="4" creationId="{EA9A77CB-B3AA-B081-6C13-420D2BF09B80}"/>
          </ac:spMkLst>
        </pc:spChg>
        <pc:spChg chg="mod">
          <ac:chgData name="Canino, Alessandro (Bip Group)" userId="1d0f76f5-6ab8-4a05-827e-09c4455e9a4a" providerId="ADAL" clId="{C8C60F0D-7E5C-474E-911E-3FBCAE0D373C}" dt="2025-01-27T12:48:22.111" v="7945" actId="20577"/>
          <ac:spMkLst>
            <pc:docMk/>
            <pc:sldMk cId="215758548" sldId="2147479115"/>
            <ac:spMk id="8" creationId="{B5779EE6-9D0C-8F3F-C890-0DCB0C319A25}"/>
          </ac:spMkLst>
        </pc:spChg>
        <pc:spChg chg="mod">
          <ac:chgData name="Canino, Alessandro (Bip Group)" userId="1d0f76f5-6ab8-4a05-827e-09c4455e9a4a" providerId="ADAL" clId="{C8C60F0D-7E5C-474E-911E-3FBCAE0D373C}" dt="2025-01-27T14:38:02.599" v="8752" actId="20577"/>
          <ac:spMkLst>
            <pc:docMk/>
            <pc:sldMk cId="215758548" sldId="2147479115"/>
            <ac:spMk id="9" creationId="{67F3F334-B721-E901-0090-3E6B314D899F}"/>
          </ac:spMkLst>
        </pc:spChg>
        <pc:spChg chg="mod">
          <ac:chgData name="Canino, Alessandro (Bip Group)" userId="1d0f76f5-6ab8-4a05-827e-09c4455e9a4a" providerId="ADAL" clId="{C8C60F0D-7E5C-474E-911E-3FBCAE0D373C}" dt="2025-01-27T12:53:44.232" v="8218" actId="20577"/>
          <ac:spMkLst>
            <pc:docMk/>
            <pc:sldMk cId="215758548" sldId="2147479115"/>
            <ac:spMk id="10" creationId="{5F503B5F-CFDD-8BB8-E15D-CAF8C5B83775}"/>
          </ac:spMkLst>
        </pc:spChg>
        <pc:spChg chg="mod">
          <ac:chgData name="Canino, Alessandro (Bip Group)" userId="1d0f76f5-6ab8-4a05-827e-09c4455e9a4a" providerId="ADAL" clId="{C8C60F0D-7E5C-474E-911E-3FBCAE0D373C}" dt="2025-01-27T15:45:12.131" v="10321" actId="14100"/>
          <ac:spMkLst>
            <pc:docMk/>
            <pc:sldMk cId="215758548" sldId="2147479115"/>
            <ac:spMk id="11" creationId="{F379ACB9-AA0E-254F-F192-668D9F4F99AE}"/>
          </ac:spMkLst>
        </pc:spChg>
        <pc:spChg chg="mod">
          <ac:chgData name="Canino, Alessandro (Bip Group)" userId="1d0f76f5-6ab8-4a05-827e-09c4455e9a4a" providerId="ADAL" clId="{C8C60F0D-7E5C-474E-911E-3FBCAE0D373C}" dt="2025-01-27T12:42:59.162" v="7251" actId="20577"/>
          <ac:spMkLst>
            <pc:docMk/>
            <pc:sldMk cId="215758548" sldId="2147479115"/>
            <ac:spMk id="20" creationId="{F3EFFAA8-6C8A-7E30-667A-746EE30A10EF}"/>
          </ac:spMkLst>
        </pc:spChg>
        <pc:spChg chg="mod">
          <ac:chgData name="Canino, Alessandro (Bip Group)" userId="1d0f76f5-6ab8-4a05-827e-09c4455e9a4a" providerId="ADAL" clId="{C8C60F0D-7E5C-474E-911E-3FBCAE0D373C}" dt="2025-01-27T14:40:57.583" v="8877" actId="20577"/>
          <ac:spMkLst>
            <pc:docMk/>
            <pc:sldMk cId="215758548" sldId="2147479115"/>
            <ac:spMk id="32" creationId="{6F00C1DE-7196-6DAE-97F1-48DC5438308A}"/>
          </ac:spMkLst>
        </pc:spChg>
        <pc:spChg chg="mod">
          <ac:chgData name="Canino, Alessandro (Bip Group)" userId="1d0f76f5-6ab8-4a05-827e-09c4455e9a4a" providerId="ADAL" clId="{C8C60F0D-7E5C-474E-911E-3FBCAE0D373C}" dt="2025-01-27T14:37:00.156" v="8682" actId="1036"/>
          <ac:spMkLst>
            <pc:docMk/>
            <pc:sldMk cId="215758548" sldId="2147479115"/>
            <ac:spMk id="33" creationId="{A2406512-F51A-2918-B293-39DC70175F49}"/>
          </ac:spMkLst>
        </pc:spChg>
        <pc:spChg chg="mod">
          <ac:chgData name="Canino, Alessandro (Bip Group)" userId="1d0f76f5-6ab8-4a05-827e-09c4455e9a4a" providerId="ADAL" clId="{C8C60F0D-7E5C-474E-911E-3FBCAE0D373C}" dt="2025-01-27T17:02:32.159" v="15585" actId="20577"/>
          <ac:spMkLst>
            <pc:docMk/>
            <pc:sldMk cId="215758548" sldId="2147479115"/>
            <ac:spMk id="36" creationId="{6A45B5F5-0E27-BFDF-960C-6D7E9CC2BFD4}"/>
          </ac:spMkLst>
        </pc:spChg>
        <pc:spChg chg="mod">
          <ac:chgData name="Canino, Alessandro (Bip Group)" userId="1d0f76f5-6ab8-4a05-827e-09c4455e9a4a" providerId="ADAL" clId="{C8C60F0D-7E5C-474E-911E-3FBCAE0D373C}" dt="2025-01-27T15:32:36.866" v="9309" actId="1036"/>
          <ac:spMkLst>
            <pc:docMk/>
            <pc:sldMk cId="215758548" sldId="2147479115"/>
            <ac:spMk id="37" creationId="{C2DC47FF-86A3-5543-9B44-79864119EEA4}"/>
          </ac:spMkLst>
        </pc:spChg>
        <pc:spChg chg="mod">
          <ac:chgData name="Canino, Alessandro (Bip Group)" userId="1d0f76f5-6ab8-4a05-827e-09c4455e9a4a" providerId="ADAL" clId="{C8C60F0D-7E5C-474E-911E-3FBCAE0D373C}" dt="2025-01-27T12:53:00.500" v="8162" actId="20577"/>
          <ac:spMkLst>
            <pc:docMk/>
            <pc:sldMk cId="215758548" sldId="2147479115"/>
            <ac:spMk id="54" creationId="{02564CBB-E38D-780E-83BE-C835A2F9BE10}"/>
          </ac:spMkLst>
        </pc:spChg>
        <pc:picChg chg="add mod">
          <ac:chgData name="Canino, Alessandro (Bip Group)" userId="1d0f76f5-6ab8-4a05-827e-09c4455e9a4a" providerId="ADAL" clId="{C8C60F0D-7E5C-474E-911E-3FBCAE0D373C}" dt="2025-01-27T14:41:15.455" v="8881" actId="1035"/>
          <ac:picMkLst>
            <pc:docMk/>
            <pc:sldMk cId="215758548" sldId="2147479115"/>
            <ac:picMk id="7" creationId="{80EF4D90-F0C3-22BA-F1EC-1A32B14BD301}"/>
          </ac:picMkLst>
        </pc:picChg>
        <pc:picChg chg="add del mod">
          <ac:chgData name="Canino, Alessandro (Bip Group)" userId="1d0f76f5-6ab8-4a05-827e-09c4455e9a4a" providerId="ADAL" clId="{C8C60F0D-7E5C-474E-911E-3FBCAE0D373C}" dt="2025-01-27T14:39:22.798" v="8769" actId="22"/>
          <ac:picMkLst>
            <pc:docMk/>
            <pc:sldMk cId="215758548" sldId="2147479115"/>
            <ac:picMk id="34" creationId="{DAC25F06-5658-A23C-1F9E-897154816922}"/>
          </ac:picMkLst>
        </pc:picChg>
        <pc:picChg chg="add mod">
          <ac:chgData name="Canino, Alessandro (Bip Group)" userId="1d0f76f5-6ab8-4a05-827e-09c4455e9a4a" providerId="ADAL" clId="{C8C60F0D-7E5C-474E-911E-3FBCAE0D373C}" dt="2025-01-27T14:41:04.846" v="8879" actId="14100"/>
          <ac:picMkLst>
            <pc:docMk/>
            <pc:sldMk cId="215758548" sldId="2147479115"/>
            <ac:picMk id="38" creationId="{40692A22-EA27-4FD4-5B3E-13A2B7FFF284}"/>
          </ac:picMkLst>
        </pc:picChg>
        <pc:picChg chg="add del mod">
          <ac:chgData name="Canino, Alessandro (Bip Group)" userId="1d0f76f5-6ab8-4a05-827e-09c4455e9a4a" providerId="ADAL" clId="{C8C60F0D-7E5C-474E-911E-3FBCAE0D373C}" dt="2025-01-27T16:03:02.070" v="11463" actId="478"/>
          <ac:picMkLst>
            <pc:docMk/>
            <pc:sldMk cId="215758548" sldId="2147479115"/>
            <ac:picMk id="39" creationId="{1F0CF100-0415-7FED-A47F-5ADC196264DB}"/>
          </ac:picMkLst>
        </pc:picChg>
        <pc:picChg chg="del">
          <ac:chgData name="Canino, Alessandro (Bip Group)" userId="1d0f76f5-6ab8-4a05-827e-09c4455e9a4a" providerId="ADAL" clId="{C8C60F0D-7E5C-474E-911E-3FBCAE0D373C}" dt="2025-01-27T13:03:07.579" v="8462" actId="478"/>
          <ac:picMkLst>
            <pc:docMk/>
            <pc:sldMk cId="215758548" sldId="2147479115"/>
            <ac:picMk id="40" creationId="{DFA1CAD3-F553-8627-608D-A89FF0A5C706}"/>
          </ac:picMkLst>
        </pc:picChg>
        <pc:picChg chg="del">
          <ac:chgData name="Canino, Alessandro (Bip Group)" userId="1d0f76f5-6ab8-4a05-827e-09c4455e9a4a" providerId="ADAL" clId="{C8C60F0D-7E5C-474E-911E-3FBCAE0D373C}" dt="2025-01-27T16:03:05.447" v="11464" actId="478"/>
          <ac:picMkLst>
            <pc:docMk/>
            <pc:sldMk cId="215758548" sldId="2147479115"/>
            <ac:picMk id="42" creationId="{F2D15BF0-DC02-E72D-2BC0-C535224FCC47}"/>
          </ac:picMkLst>
        </pc:picChg>
        <pc:picChg chg="add mod">
          <ac:chgData name="Canino, Alessandro (Bip Group)" userId="1d0f76f5-6ab8-4a05-827e-09c4455e9a4a" providerId="ADAL" clId="{C8C60F0D-7E5C-474E-911E-3FBCAE0D373C}" dt="2025-01-27T16:03:37.803" v="11473" actId="1076"/>
          <ac:picMkLst>
            <pc:docMk/>
            <pc:sldMk cId="215758548" sldId="2147479115"/>
            <ac:picMk id="43" creationId="{30FF328C-48B2-E52F-3EBF-DBB723B09131}"/>
          </ac:picMkLst>
        </pc:picChg>
        <pc:picChg chg="del">
          <ac:chgData name="Canino, Alessandro (Bip Group)" userId="1d0f76f5-6ab8-4a05-827e-09c4455e9a4a" providerId="ADAL" clId="{C8C60F0D-7E5C-474E-911E-3FBCAE0D373C}" dt="2025-01-27T16:03:07.459" v="11465" actId="478"/>
          <ac:picMkLst>
            <pc:docMk/>
            <pc:sldMk cId="215758548" sldId="2147479115"/>
            <ac:picMk id="44" creationId="{C693497C-F798-A46B-B58E-9DC3BCB733F7}"/>
          </ac:picMkLst>
        </pc:picChg>
      </pc:sldChg>
      <pc:sldChg chg="addSp delSp modSp add del mod">
        <pc:chgData name="Canino, Alessandro (Bip Group)" userId="1d0f76f5-6ab8-4a05-827e-09c4455e9a4a" providerId="ADAL" clId="{C8C60F0D-7E5C-474E-911E-3FBCAE0D373C}" dt="2025-01-27T16:22:55.752" v="12691" actId="113"/>
        <pc:sldMkLst>
          <pc:docMk/>
          <pc:sldMk cId="2708233429" sldId="2147479116"/>
        </pc:sldMkLst>
        <pc:spChg chg="del">
          <ac:chgData name="Canino, Alessandro (Bip Group)" userId="1d0f76f5-6ab8-4a05-827e-09c4455e9a4a" providerId="ADAL" clId="{C8C60F0D-7E5C-474E-911E-3FBCAE0D373C}" dt="2025-01-27T16:00:53.410" v="11395" actId="478"/>
          <ac:spMkLst>
            <pc:docMk/>
            <pc:sldMk cId="2708233429" sldId="2147479116"/>
            <ac:spMk id="3" creationId="{B3F81918-0368-6925-CA81-33289D95A8D6}"/>
          </ac:spMkLst>
        </pc:spChg>
        <pc:spChg chg="mod">
          <ac:chgData name="Canino, Alessandro (Bip Group)" userId="1d0f76f5-6ab8-4a05-827e-09c4455e9a4a" providerId="ADAL" clId="{C8C60F0D-7E5C-474E-911E-3FBCAE0D373C}" dt="2025-01-27T16:01:05.903" v="11399" actId="1076"/>
          <ac:spMkLst>
            <pc:docMk/>
            <pc:sldMk cId="2708233429" sldId="2147479116"/>
            <ac:spMk id="8" creationId="{85301F8F-72F2-836A-BCF9-1A85FC77CAD3}"/>
          </ac:spMkLst>
        </pc:spChg>
        <pc:spChg chg="del">
          <ac:chgData name="Canino, Alessandro (Bip Group)" userId="1d0f76f5-6ab8-4a05-827e-09c4455e9a4a" providerId="ADAL" clId="{C8C60F0D-7E5C-474E-911E-3FBCAE0D373C}" dt="2025-01-27T16:00:52.341" v="11394" actId="478"/>
          <ac:spMkLst>
            <pc:docMk/>
            <pc:sldMk cId="2708233429" sldId="2147479116"/>
            <ac:spMk id="10" creationId="{E63B84DA-1A83-FB57-1115-FBE831099A48}"/>
          </ac:spMkLst>
        </pc:spChg>
        <pc:spChg chg="del">
          <ac:chgData name="Canino, Alessandro (Bip Group)" userId="1d0f76f5-6ab8-4a05-827e-09c4455e9a4a" providerId="ADAL" clId="{C8C60F0D-7E5C-474E-911E-3FBCAE0D373C}" dt="2025-01-27T16:00:51.491" v="11393" actId="478"/>
          <ac:spMkLst>
            <pc:docMk/>
            <pc:sldMk cId="2708233429" sldId="2147479116"/>
            <ac:spMk id="11" creationId="{3B63C08B-8296-0AF4-B15F-F21EE4BC3F43}"/>
          </ac:spMkLst>
        </pc:spChg>
        <pc:spChg chg="add mod">
          <ac:chgData name="Canino, Alessandro (Bip Group)" userId="1d0f76f5-6ab8-4a05-827e-09c4455e9a4a" providerId="ADAL" clId="{C8C60F0D-7E5C-474E-911E-3FBCAE0D373C}" dt="2025-01-27T16:01:34.412" v="11441" actId="20577"/>
          <ac:spMkLst>
            <pc:docMk/>
            <pc:sldMk cId="2708233429" sldId="2147479116"/>
            <ac:spMk id="12" creationId="{0B23A36A-FB42-2A69-DC70-EB7CC970838D}"/>
          </ac:spMkLst>
        </pc:spChg>
        <pc:spChg chg="mod">
          <ac:chgData name="Canino, Alessandro (Bip Group)" userId="1d0f76f5-6ab8-4a05-827e-09c4455e9a4a" providerId="ADAL" clId="{C8C60F0D-7E5C-474E-911E-3FBCAE0D373C}" dt="2025-01-27T16:22:55.752" v="12691" actId="113"/>
          <ac:spMkLst>
            <pc:docMk/>
            <pc:sldMk cId="2708233429" sldId="2147479116"/>
            <ac:spMk id="32" creationId="{2813DE90-371A-6D0E-4D7D-FE9E2D86D8DE}"/>
          </ac:spMkLst>
        </pc:spChg>
        <pc:spChg chg="add mod">
          <ac:chgData name="Canino, Alessandro (Bip Group)" userId="1d0f76f5-6ab8-4a05-827e-09c4455e9a4a" providerId="ADAL" clId="{C8C60F0D-7E5C-474E-911E-3FBCAE0D373C}" dt="2025-01-27T16:02:04.520" v="11462" actId="20577"/>
          <ac:spMkLst>
            <pc:docMk/>
            <pc:sldMk cId="2708233429" sldId="2147479116"/>
            <ac:spMk id="35" creationId="{2EFCDDD1-322F-2153-3615-C73504F3D42B}"/>
          </ac:spMkLst>
        </pc:spChg>
        <pc:spChg chg="mod">
          <ac:chgData name="Canino, Alessandro (Bip Group)" userId="1d0f76f5-6ab8-4a05-827e-09c4455e9a4a" providerId="ADAL" clId="{C8C60F0D-7E5C-474E-911E-3FBCAE0D373C}" dt="2025-01-27T16:21:21.784" v="12494" actId="1036"/>
          <ac:spMkLst>
            <pc:docMk/>
            <pc:sldMk cId="2708233429" sldId="2147479116"/>
            <ac:spMk id="36" creationId="{0176678D-9BBE-867B-3F6B-016C6A24576A}"/>
          </ac:spMkLst>
        </pc:spChg>
        <pc:spChg chg="mod">
          <ac:chgData name="Canino, Alessandro (Bip Group)" userId="1d0f76f5-6ab8-4a05-827e-09c4455e9a4a" providerId="ADAL" clId="{C8C60F0D-7E5C-474E-911E-3FBCAE0D373C}" dt="2025-01-27T16:22:40.459" v="12688" actId="1036"/>
          <ac:spMkLst>
            <pc:docMk/>
            <pc:sldMk cId="2708233429" sldId="2147479116"/>
            <ac:spMk id="37" creationId="{D13DB2B6-88D5-EB0F-808F-67FEA3DE89AF}"/>
          </ac:spMkLst>
        </pc:spChg>
        <pc:spChg chg="add mod">
          <ac:chgData name="Canino, Alessandro (Bip Group)" userId="1d0f76f5-6ab8-4a05-827e-09c4455e9a4a" providerId="ADAL" clId="{C8C60F0D-7E5C-474E-911E-3FBCAE0D373C}" dt="2025-01-27T16:22:42.489" v="12689" actId="1076"/>
          <ac:spMkLst>
            <pc:docMk/>
            <pc:sldMk cId="2708233429" sldId="2147479116"/>
            <ac:spMk id="42" creationId="{D2637FC2-81F7-9883-BD6F-E245A0B8815E}"/>
          </ac:spMkLst>
        </pc:spChg>
        <pc:picChg chg="add mod">
          <ac:chgData name="Canino, Alessandro (Bip Group)" userId="1d0f76f5-6ab8-4a05-827e-09c4455e9a4a" providerId="ADAL" clId="{C8C60F0D-7E5C-474E-911E-3FBCAE0D373C}" dt="2025-01-27T16:08:57.374" v="11685" actId="14100"/>
          <ac:picMkLst>
            <pc:docMk/>
            <pc:sldMk cId="2708233429" sldId="2147479116"/>
            <ac:picMk id="7" creationId="{B47751C7-8A20-8AD9-4342-D19AB67B28A8}"/>
          </ac:picMkLst>
        </pc:picChg>
        <pc:picChg chg="add del mod">
          <ac:chgData name="Canino, Alessandro (Bip Group)" userId="1d0f76f5-6ab8-4a05-827e-09c4455e9a4a" providerId="ADAL" clId="{C8C60F0D-7E5C-474E-911E-3FBCAE0D373C}" dt="2025-01-27T16:08:36.693" v="11676" actId="478"/>
          <ac:picMkLst>
            <pc:docMk/>
            <pc:sldMk cId="2708233429" sldId="2147479116"/>
            <ac:picMk id="34" creationId="{6C407C45-99BA-3755-FCCF-E4672B031C56}"/>
          </ac:picMkLst>
        </pc:picChg>
        <pc:picChg chg="add mod">
          <ac:chgData name="Canino, Alessandro (Bip Group)" userId="1d0f76f5-6ab8-4a05-827e-09c4455e9a4a" providerId="ADAL" clId="{C8C60F0D-7E5C-474E-911E-3FBCAE0D373C}" dt="2025-01-27T16:09:03.472" v="11687" actId="1076"/>
          <ac:picMkLst>
            <pc:docMk/>
            <pc:sldMk cId="2708233429" sldId="2147479116"/>
            <ac:picMk id="39" creationId="{91E9275D-F7AD-B980-951F-CC0906D7E44E}"/>
          </ac:picMkLst>
        </pc:picChg>
        <pc:picChg chg="add mod modCrop">
          <ac:chgData name="Canino, Alessandro (Bip Group)" userId="1d0f76f5-6ab8-4a05-827e-09c4455e9a4a" providerId="ADAL" clId="{C8C60F0D-7E5C-474E-911E-3FBCAE0D373C}" dt="2025-01-27T16:21:21.784" v="12494" actId="1036"/>
          <ac:picMkLst>
            <pc:docMk/>
            <pc:sldMk cId="2708233429" sldId="2147479116"/>
            <ac:picMk id="41" creationId="{4004A72A-F957-3864-7DE5-DE3C0D790C97}"/>
          </ac:picMkLst>
        </pc:picChg>
        <pc:picChg chg="del mod">
          <ac:chgData name="Canino, Alessandro (Bip Group)" userId="1d0f76f5-6ab8-4a05-827e-09c4455e9a4a" providerId="ADAL" clId="{C8C60F0D-7E5C-474E-911E-3FBCAE0D373C}" dt="2025-01-27T16:01:46.965" v="11444" actId="478"/>
          <ac:picMkLst>
            <pc:docMk/>
            <pc:sldMk cId="2708233429" sldId="2147479116"/>
            <ac:picMk id="44" creationId="{79EF5310-2755-5048-2922-38E81AB71ADA}"/>
          </ac:picMkLst>
        </pc:picChg>
        <pc:picChg chg="add mod modCrop">
          <ac:chgData name="Canino, Alessandro (Bip Group)" userId="1d0f76f5-6ab8-4a05-827e-09c4455e9a4a" providerId="ADAL" clId="{C8C60F0D-7E5C-474E-911E-3FBCAE0D373C}" dt="2025-01-27T16:21:21.784" v="12494" actId="1036"/>
          <ac:picMkLst>
            <pc:docMk/>
            <pc:sldMk cId="2708233429" sldId="2147479116"/>
            <ac:picMk id="45" creationId="{718B94E7-FA8F-8601-514D-339D1E52BB90}"/>
          </ac:picMkLst>
        </pc:picChg>
      </pc:sldChg>
      <pc:sldChg chg="addSp delSp modSp add mod modShow">
        <pc:chgData name="Canino, Alessandro (Bip Group)" userId="1d0f76f5-6ab8-4a05-827e-09c4455e9a4a" providerId="ADAL" clId="{C8C60F0D-7E5C-474E-911E-3FBCAE0D373C}" dt="2025-01-27T17:13:36.652" v="15602" actId="20577"/>
        <pc:sldMkLst>
          <pc:docMk/>
          <pc:sldMk cId="1994314644" sldId="2147479117"/>
        </pc:sldMkLst>
        <pc:spChg chg="mod">
          <ac:chgData name="Canino, Alessandro (Bip Group)" userId="1d0f76f5-6ab8-4a05-827e-09c4455e9a4a" providerId="ADAL" clId="{C8C60F0D-7E5C-474E-911E-3FBCAE0D373C}" dt="2025-01-27T17:13:36.652" v="15602" actId="20577"/>
          <ac:spMkLst>
            <pc:docMk/>
            <pc:sldMk cId="1994314644" sldId="2147479117"/>
            <ac:spMk id="4" creationId="{B5065EC0-5160-FE9A-ECF5-A8495BD0C07A}"/>
          </ac:spMkLst>
        </pc:spChg>
        <pc:spChg chg="mod">
          <ac:chgData name="Canino, Alessandro (Bip Group)" userId="1d0f76f5-6ab8-4a05-827e-09c4455e9a4a" providerId="ADAL" clId="{C8C60F0D-7E5C-474E-911E-3FBCAE0D373C}" dt="2025-01-27T16:26:11.033" v="12789" actId="1076"/>
          <ac:spMkLst>
            <pc:docMk/>
            <pc:sldMk cId="1994314644" sldId="2147479117"/>
            <ac:spMk id="8" creationId="{F302A7EA-6E7E-F53F-896D-8643597ED221}"/>
          </ac:spMkLst>
        </pc:spChg>
        <pc:spChg chg="mod">
          <ac:chgData name="Canino, Alessandro (Bip Group)" userId="1d0f76f5-6ab8-4a05-827e-09c4455e9a4a" providerId="ADAL" clId="{C8C60F0D-7E5C-474E-911E-3FBCAE0D373C}" dt="2025-01-27T16:33:52.631" v="13465" actId="20577"/>
          <ac:spMkLst>
            <pc:docMk/>
            <pc:sldMk cId="1994314644" sldId="2147479117"/>
            <ac:spMk id="9" creationId="{090A3DC8-890C-5F08-B83B-5448C8F6063F}"/>
          </ac:spMkLst>
        </pc:spChg>
        <pc:spChg chg="del">
          <ac:chgData name="Canino, Alessandro (Bip Group)" userId="1d0f76f5-6ab8-4a05-827e-09c4455e9a4a" providerId="ADAL" clId="{C8C60F0D-7E5C-474E-911E-3FBCAE0D373C}" dt="2025-01-27T16:32:08.385" v="13379" actId="478"/>
          <ac:spMkLst>
            <pc:docMk/>
            <pc:sldMk cId="1994314644" sldId="2147479117"/>
            <ac:spMk id="12" creationId="{628B33DF-0ABC-53B5-15E2-34E867DA4BE6}"/>
          </ac:spMkLst>
        </pc:spChg>
        <pc:spChg chg="mod">
          <ac:chgData name="Canino, Alessandro (Bip Group)" userId="1d0f76f5-6ab8-4a05-827e-09c4455e9a4a" providerId="ADAL" clId="{C8C60F0D-7E5C-474E-911E-3FBCAE0D373C}" dt="2025-01-27T16:23:54.526" v="12716" actId="20577"/>
          <ac:spMkLst>
            <pc:docMk/>
            <pc:sldMk cId="1994314644" sldId="2147479117"/>
            <ac:spMk id="20" creationId="{1996516F-68AD-D79E-2691-3E5FBCCBC0EA}"/>
          </ac:spMkLst>
        </pc:spChg>
        <pc:spChg chg="mod">
          <ac:chgData name="Canino, Alessandro (Bip Group)" userId="1d0f76f5-6ab8-4a05-827e-09c4455e9a4a" providerId="ADAL" clId="{C8C60F0D-7E5C-474E-911E-3FBCAE0D373C}" dt="2025-01-27T16:39:20.797" v="14145" actId="14100"/>
          <ac:spMkLst>
            <pc:docMk/>
            <pc:sldMk cId="1994314644" sldId="2147479117"/>
            <ac:spMk id="32" creationId="{2762A243-E29D-7553-157C-C71EB69D674F}"/>
          </ac:spMkLst>
        </pc:spChg>
        <pc:spChg chg="mod">
          <ac:chgData name="Canino, Alessandro (Bip Group)" userId="1d0f76f5-6ab8-4a05-827e-09c4455e9a4a" providerId="ADAL" clId="{C8C60F0D-7E5C-474E-911E-3FBCAE0D373C}" dt="2025-01-27T16:34:39.888" v="13542" actId="1035"/>
          <ac:spMkLst>
            <pc:docMk/>
            <pc:sldMk cId="1994314644" sldId="2147479117"/>
            <ac:spMk id="33" creationId="{86304ABE-97D2-E6E4-204E-88462A50654F}"/>
          </ac:spMkLst>
        </pc:spChg>
        <pc:spChg chg="add mod">
          <ac:chgData name="Canino, Alessandro (Bip Group)" userId="1d0f76f5-6ab8-4a05-827e-09c4455e9a4a" providerId="ADAL" clId="{C8C60F0D-7E5C-474E-911E-3FBCAE0D373C}" dt="2025-01-27T16:44:53.173" v="14793" actId="20577"/>
          <ac:spMkLst>
            <pc:docMk/>
            <pc:sldMk cId="1994314644" sldId="2147479117"/>
            <ac:spMk id="34" creationId="{82820B9B-4C5C-F81A-7D7F-B4D2F4E09752}"/>
          </ac:spMkLst>
        </pc:spChg>
        <pc:spChg chg="mod">
          <ac:chgData name="Canino, Alessandro (Bip Group)" userId="1d0f76f5-6ab8-4a05-827e-09c4455e9a4a" providerId="ADAL" clId="{C8C60F0D-7E5C-474E-911E-3FBCAE0D373C}" dt="2025-01-27T16:48:46.064" v="14846" actId="20577"/>
          <ac:spMkLst>
            <pc:docMk/>
            <pc:sldMk cId="1994314644" sldId="2147479117"/>
            <ac:spMk id="35" creationId="{B900CFFD-A3AE-D206-83CD-35982806267E}"/>
          </ac:spMkLst>
        </pc:spChg>
        <pc:spChg chg="del">
          <ac:chgData name="Canino, Alessandro (Bip Group)" userId="1d0f76f5-6ab8-4a05-827e-09c4455e9a4a" providerId="ADAL" clId="{C8C60F0D-7E5C-474E-911E-3FBCAE0D373C}" dt="2025-01-27T16:29:50.984" v="13329" actId="478"/>
          <ac:spMkLst>
            <pc:docMk/>
            <pc:sldMk cId="1994314644" sldId="2147479117"/>
            <ac:spMk id="36" creationId="{DFB6B188-35B6-CD31-AE46-86A2A6285FA3}"/>
          </ac:spMkLst>
        </pc:spChg>
        <pc:spChg chg="del">
          <ac:chgData name="Canino, Alessandro (Bip Group)" userId="1d0f76f5-6ab8-4a05-827e-09c4455e9a4a" providerId="ADAL" clId="{C8C60F0D-7E5C-474E-911E-3FBCAE0D373C}" dt="2025-01-27T16:29:50.984" v="13329" actId="478"/>
          <ac:spMkLst>
            <pc:docMk/>
            <pc:sldMk cId="1994314644" sldId="2147479117"/>
            <ac:spMk id="37" creationId="{42B2F00B-D844-7BEC-5D84-D86FA4550FD8}"/>
          </ac:spMkLst>
        </pc:spChg>
        <pc:spChg chg="add mod">
          <ac:chgData name="Canino, Alessandro (Bip Group)" userId="1d0f76f5-6ab8-4a05-827e-09c4455e9a4a" providerId="ADAL" clId="{C8C60F0D-7E5C-474E-911E-3FBCAE0D373C}" dt="2025-01-27T16:39:57.751" v="14198" actId="20577"/>
          <ac:spMkLst>
            <pc:docMk/>
            <pc:sldMk cId="1994314644" sldId="2147479117"/>
            <ac:spMk id="38" creationId="{08B6E960-5239-844B-205E-9BAF54AC2F10}"/>
          </ac:spMkLst>
        </pc:spChg>
        <pc:spChg chg="add mod">
          <ac:chgData name="Canino, Alessandro (Bip Group)" userId="1d0f76f5-6ab8-4a05-827e-09c4455e9a4a" providerId="ADAL" clId="{C8C60F0D-7E5C-474E-911E-3FBCAE0D373C}" dt="2025-01-27T16:41:46.426" v="14417" actId="1076"/>
          <ac:spMkLst>
            <pc:docMk/>
            <pc:sldMk cId="1994314644" sldId="2147479117"/>
            <ac:spMk id="40" creationId="{B2119DA0-F016-B793-4151-0E7766C5048B}"/>
          </ac:spMkLst>
        </pc:spChg>
        <pc:spChg chg="del">
          <ac:chgData name="Canino, Alessandro (Bip Group)" userId="1d0f76f5-6ab8-4a05-827e-09c4455e9a4a" providerId="ADAL" clId="{C8C60F0D-7E5C-474E-911E-3FBCAE0D373C}" dt="2025-01-27T16:29:50.984" v="13329" actId="478"/>
          <ac:spMkLst>
            <pc:docMk/>
            <pc:sldMk cId="1994314644" sldId="2147479117"/>
            <ac:spMk id="42" creationId="{6DB70158-87D2-EA79-4C22-AFABCCF3096C}"/>
          </ac:spMkLst>
        </pc:spChg>
        <pc:spChg chg="add mod">
          <ac:chgData name="Canino, Alessandro (Bip Group)" userId="1d0f76f5-6ab8-4a05-827e-09c4455e9a4a" providerId="ADAL" clId="{C8C60F0D-7E5C-474E-911E-3FBCAE0D373C}" dt="2025-01-27T16:41:46.426" v="14417" actId="1076"/>
          <ac:spMkLst>
            <pc:docMk/>
            <pc:sldMk cId="1994314644" sldId="2147479117"/>
            <ac:spMk id="43" creationId="{83A02D8A-F2FE-1445-E64B-662F8355F6C4}"/>
          </ac:spMkLst>
        </pc:spChg>
        <pc:spChg chg="del mod">
          <ac:chgData name="Canino, Alessandro (Bip Group)" userId="1d0f76f5-6ab8-4a05-827e-09c4455e9a4a" providerId="ADAL" clId="{C8C60F0D-7E5C-474E-911E-3FBCAE0D373C}" dt="2025-01-27T16:26:04.602" v="12787" actId="478"/>
          <ac:spMkLst>
            <pc:docMk/>
            <pc:sldMk cId="1994314644" sldId="2147479117"/>
            <ac:spMk id="54" creationId="{FAAF0B40-6668-77AD-71BD-1CC31EEB21CE}"/>
          </ac:spMkLst>
        </pc:spChg>
        <pc:grpChg chg="mod">
          <ac:chgData name="Canino, Alessandro (Bip Group)" userId="1d0f76f5-6ab8-4a05-827e-09c4455e9a4a" providerId="ADAL" clId="{C8C60F0D-7E5C-474E-911E-3FBCAE0D373C}" dt="2025-01-27T16:25:13.946" v="12750" actId="1036"/>
          <ac:grpSpMkLst>
            <pc:docMk/>
            <pc:sldMk cId="1994314644" sldId="2147479117"/>
            <ac:grpSpMk id="2" creationId="{3FCE07E0-5465-3A99-236B-BA9DC2AFFA7A}"/>
          </ac:grpSpMkLst>
        </pc:grpChg>
        <pc:picChg chg="add mod">
          <ac:chgData name="Canino, Alessandro (Bip Group)" userId="1d0f76f5-6ab8-4a05-827e-09c4455e9a4a" providerId="ADAL" clId="{C8C60F0D-7E5C-474E-911E-3FBCAE0D373C}" dt="2025-01-27T16:33:36.311" v="13461" actId="14100"/>
          <ac:picMkLst>
            <pc:docMk/>
            <pc:sldMk cId="1994314644" sldId="2147479117"/>
            <ac:picMk id="6" creationId="{6D4995D0-CFC4-8C86-E472-AC5422DC3889}"/>
          </ac:picMkLst>
        </pc:picChg>
        <pc:picChg chg="del">
          <ac:chgData name="Canino, Alessandro (Bip Group)" userId="1d0f76f5-6ab8-4a05-827e-09c4455e9a4a" providerId="ADAL" clId="{C8C60F0D-7E5C-474E-911E-3FBCAE0D373C}" dt="2025-01-27T16:31:49.575" v="13374" actId="478"/>
          <ac:picMkLst>
            <pc:docMk/>
            <pc:sldMk cId="1994314644" sldId="2147479117"/>
            <ac:picMk id="7" creationId="{D4FFB6BA-39EE-18F3-D75D-F4EDB3126BAE}"/>
          </ac:picMkLst>
        </pc:picChg>
        <pc:picChg chg="add mod">
          <ac:chgData name="Canino, Alessandro (Bip Group)" userId="1d0f76f5-6ab8-4a05-827e-09c4455e9a4a" providerId="ADAL" clId="{C8C60F0D-7E5C-474E-911E-3FBCAE0D373C}" dt="2025-01-27T16:33:40.063" v="13462" actId="1076"/>
          <ac:picMkLst>
            <pc:docMk/>
            <pc:sldMk cId="1994314644" sldId="2147479117"/>
            <ac:picMk id="11" creationId="{026C2ECE-C95A-1DAA-F9AF-765417F18A17}"/>
          </ac:picMkLst>
        </pc:picChg>
        <pc:picChg chg="del">
          <ac:chgData name="Canino, Alessandro (Bip Group)" userId="1d0f76f5-6ab8-4a05-827e-09c4455e9a4a" providerId="ADAL" clId="{C8C60F0D-7E5C-474E-911E-3FBCAE0D373C}" dt="2025-01-27T16:33:08.449" v="13449" actId="478"/>
          <ac:picMkLst>
            <pc:docMk/>
            <pc:sldMk cId="1994314644" sldId="2147479117"/>
            <ac:picMk id="39" creationId="{C9EAF0EF-D14C-3DE9-6E80-004702D5B815}"/>
          </ac:picMkLst>
        </pc:picChg>
        <pc:picChg chg="del">
          <ac:chgData name="Canino, Alessandro (Bip Group)" userId="1d0f76f5-6ab8-4a05-827e-09c4455e9a4a" providerId="ADAL" clId="{C8C60F0D-7E5C-474E-911E-3FBCAE0D373C}" dt="2025-01-27T16:29:50.984" v="13329" actId="478"/>
          <ac:picMkLst>
            <pc:docMk/>
            <pc:sldMk cId="1994314644" sldId="2147479117"/>
            <ac:picMk id="41" creationId="{AC6EBCE0-01FE-4456-0728-F24F715CA6B6}"/>
          </ac:picMkLst>
        </pc:picChg>
        <pc:picChg chg="del">
          <ac:chgData name="Canino, Alessandro (Bip Group)" userId="1d0f76f5-6ab8-4a05-827e-09c4455e9a4a" providerId="ADAL" clId="{C8C60F0D-7E5C-474E-911E-3FBCAE0D373C}" dt="2025-01-27T16:29:50.984" v="13329" actId="478"/>
          <ac:picMkLst>
            <pc:docMk/>
            <pc:sldMk cId="1994314644" sldId="2147479117"/>
            <ac:picMk id="45" creationId="{59E03754-CA0A-747B-E3BF-C60DC7E23370}"/>
          </ac:picMkLst>
        </pc:picChg>
        <pc:cxnChg chg="mod">
          <ac:chgData name="Canino, Alessandro (Bip Group)" userId="1d0f76f5-6ab8-4a05-827e-09c4455e9a4a" providerId="ADAL" clId="{C8C60F0D-7E5C-474E-911E-3FBCAE0D373C}" dt="2025-01-27T16:25:13.946" v="12750" actId="1036"/>
          <ac:cxnSpMkLst>
            <pc:docMk/>
            <pc:sldMk cId="1994314644" sldId="2147479117"/>
            <ac:cxnSpMk id="5" creationId="{08F9B5A4-EBAF-58EE-4D89-5FCDFEC026A8}"/>
          </ac:cxnSpMkLst>
        </pc:cxnChg>
      </pc:sldChg>
      <pc:sldChg chg="add del">
        <pc:chgData name="Canino, Alessandro (Bip Group)" userId="1d0f76f5-6ab8-4a05-827e-09c4455e9a4a" providerId="ADAL" clId="{C8C60F0D-7E5C-474E-911E-3FBCAE0D373C}" dt="2025-01-23T16:19:02.356" v="1" actId="47"/>
        <pc:sldMkLst>
          <pc:docMk/>
          <pc:sldMk cId="3296676049" sldId="2147479121"/>
        </pc:sldMkLst>
      </pc:sldChg>
      <pc:sldMasterChg chg="delSldLayout">
        <pc:chgData name="Canino, Alessandro (Bip Group)" userId="1d0f76f5-6ab8-4a05-827e-09c4455e9a4a" providerId="ADAL" clId="{C8C60F0D-7E5C-474E-911E-3FBCAE0D373C}" dt="2025-01-23T16:19:02.356" v="1" actId="47"/>
        <pc:sldMasterMkLst>
          <pc:docMk/>
          <pc:sldMasterMk cId="3802645453" sldId="2147483648"/>
        </pc:sldMasterMkLst>
        <pc:sldLayoutChg chg="del">
          <pc:chgData name="Canino, Alessandro (Bip Group)" userId="1d0f76f5-6ab8-4a05-827e-09c4455e9a4a" providerId="ADAL" clId="{C8C60F0D-7E5C-474E-911E-3FBCAE0D373C}" dt="2025-01-23T16:19:02.356" v="1" actId="47"/>
          <pc:sldLayoutMkLst>
            <pc:docMk/>
            <pc:sldMasterMk cId="3802645453" sldId="2147483648"/>
            <pc:sldLayoutMk cId="3517719307" sldId="21474836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E3FCD-E0AA-474E-BDC1-7E084C5A5B43}" type="datetimeFigureOut">
              <a:rPr lang="es-US" smtClean="0"/>
              <a:t>1/27/2025</a:t>
            </a:fld>
            <a:endParaRPr lang="es-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1AE5D-CDE2-4889-8B49-2E96E54DFCE3}" type="slidenum">
              <a:rPr lang="es-US" smtClean="0"/>
              <a:t>‹Nº›</a:t>
            </a:fld>
            <a:endParaRPr lang="es-US"/>
          </a:p>
        </p:txBody>
      </p:sp>
    </p:spTree>
    <p:extLst>
      <p:ext uri="{BB962C8B-B14F-4D97-AF65-F5344CB8AC3E}">
        <p14:creationId xmlns:p14="http://schemas.microsoft.com/office/powerpoint/2010/main" val="120739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F66E6B4-1537-0B4C-AC1B-4546FD75B9E7}" type="slidenum">
              <a:rPr lang="it-IT" smtClean="0"/>
              <a:t>2</a:t>
            </a:fld>
            <a:endParaRPr lang="it-IT"/>
          </a:p>
        </p:txBody>
      </p:sp>
    </p:spTree>
    <p:extLst>
      <p:ext uri="{BB962C8B-B14F-4D97-AF65-F5344CB8AC3E}">
        <p14:creationId xmlns:p14="http://schemas.microsoft.com/office/powerpoint/2010/main" val="272230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Technical note : </a:t>
            </a:r>
            <a:r>
              <a:rPr lang="es-AR" dirty="0" err="1"/>
              <a:t>This</a:t>
            </a:r>
            <a:r>
              <a:rPr lang="es-AR" dirty="0"/>
              <a:t> case </a:t>
            </a:r>
            <a:r>
              <a:rPr lang="es-AR" dirty="0" err="1"/>
              <a:t>of</a:t>
            </a:r>
            <a:r>
              <a:rPr lang="es-AR" dirty="0"/>
              <a:t> </a:t>
            </a:r>
            <a:r>
              <a:rPr lang="es-AR" dirty="0" err="1"/>
              <a:t>studies</a:t>
            </a:r>
            <a:r>
              <a:rPr lang="es-AR" dirty="0"/>
              <a:t> </a:t>
            </a:r>
            <a:r>
              <a:rPr lang="es-AR" dirty="0" err="1"/>
              <a:t>contains</a:t>
            </a:r>
            <a:r>
              <a:rPr lang="es-AR" dirty="0"/>
              <a:t> </a:t>
            </a:r>
            <a:r>
              <a:rPr lang="es-AR" dirty="0" err="1"/>
              <a:t>both</a:t>
            </a:r>
            <a:r>
              <a:rPr lang="es-AR" dirty="0"/>
              <a:t> </a:t>
            </a:r>
            <a:r>
              <a:rPr lang="es-AR" dirty="0" err="1"/>
              <a:t>casuistic</a:t>
            </a:r>
            <a:r>
              <a:rPr lang="es-AR" dirty="0"/>
              <a:t> </a:t>
            </a:r>
            <a:r>
              <a:rPr lang="es-AR" dirty="0" err="1"/>
              <a:t>of</a:t>
            </a:r>
            <a:r>
              <a:rPr lang="es-AR" dirty="0"/>
              <a:t> data </a:t>
            </a:r>
            <a:r>
              <a:rPr lang="es-AR" dirty="0" err="1"/>
              <a:t>left</a:t>
            </a:r>
            <a:r>
              <a:rPr lang="es-AR" dirty="0"/>
              <a:t> and </a:t>
            </a:r>
            <a:r>
              <a:rPr lang="es-AR" dirty="0" err="1"/>
              <a:t>right</a:t>
            </a:r>
            <a:r>
              <a:rPr lang="es-AR" dirty="0"/>
              <a:t> </a:t>
            </a:r>
            <a:r>
              <a:rPr lang="es-AR" dirty="0" err="1"/>
              <a:t>censored</a:t>
            </a:r>
            <a:r>
              <a:rPr lang="es-AR" dirty="0"/>
              <a:t>. </a:t>
            </a:r>
            <a:r>
              <a:rPr lang="es-AR" dirty="0" err="1"/>
              <a:t>Because</a:t>
            </a:r>
            <a:r>
              <a:rPr lang="es-AR" dirty="0"/>
              <a:t> </a:t>
            </a:r>
            <a:r>
              <a:rPr lang="es-AR" dirty="0" err="1"/>
              <a:t>the</a:t>
            </a:r>
            <a:r>
              <a:rPr lang="es-AR" dirty="0"/>
              <a:t> container can be </a:t>
            </a:r>
            <a:r>
              <a:rPr lang="es-AR" dirty="0" err="1"/>
              <a:t>lost</a:t>
            </a:r>
            <a:r>
              <a:rPr lang="es-AR" dirty="0"/>
              <a:t> </a:t>
            </a:r>
            <a:r>
              <a:rPr lang="es-AR" dirty="0" err="1"/>
              <a:t>but</a:t>
            </a:r>
            <a:r>
              <a:rPr lang="es-AR" dirty="0"/>
              <a:t> </a:t>
            </a:r>
            <a:r>
              <a:rPr lang="es-AR" dirty="0" err="1"/>
              <a:t>we</a:t>
            </a:r>
            <a:r>
              <a:rPr lang="es-AR" dirty="0"/>
              <a:t> </a:t>
            </a:r>
            <a:r>
              <a:rPr lang="es-AR" dirty="0" err="1"/>
              <a:t>dont</a:t>
            </a:r>
            <a:r>
              <a:rPr lang="es-AR" dirty="0"/>
              <a:t>’ </a:t>
            </a:r>
            <a:r>
              <a:rPr lang="es-AR" dirty="0" err="1"/>
              <a:t>know</a:t>
            </a:r>
            <a:r>
              <a:rPr lang="es-AR" dirty="0"/>
              <a:t> </a:t>
            </a:r>
            <a:r>
              <a:rPr lang="es-AR" dirty="0" err="1"/>
              <a:t>exacly</a:t>
            </a:r>
            <a:r>
              <a:rPr lang="es-AR" dirty="0"/>
              <a:t> </a:t>
            </a:r>
            <a:r>
              <a:rPr lang="es-AR" dirty="0" err="1"/>
              <a:t>when</a:t>
            </a:r>
            <a:r>
              <a:rPr lang="es-AR" dirty="0"/>
              <a:t> (</a:t>
            </a:r>
            <a:r>
              <a:rPr lang="es-AR" dirty="0" err="1"/>
              <a:t>left</a:t>
            </a:r>
            <a:r>
              <a:rPr lang="es-AR" dirty="0"/>
              <a:t> </a:t>
            </a:r>
            <a:r>
              <a:rPr lang="es-AR" dirty="0" err="1"/>
              <a:t>censored</a:t>
            </a:r>
            <a:r>
              <a:rPr lang="es-AR" dirty="0"/>
              <a:t>). </a:t>
            </a:r>
            <a:r>
              <a:rPr lang="es-AR" dirty="0" err="1"/>
              <a:t>On</a:t>
            </a:r>
            <a:r>
              <a:rPr lang="es-AR" dirty="0"/>
              <a:t> </a:t>
            </a:r>
            <a:r>
              <a:rPr lang="es-AR" dirty="0" err="1"/>
              <a:t>the</a:t>
            </a:r>
            <a:r>
              <a:rPr lang="es-AR" dirty="0"/>
              <a:t> </a:t>
            </a:r>
            <a:r>
              <a:rPr lang="es-AR" dirty="0" err="1"/>
              <a:t>other</a:t>
            </a:r>
            <a:r>
              <a:rPr lang="es-AR" dirty="0"/>
              <a:t> </a:t>
            </a:r>
            <a:r>
              <a:rPr lang="es-AR" dirty="0" err="1"/>
              <a:t>hand</a:t>
            </a:r>
            <a:r>
              <a:rPr lang="es-AR" dirty="0"/>
              <a:t> </a:t>
            </a:r>
            <a:r>
              <a:rPr lang="es-AR" dirty="0" err="1"/>
              <a:t>due</a:t>
            </a:r>
            <a:r>
              <a:rPr lang="es-AR" dirty="0"/>
              <a:t> </a:t>
            </a:r>
            <a:r>
              <a:rPr lang="es-AR" dirty="0" err="1"/>
              <a:t>to</a:t>
            </a:r>
            <a:r>
              <a:rPr lang="es-AR" dirty="0"/>
              <a:t> </a:t>
            </a:r>
            <a:r>
              <a:rPr lang="es-AR" dirty="0" err="1"/>
              <a:t>the</a:t>
            </a:r>
            <a:r>
              <a:rPr lang="es-AR" dirty="0"/>
              <a:t> circular </a:t>
            </a:r>
            <a:r>
              <a:rPr lang="es-AR" dirty="0" err="1"/>
              <a:t>structure</a:t>
            </a:r>
            <a:r>
              <a:rPr lang="es-AR" dirty="0"/>
              <a:t> </a:t>
            </a:r>
            <a:r>
              <a:rPr lang="es-AR" dirty="0" err="1"/>
              <a:t>we</a:t>
            </a:r>
            <a:r>
              <a:rPr lang="es-AR" dirty="0"/>
              <a:t> </a:t>
            </a:r>
            <a:r>
              <a:rPr lang="es-AR" dirty="0" err="1"/>
              <a:t>have</a:t>
            </a:r>
            <a:r>
              <a:rPr lang="es-AR" dirty="0"/>
              <a:t> </a:t>
            </a:r>
            <a:r>
              <a:rPr lang="es-AR" dirty="0" err="1"/>
              <a:t>containers</a:t>
            </a:r>
            <a:r>
              <a:rPr lang="es-AR" dirty="0"/>
              <a:t> </a:t>
            </a:r>
            <a:r>
              <a:rPr lang="es-AR" dirty="0" err="1"/>
              <a:t>that</a:t>
            </a:r>
            <a:r>
              <a:rPr lang="es-AR" dirty="0"/>
              <a:t> can </a:t>
            </a:r>
            <a:r>
              <a:rPr lang="es-AR" dirty="0" err="1"/>
              <a:t>start</a:t>
            </a:r>
            <a:r>
              <a:rPr lang="es-AR" dirty="0"/>
              <a:t> a </a:t>
            </a:r>
            <a:r>
              <a:rPr lang="es-AR" dirty="0" err="1"/>
              <a:t>trip</a:t>
            </a:r>
            <a:r>
              <a:rPr lang="es-AR" dirty="0"/>
              <a:t> </a:t>
            </a:r>
            <a:r>
              <a:rPr lang="es-AR" dirty="0" err="1"/>
              <a:t>just</a:t>
            </a:r>
            <a:r>
              <a:rPr lang="es-AR" dirty="0"/>
              <a:t> </a:t>
            </a:r>
            <a:r>
              <a:rPr lang="es-AR" dirty="0" err="1"/>
              <a:t>before</a:t>
            </a:r>
            <a:r>
              <a:rPr lang="es-AR" dirty="0"/>
              <a:t> </a:t>
            </a:r>
            <a:r>
              <a:rPr lang="es-AR" dirty="0" err="1"/>
              <a:t>the</a:t>
            </a:r>
            <a:r>
              <a:rPr lang="es-AR" dirty="0"/>
              <a:t> </a:t>
            </a:r>
            <a:r>
              <a:rPr lang="es-AR" dirty="0" err="1"/>
              <a:t>observation</a:t>
            </a:r>
            <a:r>
              <a:rPr lang="es-AR" dirty="0"/>
              <a:t> </a:t>
            </a:r>
            <a:r>
              <a:rPr lang="es-AR" dirty="0" err="1"/>
              <a:t>period</a:t>
            </a:r>
            <a:r>
              <a:rPr lang="es-AR" dirty="0"/>
              <a:t> and </a:t>
            </a:r>
            <a:r>
              <a:rPr lang="es-AR" dirty="0" err="1"/>
              <a:t>that</a:t>
            </a:r>
            <a:r>
              <a:rPr lang="es-AR" dirty="0"/>
              <a:t> </a:t>
            </a:r>
            <a:r>
              <a:rPr lang="es-AR" dirty="0" err="1"/>
              <a:t>could</a:t>
            </a:r>
            <a:r>
              <a:rPr lang="es-AR" dirty="0"/>
              <a:t> lead </a:t>
            </a:r>
            <a:r>
              <a:rPr lang="es-AR" dirty="0" err="1"/>
              <a:t>to</a:t>
            </a:r>
            <a:r>
              <a:rPr lang="es-AR" dirty="0"/>
              <a:t> a </a:t>
            </a:r>
            <a:r>
              <a:rPr lang="es-AR" dirty="0" err="1"/>
              <a:t>right</a:t>
            </a:r>
            <a:r>
              <a:rPr lang="es-AR" dirty="0"/>
              <a:t> </a:t>
            </a:r>
            <a:r>
              <a:rPr lang="es-AR" dirty="0" err="1"/>
              <a:t>censored</a:t>
            </a:r>
            <a:r>
              <a:rPr lang="es-AR" dirty="0"/>
              <a:t> Group </a:t>
            </a:r>
            <a:r>
              <a:rPr lang="es-AR" dirty="0" err="1"/>
              <a:t>of</a:t>
            </a:r>
            <a:r>
              <a:rPr lang="es-AR" dirty="0"/>
              <a:t> data.</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6F66E6B4-1537-0B4C-AC1B-4546FD75B9E7}" type="slidenum">
              <a:rPr kumimoji="0" lang="es-AR" sz="1800" b="0" i="0" u="none" strike="noStrike" kern="0" cap="none" spc="0" normalizeH="0" baseline="0" noProof="0" smtClean="0">
                <a:ln>
                  <a:noFill/>
                </a:ln>
                <a:solidFill>
                  <a:srgbClr val="000000"/>
                </a:solidFill>
                <a:effectLst/>
                <a:uLnTx/>
                <a:uFillTx/>
                <a:latin typeface="Calibri"/>
                <a:ea typeface="+mn-ea"/>
                <a:cs typeface="Calibri"/>
                <a:sym typeface="Calibri"/>
              </a:rPr>
              <a:pPr marL="0" marR="0" lvl="0" indent="0" algn="l" defTabSz="914400" rtl="0" eaLnBrk="1" fontAlgn="auto" latinLnBrk="0" hangingPunct="0">
                <a:lnSpc>
                  <a:spcPct val="100000"/>
                </a:lnSpc>
                <a:spcBef>
                  <a:spcPts val="0"/>
                </a:spcBef>
                <a:spcAft>
                  <a:spcPts val="0"/>
                </a:spcAft>
                <a:buClrTx/>
                <a:buSzTx/>
                <a:buFontTx/>
                <a:buNone/>
                <a:tabLst/>
                <a:defRPr/>
              </a:pPr>
              <a:t>3</a:t>
            </a:fld>
            <a:endParaRPr kumimoji="0" lang="es-AR" sz="1800" b="0" i="0" u="none" strike="noStrike" kern="0" cap="none" spc="0" normalizeH="0" baseline="0" noProof="0">
              <a:ln>
                <a:noFill/>
              </a:ln>
              <a:solidFill>
                <a:srgbClr val="000000"/>
              </a:solidFill>
              <a:effectLst/>
              <a:uLnTx/>
              <a:uFillTx/>
              <a:latin typeface="Calibri"/>
              <a:ea typeface="+mn-ea"/>
              <a:cs typeface="Calibri"/>
              <a:sym typeface="Calibri"/>
            </a:endParaRPr>
          </a:p>
        </p:txBody>
      </p:sp>
    </p:spTree>
    <p:extLst>
      <p:ext uri="{BB962C8B-B14F-4D97-AF65-F5344CB8AC3E}">
        <p14:creationId xmlns:p14="http://schemas.microsoft.com/office/powerpoint/2010/main" val="473875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D27FC-9D95-1C60-F867-70BE09A99C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75AD5C-AFD4-5D78-064C-A202776E68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AD4052-1837-6612-15EA-A05321DC700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Slide Number Placeholder 3">
            <a:extLst>
              <a:ext uri="{FF2B5EF4-FFF2-40B4-BE49-F238E27FC236}">
                <a16:creationId xmlns:a16="http://schemas.microsoft.com/office/drawing/2014/main" id="{7F5448B2-D2E1-84A1-FA08-F979312B47C7}"/>
              </a:ext>
            </a:extLst>
          </p:cNvPr>
          <p:cNvSpPr>
            <a:spLocks noGrp="1"/>
          </p:cNvSpPr>
          <p:nvPr>
            <p:ph type="sldNum" sz="quarter" idx="5"/>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6F66E6B4-1537-0B4C-AC1B-4546FD75B9E7}" type="slidenum">
              <a:rPr kumimoji="0" lang="es-AR" sz="1800" b="0" i="0" u="none" strike="noStrike" kern="0" cap="none" spc="0" normalizeH="0" baseline="0" noProof="0" smtClean="0">
                <a:ln>
                  <a:noFill/>
                </a:ln>
                <a:solidFill>
                  <a:srgbClr val="000000"/>
                </a:solidFill>
                <a:effectLst/>
                <a:uLnTx/>
                <a:uFillTx/>
                <a:latin typeface="Calibri"/>
                <a:ea typeface="+mn-ea"/>
                <a:cs typeface="Calibri"/>
                <a:sym typeface="Calibri"/>
              </a:rPr>
              <a:pPr marL="0" marR="0" lvl="0" indent="0" algn="l" defTabSz="914400" rtl="0" eaLnBrk="1" fontAlgn="auto" latinLnBrk="0" hangingPunct="0">
                <a:lnSpc>
                  <a:spcPct val="100000"/>
                </a:lnSpc>
                <a:spcBef>
                  <a:spcPts val="0"/>
                </a:spcBef>
                <a:spcAft>
                  <a:spcPts val="0"/>
                </a:spcAft>
                <a:buClrTx/>
                <a:buSzTx/>
                <a:buFontTx/>
                <a:buNone/>
                <a:tabLst/>
                <a:defRPr/>
              </a:pPr>
              <a:t>4</a:t>
            </a:fld>
            <a:endParaRPr kumimoji="0" lang="es-AR" sz="1800" b="0" i="0" u="none" strike="noStrike" kern="0" cap="none" spc="0" normalizeH="0" baseline="0" noProof="0">
              <a:ln>
                <a:noFill/>
              </a:ln>
              <a:solidFill>
                <a:srgbClr val="000000"/>
              </a:solidFill>
              <a:effectLst/>
              <a:uLnTx/>
              <a:uFillTx/>
              <a:latin typeface="Calibri"/>
              <a:ea typeface="+mn-ea"/>
              <a:cs typeface="Calibri"/>
              <a:sym typeface="Calibri"/>
            </a:endParaRPr>
          </a:p>
        </p:txBody>
      </p:sp>
    </p:spTree>
    <p:extLst>
      <p:ext uri="{BB962C8B-B14F-4D97-AF65-F5344CB8AC3E}">
        <p14:creationId xmlns:p14="http://schemas.microsoft.com/office/powerpoint/2010/main" val="1721815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6F66E6B4-1537-0B4C-AC1B-4546FD75B9E7}" type="slidenum">
              <a:rPr kumimoji="0" lang="es-AR" sz="1800" b="0" i="0" u="none" strike="noStrike" kern="0" cap="none" spc="0" normalizeH="0" baseline="0" noProof="0" smtClean="0">
                <a:ln>
                  <a:noFill/>
                </a:ln>
                <a:solidFill>
                  <a:srgbClr val="000000"/>
                </a:solidFill>
                <a:effectLst/>
                <a:uLnTx/>
                <a:uFillTx/>
                <a:latin typeface="Calibri"/>
                <a:ea typeface="+mn-ea"/>
                <a:cs typeface="Calibri"/>
                <a:sym typeface="Calibri"/>
              </a:rPr>
              <a:pPr marL="0" marR="0" lvl="0" indent="0" algn="l" defTabSz="914400" rtl="0" eaLnBrk="1" fontAlgn="auto" latinLnBrk="0" hangingPunct="0">
                <a:lnSpc>
                  <a:spcPct val="100000"/>
                </a:lnSpc>
                <a:spcBef>
                  <a:spcPts val="0"/>
                </a:spcBef>
                <a:spcAft>
                  <a:spcPts val="0"/>
                </a:spcAft>
                <a:buClrTx/>
                <a:buSzTx/>
                <a:buFontTx/>
                <a:buNone/>
                <a:tabLst/>
                <a:defRPr/>
              </a:pPr>
              <a:t>5</a:t>
            </a:fld>
            <a:endParaRPr kumimoji="0" lang="es-AR" sz="1800" b="0" i="0" u="none" strike="noStrike" kern="0" cap="none" spc="0" normalizeH="0" baseline="0" noProof="0">
              <a:ln>
                <a:noFill/>
              </a:ln>
              <a:solidFill>
                <a:srgbClr val="000000"/>
              </a:solidFill>
              <a:effectLst/>
              <a:uLnTx/>
              <a:uFillTx/>
              <a:latin typeface="Calibri"/>
              <a:ea typeface="+mn-ea"/>
              <a:cs typeface="Calibri"/>
              <a:sym typeface="Calibri"/>
            </a:endParaRPr>
          </a:p>
        </p:txBody>
      </p:sp>
    </p:spTree>
    <p:extLst>
      <p:ext uri="{BB962C8B-B14F-4D97-AF65-F5344CB8AC3E}">
        <p14:creationId xmlns:p14="http://schemas.microsoft.com/office/powerpoint/2010/main" val="1291118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D396D-AC12-0766-DE22-585F6BA54B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15B6DE-9E09-997D-DA3F-8C54EF62EC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FBA33B-56E6-ED26-DA5D-8FA43868F0AA}"/>
              </a:ext>
            </a:extLst>
          </p:cNvPr>
          <p:cNvSpPr>
            <a:spLocks noGrp="1"/>
          </p:cNvSpPr>
          <p:nvPr>
            <p:ph type="body" idx="1"/>
          </p:nvPr>
        </p:nvSpPr>
        <p:spPr/>
        <p:txBody>
          <a:bodyPr/>
          <a:lstStyle/>
          <a:p>
            <a:endParaRPr lang="es-AR" dirty="0"/>
          </a:p>
        </p:txBody>
      </p:sp>
      <p:sp>
        <p:nvSpPr>
          <p:cNvPr id="4" name="Slide Number Placeholder 3">
            <a:extLst>
              <a:ext uri="{FF2B5EF4-FFF2-40B4-BE49-F238E27FC236}">
                <a16:creationId xmlns:a16="http://schemas.microsoft.com/office/drawing/2014/main" id="{BE4AE7E2-42F5-2FE0-A693-4C9140AB5672}"/>
              </a:ext>
            </a:extLst>
          </p:cNvPr>
          <p:cNvSpPr>
            <a:spLocks noGrp="1"/>
          </p:cNvSpPr>
          <p:nvPr>
            <p:ph type="sldNum" sz="quarter" idx="5"/>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6F66E6B4-1537-0B4C-AC1B-4546FD75B9E7}" type="slidenum">
              <a:rPr kumimoji="0" lang="es-AR" sz="1800" b="0" i="0" u="none" strike="noStrike" kern="0" cap="none" spc="0" normalizeH="0" baseline="0" noProof="0" smtClean="0">
                <a:ln>
                  <a:noFill/>
                </a:ln>
                <a:solidFill>
                  <a:srgbClr val="000000"/>
                </a:solidFill>
                <a:effectLst/>
                <a:uLnTx/>
                <a:uFillTx/>
                <a:latin typeface="Calibri"/>
                <a:ea typeface="+mn-ea"/>
                <a:cs typeface="Calibri"/>
                <a:sym typeface="Calibri"/>
              </a:rPr>
              <a:pPr marL="0" marR="0" lvl="0" indent="0" algn="l" defTabSz="914400" rtl="0" eaLnBrk="1" fontAlgn="auto" latinLnBrk="0" hangingPunct="0">
                <a:lnSpc>
                  <a:spcPct val="100000"/>
                </a:lnSpc>
                <a:spcBef>
                  <a:spcPts val="0"/>
                </a:spcBef>
                <a:spcAft>
                  <a:spcPts val="0"/>
                </a:spcAft>
                <a:buClrTx/>
                <a:buSzTx/>
                <a:buFontTx/>
                <a:buNone/>
                <a:tabLst/>
                <a:defRPr/>
              </a:pPr>
              <a:t>6</a:t>
            </a:fld>
            <a:endParaRPr kumimoji="0" lang="es-AR" sz="1800" b="0" i="0" u="none" strike="noStrike" kern="0" cap="none" spc="0" normalizeH="0" baseline="0" noProof="0">
              <a:ln>
                <a:noFill/>
              </a:ln>
              <a:solidFill>
                <a:srgbClr val="000000"/>
              </a:solidFill>
              <a:effectLst/>
              <a:uLnTx/>
              <a:uFillTx/>
              <a:latin typeface="Calibri"/>
              <a:ea typeface="+mn-ea"/>
              <a:cs typeface="Calibri"/>
              <a:sym typeface="Calibri"/>
            </a:endParaRPr>
          </a:p>
        </p:txBody>
      </p:sp>
    </p:spTree>
    <p:extLst>
      <p:ext uri="{BB962C8B-B14F-4D97-AF65-F5344CB8AC3E}">
        <p14:creationId xmlns:p14="http://schemas.microsoft.com/office/powerpoint/2010/main" val="4140192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BEA51-1B0B-CDB1-F9BC-E336075C8D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A21AF-3895-ED4D-472A-8237EE90C2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97F7E1-540A-0E64-629B-EB3493B3C963}"/>
              </a:ext>
            </a:extLst>
          </p:cNvPr>
          <p:cNvSpPr>
            <a:spLocks noGrp="1"/>
          </p:cNvSpPr>
          <p:nvPr>
            <p:ph type="body" idx="1"/>
          </p:nvPr>
        </p:nvSpPr>
        <p:spPr/>
        <p:txBody>
          <a:bodyPr/>
          <a:lstStyle/>
          <a:p>
            <a:endParaRPr lang="es-AR" dirty="0"/>
          </a:p>
        </p:txBody>
      </p:sp>
      <p:sp>
        <p:nvSpPr>
          <p:cNvPr id="4" name="Slide Number Placeholder 3">
            <a:extLst>
              <a:ext uri="{FF2B5EF4-FFF2-40B4-BE49-F238E27FC236}">
                <a16:creationId xmlns:a16="http://schemas.microsoft.com/office/drawing/2014/main" id="{74608CB5-02D7-7BCF-C863-C2B492219316}"/>
              </a:ext>
            </a:extLst>
          </p:cNvPr>
          <p:cNvSpPr>
            <a:spLocks noGrp="1"/>
          </p:cNvSpPr>
          <p:nvPr>
            <p:ph type="sldNum" sz="quarter" idx="5"/>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6F66E6B4-1537-0B4C-AC1B-4546FD75B9E7}" type="slidenum">
              <a:rPr kumimoji="0" lang="es-AR" sz="1800" b="0" i="0" u="none" strike="noStrike" kern="0" cap="none" spc="0" normalizeH="0" baseline="0" noProof="0" smtClean="0">
                <a:ln>
                  <a:noFill/>
                </a:ln>
                <a:solidFill>
                  <a:srgbClr val="000000"/>
                </a:solidFill>
                <a:effectLst/>
                <a:uLnTx/>
                <a:uFillTx/>
                <a:latin typeface="Calibri"/>
                <a:ea typeface="+mn-ea"/>
                <a:cs typeface="Calibri"/>
                <a:sym typeface="Calibri"/>
              </a:rPr>
              <a:pPr marL="0" marR="0" lvl="0" indent="0" algn="l" defTabSz="914400" rtl="0" eaLnBrk="1" fontAlgn="auto" latinLnBrk="0" hangingPunct="0">
                <a:lnSpc>
                  <a:spcPct val="100000"/>
                </a:lnSpc>
                <a:spcBef>
                  <a:spcPts val="0"/>
                </a:spcBef>
                <a:spcAft>
                  <a:spcPts val="0"/>
                </a:spcAft>
                <a:buClrTx/>
                <a:buSzTx/>
                <a:buFontTx/>
                <a:buNone/>
                <a:tabLst/>
                <a:defRPr/>
              </a:pPr>
              <a:t>7</a:t>
            </a:fld>
            <a:endParaRPr kumimoji="0" lang="es-AR" sz="1800" b="0" i="0" u="none" strike="noStrike" kern="0" cap="none" spc="0" normalizeH="0" baseline="0" noProof="0">
              <a:ln>
                <a:noFill/>
              </a:ln>
              <a:solidFill>
                <a:srgbClr val="000000"/>
              </a:solidFill>
              <a:effectLst/>
              <a:uLnTx/>
              <a:uFillTx/>
              <a:latin typeface="Calibri"/>
              <a:ea typeface="+mn-ea"/>
              <a:cs typeface="Calibri"/>
              <a:sym typeface="Calibri"/>
            </a:endParaRPr>
          </a:p>
        </p:txBody>
      </p:sp>
    </p:spTree>
    <p:extLst>
      <p:ext uri="{BB962C8B-B14F-4D97-AF65-F5344CB8AC3E}">
        <p14:creationId xmlns:p14="http://schemas.microsoft.com/office/powerpoint/2010/main" val="293461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D396D-AC12-0766-DE22-585F6BA54B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15B6DE-9E09-997D-DA3F-8C54EF62EC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FBA33B-56E6-ED26-DA5D-8FA43868F0AA}"/>
              </a:ext>
            </a:extLst>
          </p:cNvPr>
          <p:cNvSpPr>
            <a:spLocks noGrp="1"/>
          </p:cNvSpPr>
          <p:nvPr>
            <p:ph type="body" idx="1"/>
          </p:nvPr>
        </p:nvSpPr>
        <p:spPr/>
        <p:txBody>
          <a:bodyPr/>
          <a:lstStyle/>
          <a:p>
            <a:endParaRPr lang="es-AR" dirty="0"/>
          </a:p>
        </p:txBody>
      </p:sp>
      <p:sp>
        <p:nvSpPr>
          <p:cNvPr id="4" name="Slide Number Placeholder 3">
            <a:extLst>
              <a:ext uri="{FF2B5EF4-FFF2-40B4-BE49-F238E27FC236}">
                <a16:creationId xmlns:a16="http://schemas.microsoft.com/office/drawing/2014/main" id="{BE4AE7E2-42F5-2FE0-A693-4C9140AB5672}"/>
              </a:ext>
            </a:extLst>
          </p:cNvPr>
          <p:cNvSpPr>
            <a:spLocks noGrp="1"/>
          </p:cNvSpPr>
          <p:nvPr>
            <p:ph type="sldNum" sz="quarter" idx="5"/>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6F66E6B4-1537-0B4C-AC1B-4546FD75B9E7}" type="slidenum">
              <a:rPr kumimoji="0" lang="es-AR" sz="1800" b="0" i="0" u="none" strike="noStrike" kern="0" cap="none" spc="0" normalizeH="0" baseline="0" noProof="0" smtClean="0">
                <a:ln>
                  <a:noFill/>
                </a:ln>
                <a:solidFill>
                  <a:srgbClr val="000000"/>
                </a:solidFill>
                <a:effectLst/>
                <a:uLnTx/>
                <a:uFillTx/>
                <a:latin typeface="Calibri"/>
                <a:ea typeface="+mn-ea"/>
                <a:cs typeface="Calibri"/>
                <a:sym typeface="Calibri"/>
              </a:rPr>
              <a:pPr marL="0" marR="0" lvl="0" indent="0" algn="l" defTabSz="914400" rtl="0" eaLnBrk="1" fontAlgn="auto" latinLnBrk="0" hangingPunct="0">
                <a:lnSpc>
                  <a:spcPct val="100000"/>
                </a:lnSpc>
                <a:spcBef>
                  <a:spcPts val="0"/>
                </a:spcBef>
                <a:spcAft>
                  <a:spcPts val="0"/>
                </a:spcAft>
                <a:buClrTx/>
                <a:buSzTx/>
                <a:buFontTx/>
                <a:buNone/>
                <a:tabLst/>
                <a:defRPr/>
              </a:pPr>
              <a:t>8</a:t>
            </a:fld>
            <a:endParaRPr kumimoji="0" lang="es-AR" sz="1800" b="0" i="0" u="none" strike="noStrike" kern="0" cap="none" spc="0" normalizeH="0" baseline="0" noProof="0">
              <a:ln>
                <a:noFill/>
              </a:ln>
              <a:solidFill>
                <a:srgbClr val="000000"/>
              </a:solidFill>
              <a:effectLst/>
              <a:uLnTx/>
              <a:uFillTx/>
              <a:latin typeface="Calibri"/>
              <a:ea typeface="+mn-ea"/>
              <a:cs typeface="Calibri"/>
              <a:sym typeface="Calibri"/>
            </a:endParaRPr>
          </a:p>
        </p:txBody>
      </p:sp>
    </p:spTree>
    <p:extLst>
      <p:ext uri="{BB962C8B-B14F-4D97-AF65-F5344CB8AC3E}">
        <p14:creationId xmlns:p14="http://schemas.microsoft.com/office/powerpoint/2010/main" val="414019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B7D0A-A87B-8097-8BB1-4E7AB43DEC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D52FF9-45C5-22FA-C75A-35C3A78E3E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87ED75-3B27-56FB-A06E-063B0148E480}"/>
              </a:ext>
            </a:extLst>
          </p:cNvPr>
          <p:cNvSpPr>
            <a:spLocks noGrp="1"/>
          </p:cNvSpPr>
          <p:nvPr>
            <p:ph type="body" idx="1"/>
          </p:nvPr>
        </p:nvSpPr>
        <p:spPr/>
        <p:txBody>
          <a:bodyPr/>
          <a:lstStyle/>
          <a:p>
            <a:endParaRPr lang="es-AR" dirty="0"/>
          </a:p>
        </p:txBody>
      </p:sp>
      <p:sp>
        <p:nvSpPr>
          <p:cNvPr id="4" name="Slide Number Placeholder 3">
            <a:extLst>
              <a:ext uri="{FF2B5EF4-FFF2-40B4-BE49-F238E27FC236}">
                <a16:creationId xmlns:a16="http://schemas.microsoft.com/office/drawing/2014/main" id="{0DF189A3-B09E-A861-58C5-0F31DAD12946}"/>
              </a:ext>
            </a:extLst>
          </p:cNvPr>
          <p:cNvSpPr>
            <a:spLocks noGrp="1"/>
          </p:cNvSpPr>
          <p:nvPr>
            <p:ph type="sldNum" sz="quarter" idx="5"/>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6F66E6B4-1537-0B4C-AC1B-4546FD75B9E7}" type="slidenum">
              <a:rPr kumimoji="0" lang="es-AR" sz="1800" b="0" i="0" u="none" strike="noStrike" kern="0" cap="none" spc="0" normalizeH="0" baseline="0" noProof="0" smtClean="0">
                <a:ln>
                  <a:noFill/>
                </a:ln>
                <a:solidFill>
                  <a:srgbClr val="000000"/>
                </a:solidFill>
                <a:effectLst/>
                <a:uLnTx/>
                <a:uFillTx/>
                <a:latin typeface="Calibri"/>
                <a:ea typeface="+mn-ea"/>
                <a:cs typeface="Calibri"/>
                <a:sym typeface="Calibri"/>
              </a:rPr>
              <a:pPr marL="0" marR="0" lvl="0" indent="0" algn="l" defTabSz="914400" rtl="0" eaLnBrk="1" fontAlgn="auto" latinLnBrk="0" hangingPunct="0">
                <a:lnSpc>
                  <a:spcPct val="100000"/>
                </a:lnSpc>
                <a:spcBef>
                  <a:spcPts val="0"/>
                </a:spcBef>
                <a:spcAft>
                  <a:spcPts val="0"/>
                </a:spcAft>
                <a:buClrTx/>
                <a:buSzTx/>
                <a:buFontTx/>
                <a:buNone/>
                <a:tabLst/>
                <a:defRPr/>
              </a:pPr>
              <a:t>9</a:t>
            </a:fld>
            <a:endParaRPr kumimoji="0" lang="es-AR" sz="1800" b="0" i="0" u="none" strike="noStrike" kern="0" cap="none" spc="0" normalizeH="0" baseline="0" noProof="0">
              <a:ln>
                <a:noFill/>
              </a:ln>
              <a:solidFill>
                <a:srgbClr val="000000"/>
              </a:solidFill>
              <a:effectLst/>
              <a:uLnTx/>
              <a:uFillTx/>
              <a:latin typeface="Calibri"/>
              <a:ea typeface="+mn-ea"/>
              <a:cs typeface="Calibri"/>
              <a:sym typeface="Calibri"/>
            </a:endParaRPr>
          </a:p>
        </p:txBody>
      </p:sp>
    </p:spTree>
    <p:extLst>
      <p:ext uri="{BB962C8B-B14F-4D97-AF65-F5344CB8AC3E}">
        <p14:creationId xmlns:p14="http://schemas.microsoft.com/office/powerpoint/2010/main" val="3179864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38400-DAD4-94B3-8DC9-28E152B1E95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US"/>
          </a:p>
        </p:txBody>
      </p:sp>
      <p:sp>
        <p:nvSpPr>
          <p:cNvPr id="3" name="Subtítulo 2">
            <a:extLst>
              <a:ext uri="{FF2B5EF4-FFF2-40B4-BE49-F238E27FC236}">
                <a16:creationId xmlns:a16="http://schemas.microsoft.com/office/drawing/2014/main" id="{A838D08D-41E1-5EEB-DE49-97ECC1E6B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US"/>
          </a:p>
        </p:txBody>
      </p:sp>
      <p:sp>
        <p:nvSpPr>
          <p:cNvPr id="4" name="Marcador de fecha 3">
            <a:extLst>
              <a:ext uri="{FF2B5EF4-FFF2-40B4-BE49-F238E27FC236}">
                <a16:creationId xmlns:a16="http://schemas.microsoft.com/office/drawing/2014/main" id="{EE138C43-B164-27BA-0325-F1B3EE990A78}"/>
              </a:ext>
            </a:extLst>
          </p:cNvPr>
          <p:cNvSpPr>
            <a:spLocks noGrp="1"/>
          </p:cNvSpPr>
          <p:nvPr>
            <p:ph type="dt" sz="half" idx="10"/>
          </p:nvPr>
        </p:nvSpPr>
        <p:spPr/>
        <p:txBody>
          <a:bodyPr/>
          <a:lstStyle/>
          <a:p>
            <a:fld id="{73D7BBBA-F90B-48F6-9FDE-79C2CBD1D1F6}" type="datetimeFigureOut">
              <a:rPr lang="es-US" smtClean="0"/>
              <a:t>1/27/2025</a:t>
            </a:fld>
            <a:endParaRPr lang="es-US"/>
          </a:p>
        </p:txBody>
      </p:sp>
      <p:sp>
        <p:nvSpPr>
          <p:cNvPr id="5" name="Marcador de pie de página 4">
            <a:extLst>
              <a:ext uri="{FF2B5EF4-FFF2-40B4-BE49-F238E27FC236}">
                <a16:creationId xmlns:a16="http://schemas.microsoft.com/office/drawing/2014/main" id="{E3752B50-18B9-3CCC-5F2D-4DB6085C36FD}"/>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209C7C21-D629-E8DA-ECC9-769A5CCA66E3}"/>
              </a:ext>
            </a:extLst>
          </p:cNvPr>
          <p:cNvSpPr>
            <a:spLocks noGrp="1"/>
          </p:cNvSpPr>
          <p:nvPr>
            <p:ph type="sldNum" sz="quarter" idx="12"/>
          </p:nvPr>
        </p:nvSpPr>
        <p:spPr/>
        <p:txBody>
          <a:bodyPr/>
          <a:lstStyle/>
          <a:p>
            <a:fld id="{9C8ECB3A-AE1A-4D59-A77A-993E6F24FCF0}" type="slidenum">
              <a:rPr lang="es-US" smtClean="0"/>
              <a:t>‹Nº›</a:t>
            </a:fld>
            <a:endParaRPr lang="es-US"/>
          </a:p>
        </p:txBody>
      </p:sp>
    </p:spTree>
    <p:extLst>
      <p:ext uri="{BB962C8B-B14F-4D97-AF65-F5344CB8AC3E}">
        <p14:creationId xmlns:p14="http://schemas.microsoft.com/office/powerpoint/2010/main" val="279003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444C09-7C66-83F2-1674-44277F18A3B1}"/>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189240D6-FD73-E1FB-72BE-FC60F5980DB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13FB68A6-A5DE-7620-33C2-365AF53D5CF9}"/>
              </a:ext>
            </a:extLst>
          </p:cNvPr>
          <p:cNvSpPr>
            <a:spLocks noGrp="1"/>
          </p:cNvSpPr>
          <p:nvPr>
            <p:ph type="dt" sz="half" idx="10"/>
          </p:nvPr>
        </p:nvSpPr>
        <p:spPr/>
        <p:txBody>
          <a:bodyPr/>
          <a:lstStyle/>
          <a:p>
            <a:fld id="{73D7BBBA-F90B-48F6-9FDE-79C2CBD1D1F6}" type="datetimeFigureOut">
              <a:rPr lang="es-US" smtClean="0"/>
              <a:t>1/27/2025</a:t>
            </a:fld>
            <a:endParaRPr lang="es-US"/>
          </a:p>
        </p:txBody>
      </p:sp>
      <p:sp>
        <p:nvSpPr>
          <p:cNvPr id="5" name="Marcador de pie de página 4">
            <a:extLst>
              <a:ext uri="{FF2B5EF4-FFF2-40B4-BE49-F238E27FC236}">
                <a16:creationId xmlns:a16="http://schemas.microsoft.com/office/drawing/2014/main" id="{B1A28656-3EB4-2ACA-8483-9965890D1E5A}"/>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EEFC285D-75D5-E580-29A0-DFD01E9FF364}"/>
              </a:ext>
            </a:extLst>
          </p:cNvPr>
          <p:cNvSpPr>
            <a:spLocks noGrp="1"/>
          </p:cNvSpPr>
          <p:nvPr>
            <p:ph type="sldNum" sz="quarter" idx="12"/>
          </p:nvPr>
        </p:nvSpPr>
        <p:spPr/>
        <p:txBody>
          <a:bodyPr/>
          <a:lstStyle/>
          <a:p>
            <a:fld id="{9C8ECB3A-AE1A-4D59-A77A-993E6F24FCF0}" type="slidenum">
              <a:rPr lang="es-US" smtClean="0"/>
              <a:t>‹Nº›</a:t>
            </a:fld>
            <a:endParaRPr lang="es-US"/>
          </a:p>
        </p:txBody>
      </p:sp>
    </p:spTree>
    <p:extLst>
      <p:ext uri="{BB962C8B-B14F-4D97-AF65-F5344CB8AC3E}">
        <p14:creationId xmlns:p14="http://schemas.microsoft.com/office/powerpoint/2010/main" val="367991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F063F0F-56AC-EE4A-2A5E-C66888FE4B7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7558E490-D469-2388-D883-6FCC08D09EE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F9856DA0-2E58-2440-62A0-D305E905BE39}"/>
              </a:ext>
            </a:extLst>
          </p:cNvPr>
          <p:cNvSpPr>
            <a:spLocks noGrp="1"/>
          </p:cNvSpPr>
          <p:nvPr>
            <p:ph type="dt" sz="half" idx="10"/>
          </p:nvPr>
        </p:nvSpPr>
        <p:spPr/>
        <p:txBody>
          <a:bodyPr/>
          <a:lstStyle/>
          <a:p>
            <a:fld id="{73D7BBBA-F90B-48F6-9FDE-79C2CBD1D1F6}" type="datetimeFigureOut">
              <a:rPr lang="es-US" smtClean="0"/>
              <a:t>1/27/2025</a:t>
            </a:fld>
            <a:endParaRPr lang="es-US"/>
          </a:p>
        </p:txBody>
      </p:sp>
      <p:sp>
        <p:nvSpPr>
          <p:cNvPr id="5" name="Marcador de pie de página 4">
            <a:extLst>
              <a:ext uri="{FF2B5EF4-FFF2-40B4-BE49-F238E27FC236}">
                <a16:creationId xmlns:a16="http://schemas.microsoft.com/office/drawing/2014/main" id="{DA1917D4-7665-F5CC-F96E-FEAC437A4FAC}"/>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8DDA5F7F-9DD0-5707-E856-5965C7A5EE04}"/>
              </a:ext>
            </a:extLst>
          </p:cNvPr>
          <p:cNvSpPr>
            <a:spLocks noGrp="1"/>
          </p:cNvSpPr>
          <p:nvPr>
            <p:ph type="sldNum" sz="quarter" idx="12"/>
          </p:nvPr>
        </p:nvSpPr>
        <p:spPr/>
        <p:txBody>
          <a:bodyPr/>
          <a:lstStyle/>
          <a:p>
            <a:fld id="{9C8ECB3A-AE1A-4D59-A77A-993E6F24FCF0}" type="slidenum">
              <a:rPr lang="es-US" smtClean="0"/>
              <a:t>‹Nº›</a:t>
            </a:fld>
            <a:endParaRPr lang="es-US"/>
          </a:p>
        </p:txBody>
      </p:sp>
    </p:spTree>
    <p:extLst>
      <p:ext uri="{BB962C8B-B14F-4D97-AF65-F5344CB8AC3E}">
        <p14:creationId xmlns:p14="http://schemas.microsoft.com/office/powerpoint/2010/main" val="3230677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Layout personalizza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56BCA-7FCF-42B9-9F6C-33F3144A39FD}"/>
              </a:ext>
            </a:extLst>
          </p:cNvPr>
          <p:cNvSpPr>
            <a:spLocks noGrp="1"/>
          </p:cNvSpPr>
          <p:nvPr>
            <p:ph type="title"/>
          </p:nvPr>
        </p:nvSpPr>
        <p:spPr/>
        <p:txBody>
          <a:bodyPr/>
          <a:lstStyle/>
          <a:p>
            <a:r>
              <a:rPr lang="es-ES" noProof="0"/>
              <a:t>Haga clic para modificar el estilo de título del patrón</a:t>
            </a:r>
          </a:p>
        </p:txBody>
      </p:sp>
      <p:sp>
        <p:nvSpPr>
          <p:cNvPr id="3" name="Marcador de pie de página 2">
            <a:extLst>
              <a:ext uri="{FF2B5EF4-FFF2-40B4-BE49-F238E27FC236}">
                <a16:creationId xmlns:a16="http://schemas.microsoft.com/office/drawing/2014/main" id="{65B20060-DD15-4DE1-9BB0-B35FAE41D4CA}"/>
              </a:ext>
            </a:extLst>
          </p:cNvPr>
          <p:cNvSpPr>
            <a:spLocks noGrp="1"/>
          </p:cNvSpPr>
          <p:nvPr>
            <p:ph type="ftr" sz="quarter" idx="10"/>
          </p:nvPr>
        </p:nvSpPr>
        <p:spPr>
          <a:xfrm>
            <a:off x="166255" y="6029475"/>
            <a:ext cx="11874766" cy="230832"/>
          </a:xfrm>
        </p:spPr>
        <p:txBody>
          <a:bodyPr/>
          <a:lstStyle/>
          <a:p>
            <a:pPr>
              <a:lnSpc>
                <a:spcPct val="90000"/>
              </a:lnSpc>
              <a:spcBef>
                <a:spcPts val="1000"/>
              </a:spcBef>
              <a:buFont typeface="Arial" panose="020B0604020202020204" pitchFamily="34" charset="0"/>
              <a:buNone/>
            </a:pPr>
            <a:endParaRPr lang="es-ES" noProof="0"/>
          </a:p>
        </p:txBody>
      </p:sp>
      <p:sp>
        <p:nvSpPr>
          <p:cNvPr id="7" name="Marcador de texto 6">
            <a:extLst>
              <a:ext uri="{FF2B5EF4-FFF2-40B4-BE49-F238E27FC236}">
                <a16:creationId xmlns:a16="http://schemas.microsoft.com/office/drawing/2014/main" id="{04E7C993-EDE6-489F-AAC9-E29B1C7A5E94}"/>
              </a:ext>
            </a:extLst>
          </p:cNvPr>
          <p:cNvSpPr>
            <a:spLocks noGrp="1"/>
          </p:cNvSpPr>
          <p:nvPr>
            <p:ph type="body" sz="quarter" idx="12" hasCustomPrompt="1"/>
          </p:nvPr>
        </p:nvSpPr>
        <p:spPr>
          <a:xfrm>
            <a:off x="166687" y="504059"/>
            <a:ext cx="10295749" cy="286232"/>
          </a:xfrm>
          <a:noFill/>
        </p:spPr>
        <p:txBody>
          <a:bodyPr wrap="square" rtlCol="0">
            <a:spAutoFit/>
          </a:bodyPr>
          <a:lstStyle>
            <a:lvl1pPr>
              <a:defRPr lang="es-ES" sz="1400" i="1" smtClean="0">
                <a:solidFill>
                  <a:srgbClr val="DA291C"/>
                </a:solidFill>
                <a:latin typeface="+mj-lt"/>
                <a:cs typeface="Arial" panose="020B0604020202020204" pitchFamily="34" charset="0"/>
              </a:defRPr>
            </a:lvl1pPr>
            <a:lvl2pPr>
              <a:defRPr lang="es-ES" smtClean="0"/>
            </a:lvl2pPr>
            <a:lvl3pPr>
              <a:defRPr lang="es-ES" smtClean="0"/>
            </a:lvl3pPr>
            <a:lvl4pPr>
              <a:defRPr lang="es-ES" smtClean="0"/>
            </a:lvl4pPr>
            <a:lvl5pPr>
              <a:defRPr lang="es-ES"/>
            </a:lvl5pPr>
          </a:lstStyle>
          <a:p>
            <a:pPr lvl="0"/>
            <a:r>
              <a:rPr lang="es-ES" noProof="0"/>
              <a:t>Haga clic para modificar el estilo del subtítulo del patrón</a:t>
            </a:r>
          </a:p>
        </p:txBody>
      </p:sp>
      <p:sp>
        <p:nvSpPr>
          <p:cNvPr id="9" name="Marcador de texto 8">
            <a:extLst>
              <a:ext uri="{FF2B5EF4-FFF2-40B4-BE49-F238E27FC236}">
                <a16:creationId xmlns:a16="http://schemas.microsoft.com/office/drawing/2014/main" id="{83ACA63E-BCD4-49D0-8BF2-B07AB60B6FD9}"/>
              </a:ext>
            </a:extLst>
          </p:cNvPr>
          <p:cNvSpPr>
            <a:spLocks noGrp="1"/>
          </p:cNvSpPr>
          <p:nvPr>
            <p:ph type="body" sz="quarter" idx="13" hasCustomPrompt="1"/>
          </p:nvPr>
        </p:nvSpPr>
        <p:spPr>
          <a:xfrm>
            <a:off x="166255" y="1175617"/>
            <a:ext cx="11874766" cy="2658164"/>
          </a:xfrm>
        </p:spPr>
        <p:txBody>
          <a:bodyPr/>
          <a:lstStyle>
            <a:lvl1pPr>
              <a:defRPr sz="1600"/>
            </a:lvl1pPr>
            <a:lvl2pPr>
              <a:defRPr sz="1600"/>
            </a:lvl2pPr>
            <a:lvl3pPr>
              <a:defRPr sz="1600"/>
            </a:lvl3pPr>
            <a:lvl4pPr>
              <a:defRPr sz="1600"/>
            </a:lvl4pPr>
            <a:lvl5pPr>
              <a:defRPr sz="1600"/>
            </a:lvl5pPr>
          </a:lstStyle>
          <a:p>
            <a:pPr lvl="0"/>
            <a:r>
              <a:rPr lang="es-ES" noProof="0" err="1"/>
              <a:t>Lorem</a:t>
            </a:r>
            <a:r>
              <a:rPr lang="es-ES" noProof="0"/>
              <a:t> </a:t>
            </a:r>
            <a:r>
              <a:rPr lang="es-ES" noProof="0" err="1"/>
              <a:t>ipsum</a:t>
            </a:r>
            <a:r>
              <a:rPr lang="es-ES" noProof="0"/>
              <a:t> dolor </a:t>
            </a:r>
            <a:r>
              <a:rPr lang="es-ES" noProof="0" err="1"/>
              <a:t>sit</a:t>
            </a:r>
            <a:r>
              <a:rPr lang="es-ES" noProof="0"/>
              <a:t> </a:t>
            </a:r>
            <a:r>
              <a:rPr lang="es-ES" noProof="0" err="1"/>
              <a:t>amet</a:t>
            </a:r>
            <a:r>
              <a:rPr lang="es-ES" noProof="0"/>
              <a:t>, </a:t>
            </a:r>
            <a:r>
              <a:rPr lang="es-ES" noProof="0" err="1"/>
              <a:t>consectetuer</a:t>
            </a:r>
            <a:r>
              <a:rPr lang="es-ES" noProof="0"/>
              <a:t> </a:t>
            </a:r>
            <a:r>
              <a:rPr lang="es-ES" noProof="0" err="1"/>
              <a:t>adipiscing</a:t>
            </a:r>
            <a:r>
              <a:rPr lang="es-ES" noProof="0"/>
              <a:t> </a:t>
            </a:r>
            <a:r>
              <a:rPr lang="es-ES" noProof="0" err="1"/>
              <a:t>elit</a:t>
            </a:r>
            <a:r>
              <a:rPr lang="es-ES" noProof="0"/>
              <a:t>, sed </a:t>
            </a:r>
            <a:r>
              <a:rPr lang="es-ES" noProof="0" err="1"/>
              <a:t>diam</a:t>
            </a:r>
            <a:r>
              <a:rPr lang="es-ES" noProof="0"/>
              <a:t> </a:t>
            </a:r>
            <a:r>
              <a:rPr lang="es-ES" noProof="0" err="1"/>
              <a:t>nonummy</a:t>
            </a:r>
            <a:r>
              <a:rPr lang="es-ES" noProof="0"/>
              <a:t> </a:t>
            </a:r>
            <a:r>
              <a:rPr lang="es-ES" noProof="0" err="1"/>
              <a:t>nibh</a:t>
            </a:r>
            <a:r>
              <a:rPr lang="es-ES" noProof="0"/>
              <a:t> </a:t>
            </a:r>
            <a:r>
              <a:rPr lang="es-ES" noProof="0" err="1"/>
              <a:t>euismod</a:t>
            </a:r>
            <a:r>
              <a:rPr lang="es-ES" noProof="0"/>
              <a:t> </a:t>
            </a:r>
            <a:r>
              <a:rPr lang="es-ES" noProof="0" err="1"/>
              <a:t>tincidunt</a:t>
            </a:r>
            <a:r>
              <a:rPr lang="es-ES" noProof="0"/>
              <a:t> ut </a:t>
            </a:r>
            <a:r>
              <a:rPr lang="es-ES" noProof="0" err="1"/>
              <a:t>laoreet</a:t>
            </a:r>
            <a:r>
              <a:rPr lang="es-ES" noProof="0"/>
              <a:t> </a:t>
            </a:r>
            <a:r>
              <a:rPr lang="es-ES" noProof="0" err="1"/>
              <a:t>dolore</a:t>
            </a:r>
            <a:r>
              <a:rPr lang="es-ES" noProof="0"/>
              <a:t> magna </a:t>
            </a:r>
            <a:r>
              <a:rPr lang="es-ES" noProof="0" err="1"/>
              <a:t>aliquam</a:t>
            </a:r>
            <a:r>
              <a:rPr lang="es-ES" noProof="0"/>
              <a:t> </a:t>
            </a:r>
            <a:r>
              <a:rPr lang="es-ES" noProof="0" err="1"/>
              <a:t>erat</a:t>
            </a:r>
            <a:r>
              <a:rPr lang="es-ES" noProof="0"/>
              <a:t> </a:t>
            </a:r>
            <a:r>
              <a:rPr lang="es-ES" noProof="0" err="1"/>
              <a:t>volutpat</a:t>
            </a:r>
            <a:r>
              <a:rPr lang="es-ES" noProof="0"/>
              <a:t>. Ut </a:t>
            </a:r>
            <a:r>
              <a:rPr lang="es-ES" noProof="0" err="1"/>
              <a:t>wisi</a:t>
            </a:r>
            <a:r>
              <a:rPr lang="es-ES" noProof="0"/>
              <a:t> </a:t>
            </a:r>
            <a:r>
              <a:rPr lang="es-ES" noProof="0" err="1"/>
              <a:t>enim</a:t>
            </a:r>
            <a:r>
              <a:rPr lang="es-ES" noProof="0"/>
              <a:t> ad </a:t>
            </a:r>
            <a:r>
              <a:rPr lang="es-ES" noProof="0" err="1"/>
              <a:t>minim</a:t>
            </a:r>
            <a:r>
              <a:rPr lang="es-ES" noProof="0"/>
              <a:t> </a:t>
            </a:r>
            <a:r>
              <a:rPr lang="es-ES" noProof="0" err="1"/>
              <a:t>veniam</a:t>
            </a:r>
            <a:r>
              <a:rPr lang="es-ES" noProof="0"/>
              <a:t>, quis </a:t>
            </a:r>
            <a:r>
              <a:rPr lang="es-ES" noProof="0" err="1"/>
              <a:t>nostrud</a:t>
            </a:r>
            <a:r>
              <a:rPr lang="es-ES" noProof="0"/>
              <a:t> </a:t>
            </a:r>
            <a:r>
              <a:rPr lang="es-ES" noProof="0" err="1"/>
              <a:t>exerci</a:t>
            </a:r>
            <a:r>
              <a:rPr lang="es-ES" noProof="0"/>
              <a:t> </a:t>
            </a:r>
            <a:r>
              <a:rPr lang="es-ES" noProof="0" err="1"/>
              <a:t>tation</a:t>
            </a:r>
            <a:r>
              <a:rPr lang="es-ES" noProof="0"/>
              <a:t> </a:t>
            </a:r>
            <a:r>
              <a:rPr lang="es-ES" noProof="0" err="1"/>
              <a:t>ullamcorper</a:t>
            </a:r>
            <a:r>
              <a:rPr lang="es-ES" noProof="0"/>
              <a:t> </a:t>
            </a:r>
            <a:r>
              <a:rPr lang="es-ES" noProof="0" err="1"/>
              <a:t>suscipit</a:t>
            </a:r>
            <a:r>
              <a:rPr lang="es-ES" noProof="0"/>
              <a:t> </a:t>
            </a:r>
            <a:r>
              <a:rPr lang="es-ES" noProof="0" err="1"/>
              <a:t>lobortis</a:t>
            </a:r>
            <a:r>
              <a:rPr lang="es-ES" noProof="0"/>
              <a:t> </a:t>
            </a:r>
            <a:r>
              <a:rPr lang="es-ES" noProof="0" err="1"/>
              <a:t>nisl</a:t>
            </a:r>
            <a:r>
              <a:rPr lang="es-ES" noProof="0"/>
              <a:t> ut </a:t>
            </a:r>
            <a:r>
              <a:rPr lang="es-ES" noProof="0" err="1"/>
              <a:t>aliquip</a:t>
            </a:r>
            <a:r>
              <a:rPr lang="es-ES" noProof="0"/>
              <a:t> ex </a:t>
            </a:r>
            <a:r>
              <a:rPr lang="es-ES" noProof="0" err="1"/>
              <a:t>ea</a:t>
            </a:r>
            <a:r>
              <a:rPr lang="es-ES" noProof="0"/>
              <a:t> commodo </a:t>
            </a:r>
            <a:r>
              <a:rPr lang="es-ES" noProof="0" err="1"/>
              <a:t>consequat</a:t>
            </a:r>
            <a:r>
              <a:rPr lang="es-ES" noProof="0"/>
              <a:t>. </a:t>
            </a:r>
            <a:r>
              <a:rPr lang="es-ES" noProof="0" err="1"/>
              <a:t>Duis</a:t>
            </a:r>
            <a:r>
              <a:rPr lang="es-ES" noProof="0"/>
              <a:t> </a:t>
            </a:r>
            <a:r>
              <a:rPr lang="es-ES" noProof="0" err="1"/>
              <a:t>autem</a:t>
            </a:r>
            <a:r>
              <a:rPr lang="es-ES" noProof="0"/>
              <a:t> </a:t>
            </a:r>
            <a:r>
              <a:rPr lang="es-ES" noProof="0" err="1"/>
              <a:t>vel</a:t>
            </a:r>
            <a:r>
              <a:rPr lang="es-ES" noProof="0"/>
              <a:t> </a:t>
            </a:r>
            <a:r>
              <a:rPr lang="es-ES" noProof="0" err="1"/>
              <a:t>eum</a:t>
            </a:r>
            <a:r>
              <a:rPr lang="es-ES" noProof="0"/>
              <a:t> </a:t>
            </a:r>
            <a:r>
              <a:rPr lang="es-ES" noProof="0" err="1"/>
              <a:t>iriure</a:t>
            </a:r>
            <a:r>
              <a:rPr lang="es-ES" noProof="0"/>
              <a:t> dolor in </a:t>
            </a:r>
            <a:r>
              <a:rPr lang="es-ES" noProof="0" err="1"/>
              <a:t>hendrerit</a:t>
            </a:r>
            <a:r>
              <a:rPr lang="es-ES" noProof="0"/>
              <a:t> in </a:t>
            </a:r>
            <a:r>
              <a:rPr lang="es-ES" noProof="0" err="1"/>
              <a:t>vulputate</a:t>
            </a:r>
            <a:r>
              <a:rPr lang="es-ES" noProof="0"/>
              <a:t> </a:t>
            </a:r>
            <a:r>
              <a:rPr lang="es-ES" noProof="0" err="1"/>
              <a:t>velit</a:t>
            </a:r>
            <a:r>
              <a:rPr lang="es-ES" noProof="0"/>
              <a:t> </a:t>
            </a:r>
            <a:r>
              <a:rPr lang="es-ES" noProof="0" err="1"/>
              <a:t>esse</a:t>
            </a:r>
            <a:r>
              <a:rPr lang="es-ES" noProof="0"/>
              <a:t> </a:t>
            </a:r>
            <a:r>
              <a:rPr lang="es-ES" noProof="0" err="1"/>
              <a:t>molestie</a:t>
            </a:r>
            <a:r>
              <a:rPr lang="es-ES" noProof="0"/>
              <a:t> </a:t>
            </a:r>
            <a:r>
              <a:rPr lang="es-ES" noProof="0" err="1"/>
              <a:t>consequat</a:t>
            </a:r>
            <a:r>
              <a:rPr lang="es-ES" noProof="0"/>
              <a:t>, </a:t>
            </a:r>
            <a:r>
              <a:rPr lang="es-ES" noProof="0" err="1"/>
              <a:t>vel</a:t>
            </a:r>
            <a:r>
              <a:rPr lang="es-ES" noProof="0"/>
              <a:t> </a:t>
            </a:r>
            <a:r>
              <a:rPr lang="es-ES" noProof="0" err="1"/>
              <a:t>illum</a:t>
            </a:r>
            <a:r>
              <a:rPr lang="es-ES" noProof="0"/>
              <a:t> </a:t>
            </a:r>
            <a:r>
              <a:rPr lang="es-ES" noProof="0" err="1"/>
              <a:t>dolore</a:t>
            </a:r>
            <a:r>
              <a:rPr lang="es-ES" noProof="0"/>
              <a:t> </a:t>
            </a:r>
            <a:r>
              <a:rPr lang="es-ES" noProof="0" err="1"/>
              <a:t>eu</a:t>
            </a:r>
            <a:r>
              <a:rPr lang="es-ES" noProof="0"/>
              <a:t> </a:t>
            </a:r>
            <a:r>
              <a:rPr lang="es-ES" noProof="0" err="1"/>
              <a:t>feugiat</a:t>
            </a:r>
            <a:r>
              <a:rPr lang="es-ES" noProof="0"/>
              <a:t> </a:t>
            </a:r>
            <a:r>
              <a:rPr lang="es-ES" noProof="0" err="1"/>
              <a:t>nulla</a:t>
            </a:r>
            <a:r>
              <a:rPr lang="es-ES" noProof="0"/>
              <a:t> </a:t>
            </a:r>
            <a:r>
              <a:rPr lang="es-ES" noProof="0" err="1"/>
              <a:t>facilisis</a:t>
            </a:r>
            <a:r>
              <a:rPr lang="es-ES" noProof="0"/>
              <a:t> at vero eros et </a:t>
            </a:r>
            <a:r>
              <a:rPr lang="es-ES" noProof="0" err="1"/>
              <a:t>accumsan</a:t>
            </a:r>
            <a:r>
              <a:rPr lang="es-ES" noProof="0"/>
              <a:t> et </a:t>
            </a:r>
            <a:r>
              <a:rPr lang="es-ES" noProof="0" err="1"/>
              <a:t>iusto</a:t>
            </a:r>
            <a:r>
              <a:rPr lang="es-ES" noProof="0"/>
              <a:t> odio </a:t>
            </a:r>
            <a:r>
              <a:rPr lang="es-ES" noProof="0" err="1"/>
              <a:t>dignissim</a:t>
            </a:r>
            <a:r>
              <a:rPr lang="es-ES" noProof="0"/>
              <a:t> qui </a:t>
            </a:r>
            <a:r>
              <a:rPr lang="es-ES" noProof="0" err="1"/>
              <a:t>blandit</a:t>
            </a:r>
            <a:r>
              <a:rPr lang="es-ES" noProof="0"/>
              <a:t> </a:t>
            </a:r>
            <a:r>
              <a:rPr lang="es-ES" noProof="0" err="1"/>
              <a:t>praesent</a:t>
            </a:r>
            <a:r>
              <a:rPr lang="es-ES" noProof="0"/>
              <a:t> </a:t>
            </a:r>
            <a:r>
              <a:rPr lang="es-ES" noProof="0" err="1"/>
              <a:t>luptatum</a:t>
            </a:r>
            <a:r>
              <a:rPr lang="es-ES" noProof="0"/>
              <a:t> </a:t>
            </a:r>
            <a:r>
              <a:rPr lang="es-ES" noProof="0" err="1"/>
              <a:t>zzril</a:t>
            </a:r>
            <a:r>
              <a:rPr lang="es-ES" noProof="0"/>
              <a:t> </a:t>
            </a:r>
            <a:r>
              <a:rPr lang="es-ES" noProof="0" err="1"/>
              <a:t>delenit</a:t>
            </a:r>
            <a:r>
              <a:rPr lang="es-ES" noProof="0"/>
              <a:t> </a:t>
            </a:r>
            <a:r>
              <a:rPr lang="es-ES" noProof="0" err="1"/>
              <a:t>augue</a:t>
            </a:r>
            <a:r>
              <a:rPr lang="es-ES" noProof="0"/>
              <a:t> </a:t>
            </a:r>
            <a:r>
              <a:rPr lang="es-ES" noProof="0" err="1"/>
              <a:t>duis</a:t>
            </a:r>
            <a:r>
              <a:rPr lang="es-ES" noProof="0"/>
              <a:t> </a:t>
            </a:r>
            <a:r>
              <a:rPr lang="es-ES" noProof="0" err="1"/>
              <a:t>dolore</a:t>
            </a:r>
            <a:r>
              <a:rPr lang="es-ES" noProof="0"/>
              <a:t> te </a:t>
            </a:r>
            <a:r>
              <a:rPr lang="es-ES" noProof="0" err="1"/>
              <a:t>feugait</a:t>
            </a:r>
            <a:r>
              <a:rPr lang="es-ES" noProof="0"/>
              <a:t> </a:t>
            </a:r>
            <a:r>
              <a:rPr lang="es-ES" noProof="0" err="1"/>
              <a:t>nulla</a:t>
            </a:r>
            <a:r>
              <a:rPr lang="es-ES" noProof="0"/>
              <a:t> </a:t>
            </a:r>
            <a:r>
              <a:rPr lang="es-ES" noProof="0" err="1"/>
              <a:t>facilisi</a:t>
            </a:r>
            <a:r>
              <a:rPr lang="es-ES" noProof="0"/>
              <a:t>. </a:t>
            </a:r>
          </a:p>
          <a:p>
            <a:pPr lvl="0"/>
            <a:r>
              <a:rPr lang="es-ES" noProof="0" err="1"/>
              <a:t>Lorem</a:t>
            </a:r>
            <a:r>
              <a:rPr lang="es-ES" noProof="0"/>
              <a:t> </a:t>
            </a:r>
            <a:r>
              <a:rPr lang="es-ES" noProof="0" err="1"/>
              <a:t>ipsum</a:t>
            </a:r>
            <a:r>
              <a:rPr lang="es-ES" noProof="0"/>
              <a:t> dolor </a:t>
            </a:r>
            <a:r>
              <a:rPr lang="es-ES" noProof="0" err="1"/>
              <a:t>sit</a:t>
            </a:r>
            <a:r>
              <a:rPr lang="es-ES" noProof="0"/>
              <a:t> </a:t>
            </a:r>
            <a:r>
              <a:rPr lang="es-ES" noProof="0" err="1"/>
              <a:t>amet</a:t>
            </a:r>
            <a:r>
              <a:rPr lang="es-ES" noProof="0"/>
              <a:t>, </a:t>
            </a:r>
            <a:r>
              <a:rPr lang="es-ES" noProof="0" err="1"/>
              <a:t>cons</a:t>
            </a:r>
            <a:r>
              <a:rPr lang="es-ES" noProof="0"/>
              <a:t> </a:t>
            </a:r>
            <a:r>
              <a:rPr lang="es-ES" noProof="0" err="1"/>
              <a:t>ectetuer</a:t>
            </a:r>
            <a:r>
              <a:rPr lang="es-ES" noProof="0"/>
              <a:t> </a:t>
            </a:r>
            <a:r>
              <a:rPr lang="es-ES" noProof="0" err="1"/>
              <a:t>adipiscing</a:t>
            </a:r>
            <a:r>
              <a:rPr lang="es-ES" noProof="0"/>
              <a:t> </a:t>
            </a:r>
            <a:r>
              <a:rPr lang="es-ES" noProof="0" err="1"/>
              <a:t>elit</a:t>
            </a:r>
            <a:r>
              <a:rPr lang="es-ES" noProof="0"/>
              <a:t>, sed </a:t>
            </a:r>
            <a:r>
              <a:rPr lang="es-ES" noProof="0" err="1"/>
              <a:t>diam</a:t>
            </a:r>
            <a:r>
              <a:rPr lang="es-ES" noProof="0"/>
              <a:t> </a:t>
            </a:r>
            <a:r>
              <a:rPr lang="es-ES" noProof="0" err="1"/>
              <a:t>nonummy</a:t>
            </a:r>
            <a:r>
              <a:rPr lang="es-ES" noProof="0"/>
              <a:t> </a:t>
            </a:r>
            <a:r>
              <a:rPr lang="es-ES" noProof="0" err="1"/>
              <a:t>nibh</a:t>
            </a:r>
            <a:r>
              <a:rPr lang="es-ES" noProof="0"/>
              <a:t> </a:t>
            </a:r>
            <a:r>
              <a:rPr lang="es-ES" noProof="0" err="1"/>
              <a:t>euismod</a:t>
            </a:r>
            <a:r>
              <a:rPr lang="es-ES" noProof="0"/>
              <a:t> </a:t>
            </a:r>
            <a:r>
              <a:rPr lang="es-ES" noProof="0" err="1"/>
              <a:t>tincidunt</a:t>
            </a:r>
            <a:r>
              <a:rPr lang="es-ES" noProof="0"/>
              <a:t> ut </a:t>
            </a:r>
            <a:r>
              <a:rPr lang="es-ES" noProof="0" err="1"/>
              <a:t>laoreet</a:t>
            </a:r>
            <a:r>
              <a:rPr lang="es-ES" noProof="0"/>
              <a:t> </a:t>
            </a:r>
            <a:r>
              <a:rPr lang="es-ES" noProof="0" err="1"/>
              <a:t>dolore</a:t>
            </a:r>
            <a:r>
              <a:rPr lang="es-ES" noProof="0"/>
              <a:t> magna </a:t>
            </a:r>
            <a:r>
              <a:rPr lang="es-ES" noProof="0" err="1"/>
              <a:t>aliquam</a:t>
            </a:r>
            <a:r>
              <a:rPr lang="es-ES" noProof="0"/>
              <a:t> </a:t>
            </a:r>
            <a:r>
              <a:rPr lang="es-ES" noProof="0" err="1"/>
              <a:t>erat</a:t>
            </a:r>
            <a:r>
              <a:rPr lang="es-ES" noProof="0"/>
              <a:t> </a:t>
            </a:r>
            <a:r>
              <a:rPr lang="es-ES" noProof="0" err="1"/>
              <a:t>volutpat</a:t>
            </a:r>
            <a:r>
              <a:rPr lang="es-ES" noProof="0"/>
              <a:t>. Ut </a:t>
            </a:r>
            <a:r>
              <a:rPr lang="es-ES" noProof="0" err="1"/>
              <a:t>wisi</a:t>
            </a:r>
            <a:r>
              <a:rPr lang="es-ES" noProof="0"/>
              <a:t> </a:t>
            </a:r>
            <a:r>
              <a:rPr lang="es-ES" noProof="0" err="1"/>
              <a:t>enim</a:t>
            </a:r>
            <a:r>
              <a:rPr lang="es-ES" noProof="0"/>
              <a:t> ad </a:t>
            </a:r>
            <a:r>
              <a:rPr lang="es-ES" noProof="0" err="1"/>
              <a:t>minim</a:t>
            </a:r>
            <a:r>
              <a:rPr lang="es-ES" noProof="0"/>
              <a:t> </a:t>
            </a:r>
            <a:r>
              <a:rPr lang="es-ES" noProof="0" err="1"/>
              <a:t>veniam</a:t>
            </a:r>
            <a:r>
              <a:rPr lang="es-ES" noProof="0"/>
              <a:t>, quis </a:t>
            </a:r>
            <a:r>
              <a:rPr lang="es-ES" noProof="0" err="1"/>
              <a:t>nostrud</a:t>
            </a:r>
            <a:r>
              <a:rPr lang="es-ES" noProof="0"/>
              <a:t> </a:t>
            </a:r>
            <a:r>
              <a:rPr lang="es-ES" noProof="0" err="1"/>
              <a:t>exerci</a:t>
            </a:r>
            <a:r>
              <a:rPr lang="es-ES" noProof="0"/>
              <a:t> </a:t>
            </a:r>
            <a:r>
              <a:rPr lang="es-ES" noProof="0" err="1"/>
              <a:t>tation</a:t>
            </a:r>
            <a:r>
              <a:rPr lang="es-ES" noProof="0"/>
              <a:t> </a:t>
            </a:r>
            <a:r>
              <a:rPr lang="es-ES" noProof="0" err="1"/>
              <a:t>ullamcorper</a:t>
            </a:r>
            <a:r>
              <a:rPr lang="es-ES" noProof="0"/>
              <a:t> </a:t>
            </a:r>
            <a:r>
              <a:rPr lang="es-ES" noProof="0" err="1"/>
              <a:t>suscipit</a:t>
            </a:r>
            <a:r>
              <a:rPr lang="es-ES" noProof="0"/>
              <a:t> </a:t>
            </a:r>
            <a:r>
              <a:rPr lang="es-ES" noProof="0" err="1"/>
              <a:t>lobortis</a:t>
            </a:r>
            <a:r>
              <a:rPr lang="es-ES" noProof="0"/>
              <a:t> </a:t>
            </a:r>
            <a:r>
              <a:rPr lang="es-ES" noProof="0" err="1"/>
              <a:t>nisl</a:t>
            </a:r>
            <a:r>
              <a:rPr lang="es-ES" noProof="0"/>
              <a:t> ut </a:t>
            </a:r>
            <a:r>
              <a:rPr lang="es-ES" noProof="0" err="1"/>
              <a:t>aliquip</a:t>
            </a:r>
            <a:r>
              <a:rPr lang="es-ES" noProof="0"/>
              <a:t> ex </a:t>
            </a:r>
            <a:r>
              <a:rPr lang="es-ES" noProof="0" err="1"/>
              <a:t>ea</a:t>
            </a:r>
            <a:r>
              <a:rPr lang="es-ES" noProof="0"/>
              <a:t> commodo </a:t>
            </a:r>
            <a:r>
              <a:rPr lang="es-ES" noProof="0" err="1"/>
              <a:t>consequat</a:t>
            </a:r>
            <a:r>
              <a:rPr lang="es-ES" noProof="0"/>
              <a:t>.</a:t>
            </a:r>
            <a:br>
              <a:rPr lang="es-ES" noProof="0"/>
            </a:br>
            <a:r>
              <a:rPr lang="es-ES" noProof="0" err="1"/>
              <a:t>Lorem</a:t>
            </a:r>
            <a:r>
              <a:rPr lang="es-ES" noProof="0"/>
              <a:t> </a:t>
            </a:r>
            <a:r>
              <a:rPr lang="es-ES" noProof="0" err="1"/>
              <a:t>ipsum</a:t>
            </a:r>
            <a:r>
              <a:rPr lang="es-ES" noProof="0"/>
              <a:t> dolor </a:t>
            </a:r>
            <a:r>
              <a:rPr lang="es-ES" noProof="0" err="1"/>
              <a:t>sit</a:t>
            </a:r>
            <a:r>
              <a:rPr lang="es-ES" noProof="0"/>
              <a:t> </a:t>
            </a:r>
            <a:r>
              <a:rPr lang="es-ES" noProof="0" err="1"/>
              <a:t>amet</a:t>
            </a:r>
            <a:r>
              <a:rPr lang="es-ES" noProof="0"/>
              <a:t>, </a:t>
            </a:r>
            <a:r>
              <a:rPr lang="es-ES" noProof="0" err="1"/>
              <a:t>consectetuer</a:t>
            </a:r>
            <a:r>
              <a:rPr lang="es-ES" noProof="0"/>
              <a:t> </a:t>
            </a:r>
            <a:r>
              <a:rPr lang="es-ES" noProof="0" err="1"/>
              <a:t>adipiscing</a:t>
            </a:r>
            <a:r>
              <a:rPr lang="es-ES" noProof="0"/>
              <a:t> </a:t>
            </a:r>
            <a:r>
              <a:rPr lang="es-ES" noProof="0" err="1"/>
              <a:t>elit</a:t>
            </a:r>
            <a:r>
              <a:rPr lang="es-ES" noProof="0"/>
              <a:t>, sed </a:t>
            </a:r>
            <a:r>
              <a:rPr lang="es-ES" noProof="0" err="1"/>
              <a:t>diam</a:t>
            </a:r>
            <a:r>
              <a:rPr lang="es-ES" noProof="0"/>
              <a:t> </a:t>
            </a:r>
            <a:r>
              <a:rPr lang="es-ES" noProof="0" err="1"/>
              <a:t>nonummy</a:t>
            </a:r>
            <a:r>
              <a:rPr lang="es-ES" noProof="0"/>
              <a:t> </a:t>
            </a:r>
            <a:r>
              <a:rPr lang="es-ES" noProof="0" err="1"/>
              <a:t>nibh</a:t>
            </a:r>
            <a:r>
              <a:rPr lang="es-ES" noProof="0"/>
              <a:t> </a:t>
            </a:r>
            <a:r>
              <a:rPr lang="es-ES" noProof="0" err="1"/>
              <a:t>euismod</a:t>
            </a:r>
            <a:r>
              <a:rPr lang="es-ES" noProof="0"/>
              <a:t> </a:t>
            </a:r>
            <a:r>
              <a:rPr lang="es-ES" noProof="0" err="1"/>
              <a:t>tincidunt</a:t>
            </a:r>
            <a:r>
              <a:rPr lang="es-ES" noProof="0"/>
              <a:t> ut </a:t>
            </a:r>
            <a:r>
              <a:rPr lang="es-ES" noProof="0" err="1"/>
              <a:t>laoreet</a:t>
            </a:r>
            <a:r>
              <a:rPr lang="es-ES" noProof="0"/>
              <a:t> </a:t>
            </a:r>
            <a:r>
              <a:rPr lang="es-ES" noProof="0" err="1"/>
              <a:t>dolore</a:t>
            </a:r>
            <a:r>
              <a:rPr lang="es-ES" noProof="0"/>
              <a:t> magna </a:t>
            </a:r>
            <a:r>
              <a:rPr lang="es-ES" noProof="0" err="1"/>
              <a:t>aliquam</a:t>
            </a:r>
            <a:r>
              <a:rPr lang="es-ES" noProof="0"/>
              <a:t> </a:t>
            </a:r>
            <a:r>
              <a:rPr lang="es-ES" noProof="0" err="1"/>
              <a:t>erat</a:t>
            </a:r>
            <a:r>
              <a:rPr lang="es-ES" noProof="0"/>
              <a:t> </a:t>
            </a:r>
            <a:r>
              <a:rPr lang="es-ES" noProof="0" err="1"/>
              <a:t>volutpat</a:t>
            </a:r>
            <a:r>
              <a:rPr lang="es-ES" noProof="0"/>
              <a:t>. Ut </a:t>
            </a:r>
            <a:r>
              <a:rPr lang="es-ES" noProof="0" err="1"/>
              <a:t>wisi</a:t>
            </a:r>
            <a:r>
              <a:rPr lang="es-ES" noProof="0"/>
              <a:t> </a:t>
            </a:r>
            <a:r>
              <a:rPr lang="es-ES" noProof="0" err="1"/>
              <a:t>enim</a:t>
            </a:r>
            <a:r>
              <a:rPr lang="es-ES" noProof="0"/>
              <a:t> ad </a:t>
            </a:r>
            <a:r>
              <a:rPr lang="es-ES" noProof="0" err="1"/>
              <a:t>minim</a:t>
            </a:r>
            <a:r>
              <a:rPr lang="es-ES" noProof="0"/>
              <a:t> </a:t>
            </a:r>
            <a:r>
              <a:rPr lang="es-ES" noProof="0" err="1"/>
              <a:t>veniam</a:t>
            </a:r>
            <a:r>
              <a:rPr lang="es-ES" noProof="0"/>
              <a:t>, quis </a:t>
            </a:r>
            <a:r>
              <a:rPr lang="es-ES" noProof="0" err="1"/>
              <a:t>nostrud</a:t>
            </a:r>
            <a:r>
              <a:rPr lang="es-ES" noProof="0"/>
              <a:t> </a:t>
            </a:r>
            <a:r>
              <a:rPr lang="es-ES" noProof="0" err="1"/>
              <a:t>exerci</a:t>
            </a:r>
            <a:r>
              <a:rPr lang="es-ES" noProof="0"/>
              <a:t> </a:t>
            </a:r>
            <a:r>
              <a:rPr lang="es-ES" noProof="0" err="1"/>
              <a:t>tation</a:t>
            </a:r>
            <a:r>
              <a:rPr lang="es-ES" noProof="0"/>
              <a:t> </a:t>
            </a:r>
            <a:r>
              <a:rPr lang="es-ES" noProof="0" err="1"/>
              <a:t>ullamcorper</a:t>
            </a:r>
            <a:r>
              <a:rPr lang="es-ES" noProof="0"/>
              <a:t> </a:t>
            </a:r>
            <a:r>
              <a:rPr lang="es-ES" noProof="0" err="1"/>
              <a:t>suscipit</a:t>
            </a:r>
            <a:r>
              <a:rPr lang="es-ES" noProof="0"/>
              <a:t> </a:t>
            </a:r>
            <a:r>
              <a:rPr lang="es-ES" noProof="0" err="1"/>
              <a:t>lobortis</a:t>
            </a:r>
            <a:r>
              <a:rPr lang="es-ES" noProof="0"/>
              <a:t> </a:t>
            </a:r>
            <a:r>
              <a:rPr lang="es-ES" noProof="0" err="1"/>
              <a:t>nisl</a:t>
            </a:r>
            <a:r>
              <a:rPr lang="es-ES" noProof="0"/>
              <a:t> ut </a:t>
            </a:r>
            <a:r>
              <a:rPr lang="es-ES" noProof="0" err="1"/>
              <a:t>aliquip</a:t>
            </a:r>
            <a:r>
              <a:rPr lang="es-ES" noProof="0"/>
              <a:t> ex </a:t>
            </a:r>
            <a:r>
              <a:rPr lang="es-ES" noProof="0" err="1"/>
              <a:t>ea</a:t>
            </a:r>
            <a:r>
              <a:rPr lang="es-ES" noProof="0"/>
              <a:t> commodo </a:t>
            </a:r>
            <a:r>
              <a:rPr lang="es-ES" noProof="0" err="1"/>
              <a:t>consequat</a:t>
            </a:r>
            <a:r>
              <a:rPr lang="es-ES" noProof="0"/>
              <a:t>. </a:t>
            </a:r>
          </a:p>
        </p:txBody>
      </p:sp>
      <p:sp>
        <p:nvSpPr>
          <p:cNvPr id="5" name="Slide Number Placeholder 1">
            <a:extLst>
              <a:ext uri="{FF2B5EF4-FFF2-40B4-BE49-F238E27FC236}">
                <a16:creationId xmlns:a16="http://schemas.microsoft.com/office/drawing/2014/main" id="{9AEA8078-D86B-C6EE-E550-0D310AEAFC03}"/>
              </a:ext>
            </a:extLst>
          </p:cNvPr>
          <p:cNvSpPr txBox="1">
            <a:spLocks/>
          </p:cNvSpPr>
          <p:nvPr userDrawn="1"/>
        </p:nvSpPr>
        <p:spPr>
          <a:xfrm>
            <a:off x="11609021" y="6397977"/>
            <a:ext cx="432000" cy="261610"/>
          </a:xfrm>
          <a:prstGeom prst="rect">
            <a:avLst/>
          </a:prstGeom>
          <a:noFill/>
        </p:spPr>
        <p:txBody>
          <a:bodyPr wrap="square" rtlCol="0">
            <a:spAutoFit/>
          </a:bodyPr>
          <a:lstStyle>
            <a:lvl1pPr marL="0" indent="0" algn="l" defTabSz="914400" rtl="0" eaLnBrk="1" latinLnBrk="0" hangingPunct="1">
              <a:lnSpc>
                <a:spcPct val="100000"/>
              </a:lnSpc>
              <a:spcBef>
                <a:spcPts val="1000"/>
              </a:spcBef>
              <a:buFont typeface="Arial" panose="020B0604020202020204" pitchFamily="34" charset="0"/>
              <a:buNone/>
              <a:defRPr lang="es-ES" sz="1400" i="0" kern="1200" smtClean="0">
                <a:solidFill>
                  <a:schemeClr val="accent3"/>
                </a:solidFill>
                <a:latin typeface="+mj-lt"/>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lang="es-ES" sz="1600" kern="1200" smtClean="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s-ES" sz="1600" kern="1200" smtClean="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s-ES" sz="1600" kern="1200" smtClean="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s-ES"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355F9927-066A-4E42-B902-7FE3DF2732F9}" type="slidenum">
              <a:rPr lang="es-AR" sz="1100">
                <a:solidFill>
                  <a:srgbClr val="8FAADC"/>
                </a:solidFill>
                <a:latin typeface="FS Elliot Pro Heavy"/>
              </a:rPr>
              <a:pPr/>
              <a:t>‹Nº›</a:t>
            </a:fld>
            <a:endParaRPr lang="es-AR" sz="1100">
              <a:solidFill>
                <a:srgbClr val="8FAADC"/>
              </a:solidFill>
              <a:latin typeface="FS Elliot Pro Heavy"/>
            </a:endParaRPr>
          </a:p>
        </p:txBody>
      </p:sp>
    </p:spTree>
    <p:extLst>
      <p:ext uri="{BB962C8B-B14F-4D97-AF65-F5344CB8AC3E}">
        <p14:creationId xmlns:p14="http://schemas.microsoft.com/office/powerpoint/2010/main" val="1642359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Indice_azul">
    <p:bg>
      <p:bgRef idx="1001">
        <a:schemeClr val="bg1"/>
      </p:bgRef>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F51BAD9B-DDFE-4E65-89D4-29CE9BD9F3DB}"/>
              </a:ext>
            </a:extLst>
          </p:cNvPr>
          <p:cNvSpPr>
            <a:spLocks noGrp="1"/>
          </p:cNvSpPr>
          <p:nvPr>
            <p:ph type="pic" sz="quarter" idx="17"/>
          </p:nvPr>
        </p:nvSpPr>
        <p:spPr>
          <a:xfrm>
            <a:off x="6096000" y="0"/>
            <a:ext cx="6096000" cy="6858000"/>
          </a:xfrm>
          <a:custGeom>
            <a:avLst/>
            <a:gdLst>
              <a:gd name="connsiteX0" fmla="*/ 1131834 w 3543594"/>
              <a:gd name="connsiteY0" fmla="*/ 0 h 5143500"/>
              <a:gd name="connsiteX1" fmla="*/ 3543594 w 3543594"/>
              <a:gd name="connsiteY1" fmla="*/ 0 h 5143500"/>
              <a:gd name="connsiteX2" fmla="*/ 3543594 w 3543594"/>
              <a:gd name="connsiteY2" fmla="*/ 5143500 h 5143500"/>
              <a:gd name="connsiteX3" fmla="*/ 0 w 354359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3543594" h="5143500">
                <a:moveTo>
                  <a:pt x="1131834" y="0"/>
                </a:moveTo>
                <a:lnTo>
                  <a:pt x="3543594" y="0"/>
                </a:lnTo>
                <a:lnTo>
                  <a:pt x="3543594" y="5143500"/>
                </a:lnTo>
                <a:lnTo>
                  <a:pt x="0" y="5143500"/>
                </a:lnTo>
                <a:close/>
              </a:path>
            </a:pathLst>
          </a:custGeom>
        </p:spPr>
        <p:txBody>
          <a:bodyPr wrap="square" anchor="ctr">
            <a:noAutofit/>
          </a:bodyPr>
          <a:lstStyle>
            <a:lvl1pPr algn="ctr">
              <a:defRPr sz="1050"/>
            </a:lvl1pPr>
          </a:lstStyle>
          <a:p>
            <a:endParaRPr lang="es-ES_tradnl"/>
          </a:p>
        </p:txBody>
      </p:sp>
      <p:sp>
        <p:nvSpPr>
          <p:cNvPr id="12" name="Marcador de texto 2">
            <a:extLst>
              <a:ext uri="{FF2B5EF4-FFF2-40B4-BE49-F238E27FC236}">
                <a16:creationId xmlns:a16="http://schemas.microsoft.com/office/drawing/2014/main" id="{1CC1FA55-509F-4EDB-93A4-2B3A7DE16F6E}"/>
              </a:ext>
            </a:extLst>
          </p:cNvPr>
          <p:cNvSpPr>
            <a:spLocks noGrp="1"/>
          </p:cNvSpPr>
          <p:nvPr>
            <p:ph type="body" sz="quarter" idx="14"/>
          </p:nvPr>
        </p:nvSpPr>
        <p:spPr>
          <a:xfrm>
            <a:off x="293850" y="1181100"/>
            <a:ext cx="5802150" cy="830997"/>
          </a:xfrm>
          <a:noFill/>
        </p:spPr>
        <p:txBody>
          <a:bodyPr wrap="square" rtlCol="0">
            <a:spAutoFit/>
          </a:bodyPr>
          <a:lstStyle>
            <a:lvl1pPr>
              <a:defRPr lang="es-ES" sz="2400" b="0" smtClean="0">
                <a:solidFill>
                  <a:schemeClr val="tx1"/>
                </a:solidFill>
              </a:defRPr>
            </a:lvl1pPr>
            <a:lvl2pPr>
              <a:defRPr lang="es-ES" sz="2400" smtClean="0">
                <a:solidFill>
                  <a:schemeClr val="bg1"/>
                </a:solidFill>
              </a:defRPr>
            </a:lvl2pPr>
            <a:lvl3pPr>
              <a:defRPr lang="es-ES" sz="2400" smtClean="0">
                <a:solidFill>
                  <a:schemeClr val="bg1"/>
                </a:solidFill>
              </a:defRPr>
            </a:lvl3pPr>
            <a:lvl4pPr>
              <a:defRPr lang="es-ES" sz="2400" smtClean="0">
                <a:solidFill>
                  <a:schemeClr val="bg1"/>
                </a:solidFill>
              </a:defRPr>
            </a:lvl4pPr>
            <a:lvl5pPr>
              <a:defRPr lang="es-ES" sz="2400">
                <a:solidFill>
                  <a:schemeClr val="bg1"/>
                </a:solidFill>
              </a:defRPr>
            </a:lvl5pPr>
          </a:lstStyle>
          <a:p>
            <a:pPr lvl="0">
              <a:buFontTx/>
            </a:pPr>
            <a:r>
              <a:rPr lang="es-ES"/>
              <a:t>Haga clic para modificar los estilos de texto del patrón</a:t>
            </a:r>
          </a:p>
        </p:txBody>
      </p:sp>
      <p:sp>
        <p:nvSpPr>
          <p:cNvPr id="2" name="Marcador de número de diapositiva 10">
            <a:extLst>
              <a:ext uri="{FF2B5EF4-FFF2-40B4-BE49-F238E27FC236}">
                <a16:creationId xmlns:a16="http://schemas.microsoft.com/office/drawing/2014/main" id="{F402730A-CC98-7BC8-67D8-90FE768795B8}"/>
              </a:ext>
            </a:extLst>
          </p:cNvPr>
          <p:cNvSpPr>
            <a:spLocks noGrp="1"/>
          </p:cNvSpPr>
          <p:nvPr>
            <p:ph type="sldNum" sz="quarter" idx="4"/>
          </p:nvPr>
        </p:nvSpPr>
        <p:spPr>
          <a:xfrm>
            <a:off x="11609021" y="6397975"/>
            <a:ext cx="432000" cy="360000"/>
          </a:xfrm>
          <a:prstGeom prst="rect">
            <a:avLst/>
          </a:prstGeom>
          <a:noFill/>
          <a:ln>
            <a:solidFill>
              <a:schemeClr val="accent1"/>
            </a:solidFill>
          </a:ln>
        </p:spPr>
        <p:txBody>
          <a:bodyPr wrap="square" lIns="36000" tIns="36000" rIns="36000" bIns="36000" rtlCol="0" anchor="ctr">
            <a:noAutofit/>
          </a:bodyPr>
          <a:lstStyle>
            <a:lvl1pPr algn="ctr">
              <a:defRPr lang="es-ES" sz="1200" b="0" i="0" smtClean="0">
                <a:solidFill>
                  <a:schemeClr val="tx1"/>
                </a:solidFill>
                <a:latin typeface="Arial Narrow" panose="020B0604020202020204" pitchFamily="34" charset="0"/>
                <a:cs typeface="Arial Narrow" panose="020B0604020202020204" pitchFamily="34" charset="0"/>
              </a:defRPr>
            </a:lvl1pPr>
          </a:lstStyle>
          <a:p>
            <a:fld id="{7EB12800-7076-4106-9FDF-F2D9EC2A497E}" type="slidenum">
              <a:rPr lang="es-ES" smtClean="0"/>
              <a:pPr/>
              <a:t>‹Nº›</a:t>
            </a:fld>
            <a:endParaRPr lang="es-ES"/>
          </a:p>
        </p:txBody>
      </p:sp>
    </p:spTree>
    <p:extLst>
      <p:ext uri="{BB962C8B-B14F-4D97-AF65-F5344CB8AC3E}">
        <p14:creationId xmlns:p14="http://schemas.microsoft.com/office/powerpoint/2010/main" val="134104527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15E06-7A9D-F04A-4DEA-D317D60EED62}"/>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2114808B-8B91-1BD6-BFE5-E6032CA4AD5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34A8709A-6FD4-C47B-B6FF-DB3856362B9A}"/>
              </a:ext>
            </a:extLst>
          </p:cNvPr>
          <p:cNvSpPr>
            <a:spLocks noGrp="1"/>
          </p:cNvSpPr>
          <p:nvPr>
            <p:ph type="dt" sz="half" idx="10"/>
          </p:nvPr>
        </p:nvSpPr>
        <p:spPr/>
        <p:txBody>
          <a:bodyPr/>
          <a:lstStyle/>
          <a:p>
            <a:fld id="{73D7BBBA-F90B-48F6-9FDE-79C2CBD1D1F6}" type="datetimeFigureOut">
              <a:rPr lang="es-US" smtClean="0"/>
              <a:t>1/27/2025</a:t>
            </a:fld>
            <a:endParaRPr lang="es-US"/>
          </a:p>
        </p:txBody>
      </p:sp>
      <p:sp>
        <p:nvSpPr>
          <p:cNvPr id="5" name="Marcador de pie de página 4">
            <a:extLst>
              <a:ext uri="{FF2B5EF4-FFF2-40B4-BE49-F238E27FC236}">
                <a16:creationId xmlns:a16="http://schemas.microsoft.com/office/drawing/2014/main" id="{A33CEE7A-4DEA-6D6B-94E7-33B58999E40B}"/>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4C3CE784-FFB2-9924-20CA-75FCB0C55BE3}"/>
              </a:ext>
            </a:extLst>
          </p:cNvPr>
          <p:cNvSpPr>
            <a:spLocks noGrp="1"/>
          </p:cNvSpPr>
          <p:nvPr>
            <p:ph type="sldNum" sz="quarter" idx="12"/>
          </p:nvPr>
        </p:nvSpPr>
        <p:spPr/>
        <p:txBody>
          <a:bodyPr/>
          <a:lstStyle/>
          <a:p>
            <a:fld id="{9C8ECB3A-AE1A-4D59-A77A-993E6F24FCF0}" type="slidenum">
              <a:rPr lang="es-US" smtClean="0"/>
              <a:t>‹Nº›</a:t>
            </a:fld>
            <a:endParaRPr lang="es-US"/>
          </a:p>
        </p:txBody>
      </p:sp>
    </p:spTree>
    <p:extLst>
      <p:ext uri="{BB962C8B-B14F-4D97-AF65-F5344CB8AC3E}">
        <p14:creationId xmlns:p14="http://schemas.microsoft.com/office/powerpoint/2010/main" val="36855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9C42F9-DF95-1779-7084-2F27DA38096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C6EC6103-0B63-0A91-F9E8-815D85996B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5BB25F8-2EB9-B756-345D-9B63791F685D}"/>
              </a:ext>
            </a:extLst>
          </p:cNvPr>
          <p:cNvSpPr>
            <a:spLocks noGrp="1"/>
          </p:cNvSpPr>
          <p:nvPr>
            <p:ph type="dt" sz="half" idx="10"/>
          </p:nvPr>
        </p:nvSpPr>
        <p:spPr/>
        <p:txBody>
          <a:bodyPr/>
          <a:lstStyle/>
          <a:p>
            <a:fld id="{73D7BBBA-F90B-48F6-9FDE-79C2CBD1D1F6}" type="datetimeFigureOut">
              <a:rPr lang="es-US" smtClean="0"/>
              <a:t>1/27/2025</a:t>
            </a:fld>
            <a:endParaRPr lang="es-US"/>
          </a:p>
        </p:txBody>
      </p:sp>
      <p:sp>
        <p:nvSpPr>
          <p:cNvPr id="5" name="Marcador de pie de página 4">
            <a:extLst>
              <a:ext uri="{FF2B5EF4-FFF2-40B4-BE49-F238E27FC236}">
                <a16:creationId xmlns:a16="http://schemas.microsoft.com/office/drawing/2014/main" id="{92DC3C27-82BA-E438-9904-C5CA3F575AB5}"/>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4F347A29-13C1-946B-19F5-8D6343374B28}"/>
              </a:ext>
            </a:extLst>
          </p:cNvPr>
          <p:cNvSpPr>
            <a:spLocks noGrp="1"/>
          </p:cNvSpPr>
          <p:nvPr>
            <p:ph type="sldNum" sz="quarter" idx="12"/>
          </p:nvPr>
        </p:nvSpPr>
        <p:spPr/>
        <p:txBody>
          <a:bodyPr/>
          <a:lstStyle/>
          <a:p>
            <a:fld id="{9C8ECB3A-AE1A-4D59-A77A-993E6F24FCF0}" type="slidenum">
              <a:rPr lang="es-US" smtClean="0"/>
              <a:t>‹Nº›</a:t>
            </a:fld>
            <a:endParaRPr lang="es-US"/>
          </a:p>
        </p:txBody>
      </p:sp>
    </p:spTree>
    <p:extLst>
      <p:ext uri="{BB962C8B-B14F-4D97-AF65-F5344CB8AC3E}">
        <p14:creationId xmlns:p14="http://schemas.microsoft.com/office/powerpoint/2010/main" val="158131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BC2EC-0694-4159-773F-476E88633D4C}"/>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EE538E58-1395-FFE8-0808-B78C4D10AFF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contenido 3">
            <a:extLst>
              <a:ext uri="{FF2B5EF4-FFF2-40B4-BE49-F238E27FC236}">
                <a16:creationId xmlns:a16="http://schemas.microsoft.com/office/drawing/2014/main" id="{4F048030-31CF-CA4C-A66B-6A8CAD4D8B3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fecha 4">
            <a:extLst>
              <a:ext uri="{FF2B5EF4-FFF2-40B4-BE49-F238E27FC236}">
                <a16:creationId xmlns:a16="http://schemas.microsoft.com/office/drawing/2014/main" id="{1C3B45A7-87F0-182D-C5C7-8EB9FF144965}"/>
              </a:ext>
            </a:extLst>
          </p:cNvPr>
          <p:cNvSpPr>
            <a:spLocks noGrp="1"/>
          </p:cNvSpPr>
          <p:nvPr>
            <p:ph type="dt" sz="half" idx="10"/>
          </p:nvPr>
        </p:nvSpPr>
        <p:spPr/>
        <p:txBody>
          <a:bodyPr/>
          <a:lstStyle/>
          <a:p>
            <a:fld id="{73D7BBBA-F90B-48F6-9FDE-79C2CBD1D1F6}" type="datetimeFigureOut">
              <a:rPr lang="es-US" smtClean="0"/>
              <a:t>1/27/2025</a:t>
            </a:fld>
            <a:endParaRPr lang="es-US"/>
          </a:p>
        </p:txBody>
      </p:sp>
      <p:sp>
        <p:nvSpPr>
          <p:cNvPr id="6" name="Marcador de pie de página 5">
            <a:extLst>
              <a:ext uri="{FF2B5EF4-FFF2-40B4-BE49-F238E27FC236}">
                <a16:creationId xmlns:a16="http://schemas.microsoft.com/office/drawing/2014/main" id="{F7D4F653-20D5-D79B-4EB2-19FB0B1197C6}"/>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1E2A8020-626F-D530-C956-737AB2F8A1DD}"/>
              </a:ext>
            </a:extLst>
          </p:cNvPr>
          <p:cNvSpPr>
            <a:spLocks noGrp="1"/>
          </p:cNvSpPr>
          <p:nvPr>
            <p:ph type="sldNum" sz="quarter" idx="12"/>
          </p:nvPr>
        </p:nvSpPr>
        <p:spPr/>
        <p:txBody>
          <a:bodyPr/>
          <a:lstStyle/>
          <a:p>
            <a:fld id="{9C8ECB3A-AE1A-4D59-A77A-993E6F24FCF0}" type="slidenum">
              <a:rPr lang="es-US" smtClean="0"/>
              <a:t>‹Nº›</a:t>
            </a:fld>
            <a:endParaRPr lang="es-US"/>
          </a:p>
        </p:txBody>
      </p:sp>
    </p:spTree>
    <p:extLst>
      <p:ext uri="{BB962C8B-B14F-4D97-AF65-F5344CB8AC3E}">
        <p14:creationId xmlns:p14="http://schemas.microsoft.com/office/powerpoint/2010/main" val="64841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717A4C-DD82-5385-FF0D-A348C8651D3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B5ABA3B5-DB19-1404-E7D3-6DFE7966F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AD1A3D9-EAE4-5811-2F01-C2AA20677FB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texto 4">
            <a:extLst>
              <a:ext uri="{FF2B5EF4-FFF2-40B4-BE49-F238E27FC236}">
                <a16:creationId xmlns:a16="http://schemas.microsoft.com/office/drawing/2014/main" id="{421F11EB-6944-C257-F475-DF3BF9989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92A82A2-5BB7-E7E3-7A65-809495E0BA5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7" name="Marcador de fecha 6">
            <a:extLst>
              <a:ext uri="{FF2B5EF4-FFF2-40B4-BE49-F238E27FC236}">
                <a16:creationId xmlns:a16="http://schemas.microsoft.com/office/drawing/2014/main" id="{F0D2D390-BF30-1EA2-A2B9-F1B49DDB2E09}"/>
              </a:ext>
            </a:extLst>
          </p:cNvPr>
          <p:cNvSpPr>
            <a:spLocks noGrp="1"/>
          </p:cNvSpPr>
          <p:nvPr>
            <p:ph type="dt" sz="half" idx="10"/>
          </p:nvPr>
        </p:nvSpPr>
        <p:spPr/>
        <p:txBody>
          <a:bodyPr/>
          <a:lstStyle/>
          <a:p>
            <a:fld id="{73D7BBBA-F90B-48F6-9FDE-79C2CBD1D1F6}" type="datetimeFigureOut">
              <a:rPr lang="es-US" smtClean="0"/>
              <a:t>1/27/2025</a:t>
            </a:fld>
            <a:endParaRPr lang="es-US"/>
          </a:p>
        </p:txBody>
      </p:sp>
      <p:sp>
        <p:nvSpPr>
          <p:cNvPr id="8" name="Marcador de pie de página 7">
            <a:extLst>
              <a:ext uri="{FF2B5EF4-FFF2-40B4-BE49-F238E27FC236}">
                <a16:creationId xmlns:a16="http://schemas.microsoft.com/office/drawing/2014/main" id="{B3180917-4CDE-769F-17AE-CB61A47E0C55}"/>
              </a:ext>
            </a:extLst>
          </p:cNvPr>
          <p:cNvSpPr>
            <a:spLocks noGrp="1"/>
          </p:cNvSpPr>
          <p:nvPr>
            <p:ph type="ftr" sz="quarter" idx="11"/>
          </p:nvPr>
        </p:nvSpPr>
        <p:spPr/>
        <p:txBody>
          <a:bodyPr/>
          <a:lstStyle/>
          <a:p>
            <a:endParaRPr lang="es-US"/>
          </a:p>
        </p:txBody>
      </p:sp>
      <p:sp>
        <p:nvSpPr>
          <p:cNvPr id="9" name="Marcador de número de diapositiva 8">
            <a:extLst>
              <a:ext uri="{FF2B5EF4-FFF2-40B4-BE49-F238E27FC236}">
                <a16:creationId xmlns:a16="http://schemas.microsoft.com/office/drawing/2014/main" id="{BB965244-CDE3-5C89-1177-DBBF797A67AF}"/>
              </a:ext>
            </a:extLst>
          </p:cNvPr>
          <p:cNvSpPr>
            <a:spLocks noGrp="1"/>
          </p:cNvSpPr>
          <p:nvPr>
            <p:ph type="sldNum" sz="quarter" idx="12"/>
          </p:nvPr>
        </p:nvSpPr>
        <p:spPr/>
        <p:txBody>
          <a:bodyPr/>
          <a:lstStyle/>
          <a:p>
            <a:fld id="{9C8ECB3A-AE1A-4D59-A77A-993E6F24FCF0}" type="slidenum">
              <a:rPr lang="es-US" smtClean="0"/>
              <a:t>‹Nº›</a:t>
            </a:fld>
            <a:endParaRPr lang="es-US"/>
          </a:p>
        </p:txBody>
      </p:sp>
    </p:spTree>
    <p:extLst>
      <p:ext uri="{BB962C8B-B14F-4D97-AF65-F5344CB8AC3E}">
        <p14:creationId xmlns:p14="http://schemas.microsoft.com/office/powerpoint/2010/main" val="501740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887CC-6F0F-8566-B972-CE7190014409}"/>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fecha 2">
            <a:extLst>
              <a:ext uri="{FF2B5EF4-FFF2-40B4-BE49-F238E27FC236}">
                <a16:creationId xmlns:a16="http://schemas.microsoft.com/office/drawing/2014/main" id="{812D8FC7-2ECD-1542-F78E-4DDD043E2788}"/>
              </a:ext>
            </a:extLst>
          </p:cNvPr>
          <p:cNvSpPr>
            <a:spLocks noGrp="1"/>
          </p:cNvSpPr>
          <p:nvPr>
            <p:ph type="dt" sz="half" idx="10"/>
          </p:nvPr>
        </p:nvSpPr>
        <p:spPr/>
        <p:txBody>
          <a:bodyPr/>
          <a:lstStyle/>
          <a:p>
            <a:fld id="{73D7BBBA-F90B-48F6-9FDE-79C2CBD1D1F6}" type="datetimeFigureOut">
              <a:rPr lang="es-US" smtClean="0"/>
              <a:t>1/27/2025</a:t>
            </a:fld>
            <a:endParaRPr lang="es-US"/>
          </a:p>
        </p:txBody>
      </p:sp>
      <p:sp>
        <p:nvSpPr>
          <p:cNvPr id="4" name="Marcador de pie de página 3">
            <a:extLst>
              <a:ext uri="{FF2B5EF4-FFF2-40B4-BE49-F238E27FC236}">
                <a16:creationId xmlns:a16="http://schemas.microsoft.com/office/drawing/2014/main" id="{C3BA740D-2E6F-558C-F6F0-A62B7A60C6D4}"/>
              </a:ext>
            </a:extLst>
          </p:cNvPr>
          <p:cNvSpPr>
            <a:spLocks noGrp="1"/>
          </p:cNvSpPr>
          <p:nvPr>
            <p:ph type="ftr" sz="quarter" idx="11"/>
          </p:nvPr>
        </p:nvSpPr>
        <p:spPr/>
        <p:txBody>
          <a:bodyPr/>
          <a:lstStyle/>
          <a:p>
            <a:endParaRPr lang="es-US"/>
          </a:p>
        </p:txBody>
      </p:sp>
      <p:sp>
        <p:nvSpPr>
          <p:cNvPr id="5" name="Marcador de número de diapositiva 4">
            <a:extLst>
              <a:ext uri="{FF2B5EF4-FFF2-40B4-BE49-F238E27FC236}">
                <a16:creationId xmlns:a16="http://schemas.microsoft.com/office/drawing/2014/main" id="{19156E2C-64EB-2E4A-BED4-90AADF5992E4}"/>
              </a:ext>
            </a:extLst>
          </p:cNvPr>
          <p:cNvSpPr>
            <a:spLocks noGrp="1"/>
          </p:cNvSpPr>
          <p:nvPr>
            <p:ph type="sldNum" sz="quarter" idx="12"/>
          </p:nvPr>
        </p:nvSpPr>
        <p:spPr/>
        <p:txBody>
          <a:bodyPr/>
          <a:lstStyle/>
          <a:p>
            <a:fld id="{9C8ECB3A-AE1A-4D59-A77A-993E6F24FCF0}" type="slidenum">
              <a:rPr lang="es-US" smtClean="0"/>
              <a:t>‹Nº›</a:t>
            </a:fld>
            <a:endParaRPr lang="es-US"/>
          </a:p>
        </p:txBody>
      </p:sp>
    </p:spTree>
    <p:extLst>
      <p:ext uri="{BB962C8B-B14F-4D97-AF65-F5344CB8AC3E}">
        <p14:creationId xmlns:p14="http://schemas.microsoft.com/office/powerpoint/2010/main" val="192238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F5531F1-29A5-6772-C1EA-18AA51A829BD}"/>
              </a:ext>
            </a:extLst>
          </p:cNvPr>
          <p:cNvSpPr>
            <a:spLocks noGrp="1"/>
          </p:cNvSpPr>
          <p:nvPr>
            <p:ph type="dt" sz="half" idx="10"/>
          </p:nvPr>
        </p:nvSpPr>
        <p:spPr/>
        <p:txBody>
          <a:bodyPr/>
          <a:lstStyle/>
          <a:p>
            <a:fld id="{73D7BBBA-F90B-48F6-9FDE-79C2CBD1D1F6}" type="datetimeFigureOut">
              <a:rPr lang="es-US" smtClean="0"/>
              <a:t>1/27/2025</a:t>
            </a:fld>
            <a:endParaRPr lang="es-US"/>
          </a:p>
        </p:txBody>
      </p:sp>
      <p:sp>
        <p:nvSpPr>
          <p:cNvPr id="3" name="Marcador de pie de página 2">
            <a:extLst>
              <a:ext uri="{FF2B5EF4-FFF2-40B4-BE49-F238E27FC236}">
                <a16:creationId xmlns:a16="http://schemas.microsoft.com/office/drawing/2014/main" id="{357E987B-C570-5B3F-3F19-BBACB0967529}"/>
              </a:ext>
            </a:extLst>
          </p:cNvPr>
          <p:cNvSpPr>
            <a:spLocks noGrp="1"/>
          </p:cNvSpPr>
          <p:nvPr>
            <p:ph type="ftr" sz="quarter" idx="11"/>
          </p:nvPr>
        </p:nvSpPr>
        <p:spPr/>
        <p:txBody>
          <a:bodyPr/>
          <a:lstStyle/>
          <a:p>
            <a:endParaRPr lang="es-US"/>
          </a:p>
        </p:txBody>
      </p:sp>
      <p:sp>
        <p:nvSpPr>
          <p:cNvPr id="4" name="Marcador de número de diapositiva 3">
            <a:extLst>
              <a:ext uri="{FF2B5EF4-FFF2-40B4-BE49-F238E27FC236}">
                <a16:creationId xmlns:a16="http://schemas.microsoft.com/office/drawing/2014/main" id="{F3F92ACE-D692-F7C1-B074-BF83A850CA46}"/>
              </a:ext>
            </a:extLst>
          </p:cNvPr>
          <p:cNvSpPr>
            <a:spLocks noGrp="1"/>
          </p:cNvSpPr>
          <p:nvPr>
            <p:ph type="sldNum" sz="quarter" idx="12"/>
          </p:nvPr>
        </p:nvSpPr>
        <p:spPr/>
        <p:txBody>
          <a:bodyPr/>
          <a:lstStyle/>
          <a:p>
            <a:fld id="{9C8ECB3A-AE1A-4D59-A77A-993E6F24FCF0}" type="slidenum">
              <a:rPr lang="es-US" smtClean="0"/>
              <a:t>‹Nº›</a:t>
            </a:fld>
            <a:endParaRPr lang="es-US"/>
          </a:p>
        </p:txBody>
      </p:sp>
    </p:spTree>
    <p:extLst>
      <p:ext uri="{BB962C8B-B14F-4D97-AF65-F5344CB8AC3E}">
        <p14:creationId xmlns:p14="http://schemas.microsoft.com/office/powerpoint/2010/main" val="110353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4624B-B4DB-DF01-C85B-049A1E5E08C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CB13440A-1939-F4F8-2EFA-AC716343E9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texto 3">
            <a:extLst>
              <a:ext uri="{FF2B5EF4-FFF2-40B4-BE49-F238E27FC236}">
                <a16:creationId xmlns:a16="http://schemas.microsoft.com/office/drawing/2014/main" id="{D9B683D1-CFC7-09D9-AE14-3F6E4B525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5B216C-F30D-7F55-A2C4-46F58C01ED3D}"/>
              </a:ext>
            </a:extLst>
          </p:cNvPr>
          <p:cNvSpPr>
            <a:spLocks noGrp="1"/>
          </p:cNvSpPr>
          <p:nvPr>
            <p:ph type="dt" sz="half" idx="10"/>
          </p:nvPr>
        </p:nvSpPr>
        <p:spPr/>
        <p:txBody>
          <a:bodyPr/>
          <a:lstStyle/>
          <a:p>
            <a:fld id="{73D7BBBA-F90B-48F6-9FDE-79C2CBD1D1F6}" type="datetimeFigureOut">
              <a:rPr lang="es-US" smtClean="0"/>
              <a:t>1/27/2025</a:t>
            </a:fld>
            <a:endParaRPr lang="es-US"/>
          </a:p>
        </p:txBody>
      </p:sp>
      <p:sp>
        <p:nvSpPr>
          <p:cNvPr id="6" name="Marcador de pie de página 5">
            <a:extLst>
              <a:ext uri="{FF2B5EF4-FFF2-40B4-BE49-F238E27FC236}">
                <a16:creationId xmlns:a16="http://schemas.microsoft.com/office/drawing/2014/main" id="{E27E8F53-27F7-AA1B-4B2D-1349D5620C0D}"/>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63A8AF32-6513-19E3-D473-C7BD6B4F4AA9}"/>
              </a:ext>
            </a:extLst>
          </p:cNvPr>
          <p:cNvSpPr>
            <a:spLocks noGrp="1"/>
          </p:cNvSpPr>
          <p:nvPr>
            <p:ph type="sldNum" sz="quarter" idx="12"/>
          </p:nvPr>
        </p:nvSpPr>
        <p:spPr/>
        <p:txBody>
          <a:bodyPr/>
          <a:lstStyle/>
          <a:p>
            <a:fld id="{9C8ECB3A-AE1A-4D59-A77A-993E6F24FCF0}" type="slidenum">
              <a:rPr lang="es-US" smtClean="0"/>
              <a:t>‹Nº›</a:t>
            </a:fld>
            <a:endParaRPr lang="es-US"/>
          </a:p>
        </p:txBody>
      </p:sp>
    </p:spTree>
    <p:extLst>
      <p:ext uri="{BB962C8B-B14F-4D97-AF65-F5344CB8AC3E}">
        <p14:creationId xmlns:p14="http://schemas.microsoft.com/office/powerpoint/2010/main" val="498570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AD737-0C59-3569-7FB1-D3003C70B8D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posición de imagen 2">
            <a:extLst>
              <a:ext uri="{FF2B5EF4-FFF2-40B4-BE49-F238E27FC236}">
                <a16:creationId xmlns:a16="http://schemas.microsoft.com/office/drawing/2014/main" id="{5BDDF9E1-DB41-09C5-63B8-2EAD8CC359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S"/>
          </a:p>
        </p:txBody>
      </p:sp>
      <p:sp>
        <p:nvSpPr>
          <p:cNvPr id="4" name="Marcador de texto 3">
            <a:extLst>
              <a:ext uri="{FF2B5EF4-FFF2-40B4-BE49-F238E27FC236}">
                <a16:creationId xmlns:a16="http://schemas.microsoft.com/office/drawing/2014/main" id="{0264ADA1-E35D-A1D8-13D7-0F9833A38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85F0305-6F74-A1FE-5152-1BF91C1D108C}"/>
              </a:ext>
            </a:extLst>
          </p:cNvPr>
          <p:cNvSpPr>
            <a:spLocks noGrp="1"/>
          </p:cNvSpPr>
          <p:nvPr>
            <p:ph type="dt" sz="half" idx="10"/>
          </p:nvPr>
        </p:nvSpPr>
        <p:spPr/>
        <p:txBody>
          <a:bodyPr/>
          <a:lstStyle/>
          <a:p>
            <a:fld id="{73D7BBBA-F90B-48F6-9FDE-79C2CBD1D1F6}" type="datetimeFigureOut">
              <a:rPr lang="es-US" smtClean="0"/>
              <a:t>1/27/2025</a:t>
            </a:fld>
            <a:endParaRPr lang="es-US"/>
          </a:p>
        </p:txBody>
      </p:sp>
      <p:sp>
        <p:nvSpPr>
          <p:cNvPr id="6" name="Marcador de pie de página 5">
            <a:extLst>
              <a:ext uri="{FF2B5EF4-FFF2-40B4-BE49-F238E27FC236}">
                <a16:creationId xmlns:a16="http://schemas.microsoft.com/office/drawing/2014/main" id="{E4390D96-1DCC-82DC-6CDB-233E973D6E72}"/>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AD3B5E68-B60C-4B93-B7AF-E421FBABC2A4}"/>
              </a:ext>
            </a:extLst>
          </p:cNvPr>
          <p:cNvSpPr>
            <a:spLocks noGrp="1"/>
          </p:cNvSpPr>
          <p:nvPr>
            <p:ph type="sldNum" sz="quarter" idx="12"/>
          </p:nvPr>
        </p:nvSpPr>
        <p:spPr/>
        <p:txBody>
          <a:bodyPr/>
          <a:lstStyle/>
          <a:p>
            <a:fld id="{9C8ECB3A-AE1A-4D59-A77A-993E6F24FCF0}" type="slidenum">
              <a:rPr lang="es-US" smtClean="0"/>
              <a:t>‹Nº›</a:t>
            </a:fld>
            <a:endParaRPr lang="es-US"/>
          </a:p>
        </p:txBody>
      </p:sp>
    </p:spTree>
    <p:extLst>
      <p:ext uri="{BB962C8B-B14F-4D97-AF65-F5344CB8AC3E}">
        <p14:creationId xmlns:p14="http://schemas.microsoft.com/office/powerpoint/2010/main" val="4194213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847D0AA-A8A9-B163-F7DE-D344DE3F0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7ACCF3C8-64C0-6BFC-7EF8-D0B7F8995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1CF5E0C2-67D3-E317-5F72-CE0DBBDD76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D7BBBA-F90B-48F6-9FDE-79C2CBD1D1F6}" type="datetimeFigureOut">
              <a:rPr lang="es-US" smtClean="0"/>
              <a:t>1/27/2025</a:t>
            </a:fld>
            <a:endParaRPr lang="es-US"/>
          </a:p>
        </p:txBody>
      </p:sp>
      <p:sp>
        <p:nvSpPr>
          <p:cNvPr id="5" name="Marcador de pie de página 4">
            <a:extLst>
              <a:ext uri="{FF2B5EF4-FFF2-40B4-BE49-F238E27FC236}">
                <a16:creationId xmlns:a16="http://schemas.microsoft.com/office/drawing/2014/main" id="{A96927B3-6104-76F9-C6DF-834CB31AF5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US"/>
          </a:p>
        </p:txBody>
      </p:sp>
      <p:sp>
        <p:nvSpPr>
          <p:cNvPr id="6" name="Marcador de número de diapositiva 5">
            <a:extLst>
              <a:ext uri="{FF2B5EF4-FFF2-40B4-BE49-F238E27FC236}">
                <a16:creationId xmlns:a16="http://schemas.microsoft.com/office/drawing/2014/main" id="{DF704CC6-A267-A41F-9DE4-80828EDD4C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8ECB3A-AE1A-4D59-A77A-993E6F24FCF0}" type="slidenum">
              <a:rPr lang="es-US" smtClean="0"/>
              <a:t>‹Nº›</a:t>
            </a:fld>
            <a:endParaRPr lang="es-US"/>
          </a:p>
        </p:txBody>
      </p:sp>
    </p:spTree>
    <p:extLst>
      <p:ext uri="{BB962C8B-B14F-4D97-AF65-F5344CB8AC3E}">
        <p14:creationId xmlns:p14="http://schemas.microsoft.com/office/powerpoint/2010/main" val="3802645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8.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E26AC7-FBFA-2FD0-BE00-335528A174D5}"/>
              </a:ext>
            </a:extLst>
          </p:cNvPr>
          <p:cNvSpPr>
            <a:spLocks noGrp="1"/>
          </p:cNvSpPr>
          <p:nvPr>
            <p:ph type="ctrTitle"/>
          </p:nvPr>
        </p:nvSpPr>
        <p:spPr/>
        <p:txBody>
          <a:bodyPr/>
          <a:lstStyle/>
          <a:p>
            <a:r>
              <a:rPr lang="es-ES" dirty="0"/>
              <a:t>IFCO Data </a:t>
            </a:r>
            <a:r>
              <a:rPr lang="es-ES" dirty="0" err="1"/>
              <a:t>science</a:t>
            </a:r>
            <a:r>
              <a:rPr lang="es-ES" dirty="0"/>
              <a:t> </a:t>
            </a:r>
            <a:r>
              <a:rPr lang="es-ES" dirty="0" err="1"/>
              <a:t>challenge</a:t>
            </a:r>
            <a:endParaRPr lang="es-US" dirty="0"/>
          </a:p>
        </p:txBody>
      </p:sp>
      <p:sp>
        <p:nvSpPr>
          <p:cNvPr id="3" name="Subtítulo 2">
            <a:extLst>
              <a:ext uri="{FF2B5EF4-FFF2-40B4-BE49-F238E27FC236}">
                <a16:creationId xmlns:a16="http://schemas.microsoft.com/office/drawing/2014/main" id="{018C78EF-A54C-523A-C7F8-31CB266152DC}"/>
              </a:ext>
            </a:extLst>
          </p:cNvPr>
          <p:cNvSpPr>
            <a:spLocks noGrp="1"/>
          </p:cNvSpPr>
          <p:nvPr>
            <p:ph type="subTitle" idx="1"/>
          </p:nvPr>
        </p:nvSpPr>
        <p:spPr/>
        <p:txBody>
          <a:bodyPr/>
          <a:lstStyle/>
          <a:p>
            <a:r>
              <a:rPr lang="es-ES" dirty="0" err="1"/>
              <a:t>Functional</a:t>
            </a:r>
            <a:r>
              <a:rPr lang="es-ES" dirty="0"/>
              <a:t>- Business </a:t>
            </a:r>
            <a:r>
              <a:rPr lang="es-ES" dirty="0" err="1"/>
              <a:t>oriented</a:t>
            </a:r>
            <a:r>
              <a:rPr lang="es-ES" dirty="0"/>
              <a:t> </a:t>
            </a:r>
            <a:r>
              <a:rPr lang="es-ES" dirty="0" err="1"/>
              <a:t>presentation</a:t>
            </a:r>
            <a:endParaRPr lang="es-US" dirty="0"/>
          </a:p>
        </p:txBody>
      </p:sp>
    </p:spTree>
    <p:extLst>
      <p:ext uri="{BB962C8B-B14F-4D97-AF65-F5344CB8AC3E}">
        <p14:creationId xmlns:p14="http://schemas.microsoft.com/office/powerpoint/2010/main" val="311399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posición de imagen 17" descr="Imagen que contiene negro, tabla, oscuro, luz&#10;&#10;Descripción generada automáticamente">
            <a:extLst>
              <a:ext uri="{FF2B5EF4-FFF2-40B4-BE49-F238E27FC236}">
                <a16:creationId xmlns:a16="http://schemas.microsoft.com/office/drawing/2014/main" id="{25749D1D-BB66-4C64-B4FE-955F88F20F11}"/>
              </a:ext>
            </a:extLst>
          </p:cNvPr>
          <p:cNvPicPr>
            <a:picLocks noGrp="1" noChangeAspect="1"/>
          </p:cNvPicPr>
          <p:nvPr>
            <p:ph type="pic" sz="quarter" idx="17"/>
          </p:nvPr>
        </p:nvPicPr>
        <p:blipFill>
          <a:blip r:embed="rId3" cstate="hqprint">
            <a:extLst>
              <a:ext uri="{28A0092B-C50C-407E-A947-70E740481C1C}">
                <a14:useLocalDpi xmlns:a14="http://schemas.microsoft.com/office/drawing/2010/main"/>
              </a:ext>
            </a:extLst>
          </a:blip>
          <a:srcRect/>
          <a:stretch>
            <a:fillRect/>
          </a:stretch>
        </p:blipFill>
        <p:spPr/>
      </p:pic>
      <p:sp>
        <p:nvSpPr>
          <p:cNvPr id="16" name="Título 3">
            <a:extLst>
              <a:ext uri="{FF2B5EF4-FFF2-40B4-BE49-F238E27FC236}">
                <a16:creationId xmlns:a16="http://schemas.microsoft.com/office/drawing/2014/main" id="{C3DFF703-3324-42D0-9C80-7D69C62810E0}"/>
              </a:ext>
            </a:extLst>
          </p:cNvPr>
          <p:cNvSpPr txBox="1">
            <a:spLocks/>
          </p:cNvSpPr>
          <p:nvPr/>
        </p:nvSpPr>
        <p:spPr>
          <a:xfrm>
            <a:off x="293850" y="267588"/>
            <a:ext cx="10296182" cy="424732"/>
          </a:xfrm>
          <a:prstGeom prst="rect">
            <a:avLst/>
          </a:prstGeom>
          <a:noFill/>
        </p:spPr>
        <p:txBody>
          <a:bodyPr wrap="square" rtlCol="0">
            <a:spAutoFit/>
          </a:bodyPr>
          <a:lstStyle>
            <a:lvl1pPr marL="0" algn="l" defTabSz="914400" rtl="0" eaLnBrk="1" latinLnBrk="0" hangingPunct="1">
              <a:lnSpc>
                <a:spcPct val="90000"/>
              </a:lnSpc>
              <a:spcBef>
                <a:spcPct val="0"/>
              </a:spcBef>
              <a:buNone/>
              <a:defRPr lang="es-ES" sz="2400" b="1" kern="1200" dirty="0">
                <a:solidFill>
                  <a:srgbClr val="DA291C"/>
                </a:solidFill>
                <a:latin typeface="+mj-lt"/>
                <a:ea typeface="+mn-ea"/>
                <a:cs typeface="+mj-cs"/>
              </a:defRPr>
            </a:lvl1pPr>
          </a:lstStyle>
          <a:p>
            <a:r>
              <a:rPr lang="es-ES" dirty="0"/>
              <a:t>INDEX</a:t>
            </a:r>
          </a:p>
        </p:txBody>
      </p:sp>
      <p:sp>
        <p:nvSpPr>
          <p:cNvPr id="17" name="Marcador de texto 1">
            <a:extLst>
              <a:ext uri="{FF2B5EF4-FFF2-40B4-BE49-F238E27FC236}">
                <a16:creationId xmlns:a16="http://schemas.microsoft.com/office/drawing/2014/main" id="{DCF39F56-449E-4F26-B493-C92732C3F50B}"/>
              </a:ext>
            </a:extLst>
          </p:cNvPr>
          <p:cNvSpPr>
            <a:spLocks noGrp="1"/>
          </p:cNvSpPr>
          <p:nvPr>
            <p:ph type="body" sz="quarter" idx="14"/>
          </p:nvPr>
        </p:nvSpPr>
        <p:spPr>
          <a:xfrm>
            <a:off x="293850" y="844216"/>
            <a:ext cx="8842058" cy="3062826"/>
          </a:xfrm>
        </p:spPr>
        <p:txBody>
          <a:bodyPr/>
          <a:lstStyle/>
          <a:p>
            <a:pPr marL="514350" indent="-514350">
              <a:buAutoNum type="arabicPeriod"/>
            </a:pPr>
            <a:r>
              <a:rPr lang="es-ES" sz="2800" b="1" dirty="0" err="1">
                <a:latin typeface="Calibri" panose="020F0502020204030204" pitchFamily="34" charset="0"/>
                <a:ea typeface="Calibri" panose="020F0502020204030204" pitchFamily="34" charset="0"/>
              </a:rPr>
              <a:t>Problem</a:t>
            </a:r>
            <a:r>
              <a:rPr lang="es-ES" sz="2800" b="1" dirty="0">
                <a:latin typeface="Calibri" panose="020F0502020204030204" pitchFamily="34" charset="0"/>
                <a:ea typeface="Calibri" panose="020F0502020204030204" pitchFamily="34" charset="0"/>
              </a:rPr>
              <a:t> </a:t>
            </a:r>
            <a:r>
              <a:rPr lang="es-ES" sz="2800" b="1" dirty="0" err="1">
                <a:latin typeface="Calibri" panose="020F0502020204030204" pitchFamily="34" charset="0"/>
                <a:ea typeface="Calibri" panose="020F0502020204030204" pitchFamily="34" charset="0"/>
              </a:rPr>
              <a:t>features</a:t>
            </a:r>
            <a:endParaRPr lang="es-ES" sz="2800" b="1" dirty="0">
              <a:latin typeface="Calibri" panose="020F0502020204030204" pitchFamily="34" charset="0"/>
              <a:ea typeface="Calibri" panose="020F0502020204030204" pitchFamily="34" charset="0"/>
            </a:endParaRPr>
          </a:p>
          <a:p>
            <a:pPr marL="514350" indent="-514350">
              <a:buAutoNum type="arabicPeriod"/>
            </a:pPr>
            <a:r>
              <a:rPr lang="es-US" sz="2800" b="1" dirty="0">
                <a:effectLst/>
                <a:latin typeface="Calibri" panose="020F0502020204030204" pitchFamily="34" charset="0"/>
                <a:ea typeface="Calibri" panose="020F0502020204030204" pitchFamily="34" charset="0"/>
              </a:rPr>
              <a:t>Data </a:t>
            </a:r>
            <a:r>
              <a:rPr lang="es-US" sz="2800" b="1" dirty="0" err="1">
                <a:effectLst/>
                <a:latin typeface="Calibri" panose="020F0502020204030204" pitchFamily="34" charset="0"/>
                <a:ea typeface="Calibri" panose="020F0502020204030204" pitchFamily="34" charset="0"/>
              </a:rPr>
              <a:t>Generation</a:t>
            </a:r>
            <a:endParaRPr lang="es-US" sz="2800" b="1" dirty="0">
              <a:effectLst/>
              <a:latin typeface="Calibri" panose="020F0502020204030204" pitchFamily="34" charset="0"/>
              <a:ea typeface="Calibri" panose="020F0502020204030204" pitchFamily="34" charset="0"/>
            </a:endParaRPr>
          </a:p>
          <a:p>
            <a:pPr marL="514350" indent="-514350">
              <a:buAutoNum type="arabicPeriod"/>
            </a:pPr>
            <a:r>
              <a:rPr lang="en-US" sz="2800" b="1" dirty="0">
                <a:latin typeface="Calibri" panose="020F0502020204030204" pitchFamily="34" charset="0"/>
                <a:ea typeface="Calibri" panose="020F0502020204030204" pitchFamily="34" charset="0"/>
              </a:rPr>
              <a:t>The estimation of the shrinking rate</a:t>
            </a:r>
          </a:p>
          <a:p>
            <a:pPr marL="514350" indent="-514350">
              <a:buAutoNum type="arabicPeriod"/>
            </a:pPr>
            <a:r>
              <a:rPr lang="en-US" sz="2800" b="1" dirty="0">
                <a:latin typeface="Calibri" panose="020F0502020204030204" pitchFamily="34" charset="0"/>
                <a:ea typeface="Calibri" panose="020F0502020204030204" pitchFamily="34" charset="0"/>
              </a:rPr>
              <a:t>Estimation of number of available containers</a:t>
            </a:r>
          </a:p>
          <a:p>
            <a:pPr marL="514350" indent="-514350">
              <a:buAutoNum type="arabicPeriod"/>
            </a:pPr>
            <a:r>
              <a:rPr lang="en-US" sz="2800" b="1" dirty="0"/>
              <a:t>Difference between the scenario 1 and 2</a:t>
            </a:r>
          </a:p>
          <a:p>
            <a:pPr marL="514350" indent="-514350">
              <a:buAutoNum type="arabicPeriod"/>
            </a:pPr>
            <a:r>
              <a:rPr lang="es-ES" sz="2800" b="1" dirty="0"/>
              <a:t>Technical </a:t>
            </a:r>
            <a:r>
              <a:rPr lang="es-ES" sz="2800" b="1" dirty="0" err="1"/>
              <a:t>Appendix</a:t>
            </a:r>
            <a:endParaRPr lang="es-ES" sz="2800" b="1" dirty="0"/>
          </a:p>
        </p:txBody>
      </p:sp>
    </p:spTree>
    <p:extLst>
      <p:ext uri="{BB962C8B-B14F-4D97-AF65-F5344CB8AC3E}">
        <p14:creationId xmlns:p14="http://schemas.microsoft.com/office/powerpoint/2010/main" val="215236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1">
            <a:extLst>
              <a:ext uri="{FF2B5EF4-FFF2-40B4-BE49-F238E27FC236}">
                <a16:creationId xmlns:a16="http://schemas.microsoft.com/office/drawing/2014/main" id="{D29A88E9-F73F-46C8-9756-C26D7AD09101}"/>
              </a:ext>
            </a:extLst>
          </p:cNvPr>
          <p:cNvSpPr>
            <a:spLocks noGrp="1"/>
          </p:cNvSpPr>
          <p:nvPr>
            <p:ph type="title"/>
          </p:nvPr>
        </p:nvSpPr>
        <p:spPr>
          <a:xfrm>
            <a:off x="134492" y="78786"/>
            <a:ext cx="10270348" cy="424732"/>
          </a:xfrm>
        </p:spPr>
        <p:txBody>
          <a:bodyPr vert="horz" wrap="square" lIns="91440" tIns="45720" rIns="91440" bIns="45720" rtlCol="0" anchor="t">
            <a:spAutoFit/>
          </a:bodyPr>
          <a:lstStyle/>
          <a:p>
            <a:r>
              <a:rPr lang="es-ES" sz="2400" dirty="0">
                <a:solidFill>
                  <a:srgbClr val="0C2340"/>
                </a:solidFill>
                <a:ea typeface="+mn-ea"/>
              </a:rPr>
              <a:t>1. </a:t>
            </a:r>
            <a:r>
              <a:rPr lang="es-ES" sz="2400" dirty="0" err="1">
                <a:solidFill>
                  <a:srgbClr val="0C2340"/>
                </a:solidFill>
                <a:ea typeface="+mn-ea"/>
              </a:rPr>
              <a:t>Problem</a:t>
            </a:r>
            <a:r>
              <a:rPr lang="es-ES" sz="2400" dirty="0">
                <a:solidFill>
                  <a:srgbClr val="0C2340"/>
                </a:solidFill>
                <a:ea typeface="+mn-ea"/>
              </a:rPr>
              <a:t> </a:t>
            </a:r>
            <a:r>
              <a:rPr lang="es-ES" sz="2400" dirty="0" err="1">
                <a:solidFill>
                  <a:srgbClr val="0C2340"/>
                </a:solidFill>
                <a:ea typeface="+mn-ea"/>
              </a:rPr>
              <a:t>features</a:t>
            </a:r>
            <a:endParaRPr lang="es-AR" sz="2400" dirty="0">
              <a:solidFill>
                <a:srgbClr val="0C2340"/>
              </a:solidFill>
              <a:ea typeface="+mn-ea"/>
            </a:endParaRPr>
          </a:p>
        </p:txBody>
      </p:sp>
      <p:grpSp>
        <p:nvGrpSpPr>
          <p:cNvPr id="13" name="Group 12">
            <a:extLst>
              <a:ext uri="{FF2B5EF4-FFF2-40B4-BE49-F238E27FC236}">
                <a16:creationId xmlns:a16="http://schemas.microsoft.com/office/drawing/2014/main" id="{AABCFB60-6643-6BD6-E1C9-3A6863212CFB}"/>
              </a:ext>
            </a:extLst>
          </p:cNvPr>
          <p:cNvGrpSpPr/>
          <p:nvPr/>
        </p:nvGrpSpPr>
        <p:grpSpPr>
          <a:xfrm>
            <a:off x="12263120" y="-10160"/>
            <a:ext cx="1648412" cy="3871057"/>
            <a:chOff x="12263120" y="-10160"/>
            <a:chExt cx="1648412" cy="3871057"/>
          </a:xfrm>
        </p:grpSpPr>
        <p:sp>
          <p:nvSpPr>
            <p:cNvPr id="14" name="Rettangolo 1">
              <a:extLst>
                <a:ext uri="{FF2B5EF4-FFF2-40B4-BE49-F238E27FC236}">
                  <a16:creationId xmlns:a16="http://schemas.microsoft.com/office/drawing/2014/main" id="{1A8E2E00-7C68-A7CB-F8CF-EFF2631FD6F3}"/>
                </a:ext>
              </a:extLst>
            </p:cNvPr>
            <p:cNvSpPr/>
            <p:nvPr userDrawn="1"/>
          </p:nvSpPr>
          <p:spPr>
            <a:xfrm>
              <a:off x="12263121" y="-10160"/>
              <a:ext cx="806810" cy="432987"/>
            </a:xfrm>
            <a:prstGeom prst="rect">
              <a:avLst/>
            </a:prstGeom>
            <a:solidFill>
              <a:srgbClr val="0C2340"/>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12.35.64</a:t>
              </a:r>
            </a:p>
          </p:txBody>
        </p:sp>
        <p:sp>
          <p:nvSpPr>
            <p:cNvPr id="15" name="Rettangolo 5">
              <a:extLst>
                <a:ext uri="{FF2B5EF4-FFF2-40B4-BE49-F238E27FC236}">
                  <a16:creationId xmlns:a16="http://schemas.microsoft.com/office/drawing/2014/main" id="{34C0ACFC-95F1-9E8B-7798-55F950C8AD0E}"/>
                </a:ext>
              </a:extLst>
            </p:cNvPr>
            <p:cNvSpPr/>
            <p:nvPr userDrawn="1"/>
          </p:nvSpPr>
          <p:spPr>
            <a:xfrm>
              <a:off x="13103837" y="-10160"/>
              <a:ext cx="806810" cy="432987"/>
            </a:xfrm>
            <a:prstGeom prst="rect">
              <a:avLst/>
            </a:prstGeom>
            <a:solidFill>
              <a:srgbClr val="DA291C"/>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218.41.28</a:t>
              </a:r>
            </a:p>
          </p:txBody>
        </p:sp>
        <p:sp>
          <p:nvSpPr>
            <p:cNvPr id="16" name="Rettangolo 6">
              <a:extLst>
                <a:ext uri="{FF2B5EF4-FFF2-40B4-BE49-F238E27FC236}">
                  <a16:creationId xmlns:a16="http://schemas.microsoft.com/office/drawing/2014/main" id="{2F849762-E7C4-6943-16FC-908594451C6D}"/>
                </a:ext>
              </a:extLst>
            </p:cNvPr>
            <p:cNvSpPr/>
            <p:nvPr userDrawn="1"/>
          </p:nvSpPr>
          <p:spPr>
            <a:xfrm>
              <a:off x="12263121" y="448821"/>
              <a:ext cx="806810" cy="432306"/>
            </a:xfrm>
            <a:prstGeom prst="rect">
              <a:avLst/>
            </a:prstGeom>
            <a:solidFill>
              <a:srgbClr val="0C2340">
                <a:alpha val="8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10%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17" name="Rettangolo 10">
              <a:extLst>
                <a:ext uri="{FF2B5EF4-FFF2-40B4-BE49-F238E27FC236}">
                  <a16:creationId xmlns:a16="http://schemas.microsoft.com/office/drawing/2014/main" id="{EB2E9AA4-CD23-7F84-4B1F-AB618B7F0FA4}"/>
                </a:ext>
              </a:extLst>
            </p:cNvPr>
            <p:cNvSpPr/>
            <p:nvPr userDrawn="1"/>
          </p:nvSpPr>
          <p:spPr>
            <a:xfrm>
              <a:off x="13103837" y="448821"/>
              <a:ext cx="806810" cy="432306"/>
            </a:xfrm>
            <a:prstGeom prst="rect">
              <a:avLst/>
            </a:prstGeom>
            <a:solidFill>
              <a:srgbClr val="DA291C">
                <a:alpha val="8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10%</a:t>
              </a:r>
            </a:p>
          </p:txBody>
        </p:sp>
        <p:sp>
          <p:nvSpPr>
            <p:cNvPr id="18" name="Rettangolo 11">
              <a:extLst>
                <a:ext uri="{FF2B5EF4-FFF2-40B4-BE49-F238E27FC236}">
                  <a16:creationId xmlns:a16="http://schemas.microsoft.com/office/drawing/2014/main" id="{581DE337-8791-5604-E2A0-044516DC588A}"/>
                </a:ext>
              </a:extLst>
            </p:cNvPr>
            <p:cNvSpPr/>
            <p:nvPr userDrawn="1"/>
          </p:nvSpPr>
          <p:spPr>
            <a:xfrm>
              <a:off x="12263121" y="907121"/>
              <a:ext cx="806810" cy="432306"/>
            </a:xfrm>
            <a:prstGeom prst="rect">
              <a:avLst/>
            </a:prstGeom>
            <a:solidFill>
              <a:srgbClr val="0C2340">
                <a:alpha val="8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20%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19" name="Rettangolo 12">
              <a:extLst>
                <a:ext uri="{FF2B5EF4-FFF2-40B4-BE49-F238E27FC236}">
                  <a16:creationId xmlns:a16="http://schemas.microsoft.com/office/drawing/2014/main" id="{9B69C3EC-0878-22E8-2990-B8B9274A08AE}"/>
                </a:ext>
              </a:extLst>
            </p:cNvPr>
            <p:cNvSpPr/>
            <p:nvPr userDrawn="1"/>
          </p:nvSpPr>
          <p:spPr>
            <a:xfrm>
              <a:off x="13103837" y="907121"/>
              <a:ext cx="806810" cy="432306"/>
            </a:xfrm>
            <a:prstGeom prst="rect">
              <a:avLst/>
            </a:prstGeom>
            <a:solidFill>
              <a:srgbClr val="DA291C">
                <a:alpha val="8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20%</a:t>
              </a:r>
            </a:p>
          </p:txBody>
        </p:sp>
        <p:sp>
          <p:nvSpPr>
            <p:cNvPr id="21" name="Rettangolo 13">
              <a:extLst>
                <a:ext uri="{FF2B5EF4-FFF2-40B4-BE49-F238E27FC236}">
                  <a16:creationId xmlns:a16="http://schemas.microsoft.com/office/drawing/2014/main" id="{01A848AC-E532-D428-5408-E32182BE14E8}"/>
                </a:ext>
              </a:extLst>
            </p:cNvPr>
            <p:cNvSpPr/>
            <p:nvPr userDrawn="1"/>
          </p:nvSpPr>
          <p:spPr>
            <a:xfrm>
              <a:off x="12263121" y="1365421"/>
              <a:ext cx="806810" cy="432306"/>
            </a:xfrm>
            <a:prstGeom prst="rect">
              <a:avLst/>
            </a:prstGeom>
            <a:solidFill>
              <a:srgbClr val="536479"/>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30%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22" name="Rettangolo 14">
              <a:extLst>
                <a:ext uri="{FF2B5EF4-FFF2-40B4-BE49-F238E27FC236}">
                  <a16:creationId xmlns:a16="http://schemas.microsoft.com/office/drawing/2014/main" id="{586BCF3D-15BF-BC27-02D0-7BDC624B94FF}"/>
                </a:ext>
              </a:extLst>
            </p:cNvPr>
            <p:cNvSpPr/>
            <p:nvPr userDrawn="1"/>
          </p:nvSpPr>
          <p:spPr>
            <a:xfrm>
              <a:off x="13103837" y="1365421"/>
              <a:ext cx="806810" cy="432306"/>
            </a:xfrm>
            <a:prstGeom prst="rect">
              <a:avLst/>
            </a:prstGeom>
            <a:solidFill>
              <a:srgbClr val="DA291C">
                <a:alpha val="6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30%</a:t>
              </a:r>
            </a:p>
          </p:txBody>
        </p:sp>
        <p:sp>
          <p:nvSpPr>
            <p:cNvPr id="23" name="Rettangolo 15">
              <a:extLst>
                <a:ext uri="{FF2B5EF4-FFF2-40B4-BE49-F238E27FC236}">
                  <a16:creationId xmlns:a16="http://schemas.microsoft.com/office/drawing/2014/main" id="{1A011854-25B3-F2EE-640B-609D071ABA5B}"/>
                </a:ext>
              </a:extLst>
            </p:cNvPr>
            <p:cNvSpPr/>
            <p:nvPr userDrawn="1"/>
          </p:nvSpPr>
          <p:spPr>
            <a:xfrm>
              <a:off x="12263121" y="1823720"/>
              <a:ext cx="806810" cy="432306"/>
            </a:xfrm>
            <a:prstGeom prst="rect">
              <a:avLst/>
            </a:prstGeom>
            <a:solidFill>
              <a:srgbClr val="0C2340">
                <a:alpha val="6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40%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24" name="Rettangolo 16">
              <a:extLst>
                <a:ext uri="{FF2B5EF4-FFF2-40B4-BE49-F238E27FC236}">
                  <a16:creationId xmlns:a16="http://schemas.microsoft.com/office/drawing/2014/main" id="{9BE4515E-0B61-AA2F-1306-1A5A2D8B88F6}"/>
                </a:ext>
              </a:extLst>
            </p:cNvPr>
            <p:cNvSpPr/>
            <p:nvPr userDrawn="1"/>
          </p:nvSpPr>
          <p:spPr>
            <a:xfrm>
              <a:off x="13103837" y="1823720"/>
              <a:ext cx="806810" cy="432306"/>
            </a:xfrm>
            <a:prstGeom prst="rect">
              <a:avLst/>
            </a:prstGeom>
            <a:solidFill>
              <a:srgbClr val="DA291C">
                <a:alpha val="6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40%</a:t>
              </a:r>
            </a:p>
          </p:txBody>
        </p:sp>
        <p:sp>
          <p:nvSpPr>
            <p:cNvPr id="25" name="Rettangolo 17">
              <a:extLst>
                <a:ext uri="{FF2B5EF4-FFF2-40B4-BE49-F238E27FC236}">
                  <a16:creationId xmlns:a16="http://schemas.microsoft.com/office/drawing/2014/main" id="{E717B3EB-4924-52F7-2CDA-2F72F5DA67F2}"/>
                </a:ext>
              </a:extLst>
            </p:cNvPr>
            <p:cNvSpPr/>
            <p:nvPr userDrawn="1"/>
          </p:nvSpPr>
          <p:spPr>
            <a:xfrm>
              <a:off x="12263121" y="2968489"/>
              <a:ext cx="807695" cy="432000"/>
            </a:xfrm>
            <a:prstGeom prst="rect">
              <a:avLst/>
            </a:prstGeom>
            <a:solidFill>
              <a:srgbClr val="8FAADC"/>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143.170.220</a:t>
              </a:r>
            </a:p>
          </p:txBody>
        </p:sp>
        <p:sp>
          <p:nvSpPr>
            <p:cNvPr id="26" name="Rettangolo 18">
              <a:extLst>
                <a:ext uri="{FF2B5EF4-FFF2-40B4-BE49-F238E27FC236}">
                  <a16:creationId xmlns:a16="http://schemas.microsoft.com/office/drawing/2014/main" id="{8D4D251F-4750-B6EE-F1E2-205390636392}"/>
                </a:ext>
              </a:extLst>
            </p:cNvPr>
            <p:cNvSpPr/>
            <p:nvPr userDrawn="1"/>
          </p:nvSpPr>
          <p:spPr>
            <a:xfrm>
              <a:off x="12263121" y="3428897"/>
              <a:ext cx="807695" cy="432000"/>
            </a:xfrm>
            <a:prstGeom prst="rect">
              <a:avLst/>
            </a:prstGeom>
            <a:solidFill>
              <a:srgbClr val="B4C7E7"/>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180.199.231</a:t>
              </a:r>
            </a:p>
          </p:txBody>
        </p:sp>
        <p:sp>
          <p:nvSpPr>
            <p:cNvPr id="27" name="Rettangolo 19">
              <a:extLst>
                <a:ext uri="{FF2B5EF4-FFF2-40B4-BE49-F238E27FC236}">
                  <a16:creationId xmlns:a16="http://schemas.microsoft.com/office/drawing/2014/main" id="{36D40F3A-AE66-2BDD-A225-65E19B3E0230}"/>
                </a:ext>
              </a:extLst>
            </p:cNvPr>
            <p:cNvSpPr/>
            <p:nvPr userDrawn="1"/>
          </p:nvSpPr>
          <p:spPr>
            <a:xfrm>
              <a:off x="13102953" y="2968489"/>
              <a:ext cx="807695" cy="432000"/>
            </a:xfrm>
            <a:prstGeom prst="rect">
              <a:avLst/>
            </a:prstGeom>
            <a:solidFill>
              <a:srgbClr val="7030A0"/>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112.48.160</a:t>
              </a:r>
            </a:p>
          </p:txBody>
        </p:sp>
        <p:sp>
          <p:nvSpPr>
            <p:cNvPr id="28" name="Rettangolo 20">
              <a:extLst>
                <a:ext uri="{FF2B5EF4-FFF2-40B4-BE49-F238E27FC236}">
                  <a16:creationId xmlns:a16="http://schemas.microsoft.com/office/drawing/2014/main" id="{D582C49F-1CEA-3BE4-591C-3BC174D2A9F6}"/>
                </a:ext>
              </a:extLst>
            </p:cNvPr>
            <p:cNvSpPr/>
            <p:nvPr userDrawn="1"/>
          </p:nvSpPr>
          <p:spPr>
            <a:xfrm>
              <a:off x="13103837" y="3428897"/>
              <a:ext cx="807695" cy="432000"/>
            </a:xfrm>
            <a:prstGeom prst="rect">
              <a:avLst/>
            </a:prstGeom>
            <a:solidFill>
              <a:srgbClr val="C5E0B4"/>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197.224.180</a:t>
              </a:r>
            </a:p>
          </p:txBody>
        </p:sp>
        <p:sp>
          <p:nvSpPr>
            <p:cNvPr id="29" name="Rettangolo 15">
              <a:extLst>
                <a:ext uri="{FF2B5EF4-FFF2-40B4-BE49-F238E27FC236}">
                  <a16:creationId xmlns:a16="http://schemas.microsoft.com/office/drawing/2014/main" id="{B703943D-4A14-1A1F-094D-EF82251BEB7E}"/>
                </a:ext>
              </a:extLst>
            </p:cNvPr>
            <p:cNvSpPr/>
            <p:nvPr userDrawn="1"/>
          </p:nvSpPr>
          <p:spPr>
            <a:xfrm>
              <a:off x="12826337" y="2299708"/>
              <a:ext cx="521093" cy="432306"/>
            </a:xfrm>
            <a:prstGeom prst="rect">
              <a:avLst/>
            </a:prstGeom>
            <a:solidFill>
              <a:srgbClr val="9DA7B3"/>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30" name="Rettangolo 16">
              <a:extLst>
                <a:ext uri="{FF2B5EF4-FFF2-40B4-BE49-F238E27FC236}">
                  <a16:creationId xmlns:a16="http://schemas.microsoft.com/office/drawing/2014/main" id="{B6F0EE87-1A28-813A-E997-A2223462A92E}"/>
                </a:ext>
              </a:extLst>
            </p:cNvPr>
            <p:cNvSpPr/>
            <p:nvPr userDrawn="1"/>
          </p:nvSpPr>
          <p:spPr>
            <a:xfrm>
              <a:off x="13389554" y="2299708"/>
              <a:ext cx="521093" cy="432306"/>
            </a:xfrm>
            <a:prstGeom prst="rect">
              <a:avLst/>
            </a:prstGeom>
            <a:solidFill>
              <a:srgbClr val="DADEE3"/>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endParaRPr>
            </a:p>
          </p:txBody>
        </p:sp>
        <p:sp>
          <p:nvSpPr>
            <p:cNvPr id="31" name="Rettangolo 15">
              <a:extLst>
                <a:ext uri="{FF2B5EF4-FFF2-40B4-BE49-F238E27FC236}">
                  <a16:creationId xmlns:a16="http://schemas.microsoft.com/office/drawing/2014/main" id="{B6408E2B-362E-8C6C-A892-E37EBFB3204D}"/>
                </a:ext>
              </a:extLst>
            </p:cNvPr>
            <p:cNvSpPr/>
            <p:nvPr userDrawn="1"/>
          </p:nvSpPr>
          <p:spPr>
            <a:xfrm>
              <a:off x="12263120" y="2299708"/>
              <a:ext cx="521093" cy="432306"/>
            </a:xfrm>
            <a:prstGeom prst="rect">
              <a:avLst/>
            </a:prstGeom>
            <a:solidFill>
              <a:srgbClr val="536479"/>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2" name="Group 23">
            <a:extLst>
              <a:ext uri="{FF2B5EF4-FFF2-40B4-BE49-F238E27FC236}">
                <a16:creationId xmlns:a16="http://schemas.microsoft.com/office/drawing/2014/main" id="{D713E4F0-2609-5D5B-37AE-859D14F7708E}"/>
              </a:ext>
            </a:extLst>
          </p:cNvPr>
          <p:cNvGrpSpPr/>
          <p:nvPr/>
        </p:nvGrpSpPr>
        <p:grpSpPr>
          <a:xfrm>
            <a:off x="84526" y="451021"/>
            <a:ext cx="11857792" cy="524773"/>
            <a:chOff x="305935" y="1361657"/>
            <a:chExt cx="9149215" cy="524773"/>
          </a:xfrm>
        </p:grpSpPr>
        <p:sp>
          <p:nvSpPr>
            <p:cNvPr id="4" name="Rectangle 4">
              <a:extLst>
                <a:ext uri="{FF2B5EF4-FFF2-40B4-BE49-F238E27FC236}">
                  <a16:creationId xmlns:a16="http://schemas.microsoft.com/office/drawing/2014/main" id="{EF77E3EA-0A95-A820-6673-7A91CEE23E66}"/>
                </a:ext>
              </a:extLst>
            </p:cNvPr>
            <p:cNvSpPr>
              <a:spLocks noChangeArrowheads="1"/>
            </p:cNvSpPr>
            <p:nvPr/>
          </p:nvSpPr>
          <p:spPr bwMode="auto">
            <a:xfrm>
              <a:off x="305935" y="1361657"/>
              <a:ext cx="9110662" cy="321300"/>
            </a:xfrm>
            <a:prstGeom prst="rect">
              <a:avLst/>
            </a:prstGeom>
            <a:noFill/>
            <a:ln w="25400" algn="ctr">
              <a:noFill/>
              <a:miter lim="800000"/>
              <a:headEnd/>
              <a:tailEnd/>
            </a:ln>
            <a:effectLst/>
          </p:spPr>
          <p:txBody>
            <a:bodyPr lIns="91440" tIns="45720" rIns="91440" bIns="45720" anchor="ctr"/>
            <a:lstStyle>
              <a:lvl1pPr algn="l" eaLnBrk="0" hangingPunct="0">
                <a:spcBef>
                  <a:spcPct val="100000"/>
                </a:spcBef>
                <a:buFont typeface="Wingdings" panose="05000000000000000000" pitchFamily="2" charset="2"/>
                <a:buChar char=""/>
                <a:defRPr sz="1600">
                  <a:solidFill>
                    <a:srgbClr val="003E74"/>
                  </a:solidFill>
                  <a:latin typeface="Lucida Sans" panose="020B0602030504020204" pitchFamily="34" charset="0"/>
                  <a:cs typeface="Arial" panose="020B0604020202020204" pitchFamily="34" charset="0"/>
                </a:defRPr>
              </a:lvl1pPr>
              <a:lvl2pPr marL="742950" indent="-285750" algn="l" eaLnBrk="0" hangingPunct="0">
                <a:spcBef>
                  <a:spcPct val="25000"/>
                </a:spcBef>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2pPr>
              <a:lvl3pPr marL="1143000" indent="-228600" algn="l" eaLnBrk="0" hangingPunct="0">
                <a:spcBef>
                  <a:spcPct val="15000"/>
                </a:spcBef>
                <a:buChar char="•"/>
                <a:defRPr sz="1600">
                  <a:solidFill>
                    <a:srgbClr val="003E74"/>
                  </a:solidFill>
                  <a:latin typeface="Lucida Sans" panose="020B0602030504020204" pitchFamily="34" charset="0"/>
                  <a:cs typeface="Arial" panose="020B0604020202020204" pitchFamily="34" charset="0"/>
                </a:defRPr>
              </a:lvl3pPr>
              <a:lvl4pPr marL="1600200" indent="-228600" algn="l" eaLnBrk="0" hangingPunct="0">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4pPr>
              <a:lvl5pPr marL="2057400" indent="-228600" algn="l" eaLnBrk="0" hangingPunct="0">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5pPr>
              <a:lvl6pPr marL="25146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6pPr>
              <a:lvl7pPr marL="29718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7pPr>
              <a:lvl8pPr marL="34290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8pPr>
              <a:lvl9pPr marL="38862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9pPr>
            </a:lstStyle>
            <a:p>
              <a:pPr marL="0" marR="0" lvl="0" indent="0" defTabSz="914400" rtl="0" eaLnBrk="0" fontAlgn="auto" latinLnBrk="0" hangingPunct="0">
                <a:lnSpc>
                  <a:spcPct val="100000"/>
                </a:lnSpc>
                <a:spcBef>
                  <a:spcPct val="0"/>
                </a:spcBef>
                <a:spcAft>
                  <a:spcPts val="0"/>
                </a:spcAft>
                <a:buClrTx/>
                <a:buSzTx/>
                <a:buFont typeface="Wingdings" panose="05000000000000000000" pitchFamily="2" charset="2"/>
                <a:buNone/>
                <a:tabLst/>
                <a:defRPr/>
              </a:pPr>
              <a:r>
                <a:rPr lang="es-ES" sz="1800" i="1" dirty="0">
                  <a:solidFill>
                    <a:srgbClr val="0C2340"/>
                  </a:solidFill>
                  <a:latin typeface="Arial"/>
                </a:rPr>
                <a:t>A </a:t>
              </a:r>
              <a:r>
                <a:rPr lang="es-ES" sz="1800" i="1" dirty="0" err="1">
                  <a:solidFill>
                    <a:srgbClr val="0C2340"/>
                  </a:solidFill>
                  <a:latin typeface="Arial"/>
                </a:rPr>
                <a:t>description</a:t>
              </a:r>
              <a:r>
                <a:rPr lang="es-ES" sz="1800" i="1" dirty="0">
                  <a:solidFill>
                    <a:srgbClr val="0C2340"/>
                  </a:solidFill>
                  <a:latin typeface="Arial"/>
                </a:rPr>
                <a:t> </a:t>
              </a:r>
              <a:r>
                <a:rPr lang="es-ES" sz="1800" i="1" dirty="0" err="1">
                  <a:solidFill>
                    <a:srgbClr val="0C2340"/>
                  </a:solidFill>
                  <a:latin typeface="Arial"/>
                </a:rPr>
                <a:t>the</a:t>
              </a:r>
              <a:r>
                <a:rPr lang="es-ES" sz="1800" i="1" dirty="0">
                  <a:solidFill>
                    <a:srgbClr val="0C2340"/>
                  </a:solidFill>
                  <a:latin typeface="Arial"/>
                </a:rPr>
                <a:t> </a:t>
              </a:r>
              <a:r>
                <a:rPr lang="es-ES" sz="1800" i="1" dirty="0" err="1">
                  <a:solidFill>
                    <a:srgbClr val="0C2340"/>
                  </a:solidFill>
                  <a:latin typeface="Arial"/>
                </a:rPr>
                <a:t>major</a:t>
              </a:r>
              <a:r>
                <a:rPr lang="es-ES" sz="1800" i="1" dirty="0">
                  <a:solidFill>
                    <a:srgbClr val="0C2340"/>
                  </a:solidFill>
                  <a:latin typeface="Arial"/>
                </a:rPr>
                <a:t> </a:t>
              </a:r>
              <a:r>
                <a:rPr lang="es-ES" sz="1800" i="1" dirty="0" err="1">
                  <a:solidFill>
                    <a:srgbClr val="0C2340"/>
                  </a:solidFill>
                  <a:latin typeface="Arial"/>
                </a:rPr>
                <a:t>challenges</a:t>
              </a:r>
              <a:r>
                <a:rPr lang="es-ES" sz="1800" i="1" dirty="0">
                  <a:solidFill>
                    <a:srgbClr val="0C2340"/>
                  </a:solidFill>
                  <a:latin typeface="Arial"/>
                </a:rPr>
                <a:t> </a:t>
              </a:r>
              <a:r>
                <a:rPr lang="es-ES" sz="1800" i="1" dirty="0" err="1">
                  <a:solidFill>
                    <a:srgbClr val="0C2340"/>
                  </a:solidFill>
                  <a:latin typeface="Arial"/>
                </a:rPr>
                <a:t>of</a:t>
              </a:r>
              <a:r>
                <a:rPr lang="es-ES" sz="1800" i="1" dirty="0">
                  <a:solidFill>
                    <a:srgbClr val="0C2340"/>
                  </a:solidFill>
                  <a:latin typeface="Arial"/>
                </a:rPr>
                <a:t> </a:t>
              </a:r>
              <a:r>
                <a:rPr lang="es-ES" sz="1800" i="1" dirty="0" err="1">
                  <a:solidFill>
                    <a:srgbClr val="0C2340"/>
                  </a:solidFill>
                  <a:latin typeface="Arial"/>
                </a:rPr>
                <a:t>this</a:t>
              </a:r>
              <a:r>
                <a:rPr lang="es-ES" sz="1800" i="1" dirty="0">
                  <a:solidFill>
                    <a:srgbClr val="0C2340"/>
                  </a:solidFill>
                  <a:latin typeface="Arial"/>
                </a:rPr>
                <a:t> </a:t>
              </a:r>
              <a:r>
                <a:rPr lang="es-ES" sz="1800" i="1" dirty="0" err="1">
                  <a:solidFill>
                    <a:srgbClr val="0C2340"/>
                  </a:solidFill>
                  <a:latin typeface="Arial"/>
                </a:rPr>
                <a:t>problem</a:t>
              </a:r>
              <a:r>
                <a:rPr lang="es-ES" sz="1800" i="1" dirty="0">
                  <a:solidFill>
                    <a:srgbClr val="0C2340"/>
                  </a:solidFill>
                  <a:latin typeface="Arial"/>
                </a:rPr>
                <a:t> and </a:t>
              </a:r>
              <a:r>
                <a:rPr lang="es-ES" sz="1800" i="1" dirty="0" err="1">
                  <a:solidFill>
                    <a:srgbClr val="0C2340"/>
                  </a:solidFill>
                  <a:latin typeface="Arial"/>
                </a:rPr>
                <a:t>the</a:t>
              </a:r>
              <a:r>
                <a:rPr lang="es-ES" sz="1800" i="1" dirty="0">
                  <a:solidFill>
                    <a:srgbClr val="0C2340"/>
                  </a:solidFill>
                  <a:latin typeface="Arial"/>
                </a:rPr>
                <a:t> </a:t>
              </a:r>
              <a:r>
                <a:rPr lang="es-ES" sz="1800" i="1" dirty="0" err="1">
                  <a:solidFill>
                    <a:srgbClr val="0C2340"/>
                  </a:solidFill>
                  <a:latin typeface="Arial"/>
                </a:rPr>
                <a:t>solutions</a:t>
              </a:r>
              <a:r>
                <a:rPr lang="es-ES" sz="1800" i="1" dirty="0">
                  <a:solidFill>
                    <a:srgbClr val="0C2340"/>
                  </a:solidFill>
                  <a:latin typeface="Arial"/>
                </a:rPr>
                <a:t> </a:t>
              </a:r>
              <a:r>
                <a:rPr lang="es-ES" sz="1800" i="1" dirty="0" err="1">
                  <a:solidFill>
                    <a:srgbClr val="0C2340"/>
                  </a:solidFill>
                  <a:latin typeface="Arial"/>
                </a:rPr>
                <a:t>proposed</a:t>
              </a:r>
              <a:r>
                <a:rPr lang="es-ES" sz="1800" i="1" dirty="0">
                  <a:solidFill>
                    <a:srgbClr val="0C2340"/>
                  </a:solidFill>
                  <a:latin typeface="Arial"/>
                </a:rPr>
                <a:t> </a:t>
              </a:r>
              <a:endParaRPr lang="es-AR" sz="1800" i="1" dirty="0">
                <a:solidFill>
                  <a:srgbClr val="0C2340"/>
                </a:solidFill>
                <a:latin typeface="Arial"/>
              </a:endParaRPr>
            </a:p>
          </p:txBody>
        </p:sp>
        <p:cxnSp>
          <p:nvCxnSpPr>
            <p:cNvPr id="5" name="Straight Connector 7">
              <a:extLst>
                <a:ext uri="{FF2B5EF4-FFF2-40B4-BE49-F238E27FC236}">
                  <a16:creationId xmlns:a16="http://schemas.microsoft.com/office/drawing/2014/main" id="{32AF84A9-BF6E-1A44-E065-B0C156BB8874}"/>
                </a:ext>
              </a:extLst>
            </p:cNvPr>
            <p:cNvCxnSpPr/>
            <p:nvPr/>
          </p:nvCxnSpPr>
          <p:spPr bwMode="auto">
            <a:xfrm>
              <a:off x="344488" y="1886430"/>
              <a:ext cx="911066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 name="Text Box 4">
            <a:extLst>
              <a:ext uri="{FF2B5EF4-FFF2-40B4-BE49-F238E27FC236}">
                <a16:creationId xmlns:a16="http://schemas.microsoft.com/office/drawing/2014/main" id="{DDD3AB01-4167-F7FD-8B31-6332AA69400F}"/>
              </a:ext>
            </a:extLst>
          </p:cNvPr>
          <p:cNvSpPr txBox="1">
            <a:spLocks noChangeArrowheads="1"/>
          </p:cNvSpPr>
          <p:nvPr>
            <p:custDataLst>
              <p:tags r:id="rId1"/>
            </p:custDataLst>
          </p:nvPr>
        </p:nvSpPr>
        <p:spPr bwMode="auto">
          <a:xfrm>
            <a:off x="238125" y="989918"/>
            <a:ext cx="5524427" cy="287499"/>
          </a:xfrm>
          <a:prstGeom prst="rect">
            <a:avLst/>
          </a:prstGeom>
          <a:solidFill>
            <a:srgbClr val="133765"/>
          </a:solidFill>
          <a:ln w="12700" cap="flat" cmpd="sng" algn="ctr">
            <a:noFill/>
            <a:prstDash val="solid"/>
          </a:ln>
          <a:effectLst/>
        </p:spPr>
        <p:txBody>
          <a:bodyPr lIns="0" tIns="0" rIns="0" bIns="0" rtlCol="0" anchor="ctr"/>
          <a:lstStyle>
            <a:defPPr>
              <a:defRPr lang="it-IT"/>
            </a:defPPr>
            <a:lvl1pPr marR="0" lvl="0" indent="0" algn="ctr" defTabSz="1219044" fontAlgn="auto">
              <a:lnSpc>
                <a:spcPct val="100000"/>
              </a:lnSpc>
              <a:spcBef>
                <a:spcPts val="0"/>
              </a:spcBef>
              <a:spcAft>
                <a:spcPts val="0"/>
              </a:spcAft>
              <a:buClrTx/>
              <a:buSzTx/>
              <a:buFontTx/>
              <a:buNone/>
              <a:tabLst/>
              <a:defRPr kumimoji="0" sz="1467" b="1" i="0" u="none" strike="noStrike" kern="0" cap="none" spc="0" normalizeH="0" baseline="0">
                <a:ln>
                  <a:noFill/>
                </a:ln>
                <a:solidFill>
                  <a:srgbClr val="FFFFFF"/>
                </a:solidFill>
                <a:effectLst/>
                <a:uLnTx/>
                <a:uFillTx/>
                <a:latin typeface="Calibri" panose="020F0502020204030204"/>
              </a:defRPr>
            </a:lvl1pPr>
          </a:lstStyle>
          <a:p>
            <a:r>
              <a:rPr lang="es-ES" dirty="0" err="1">
                <a:latin typeface="+mj-lt"/>
              </a:rPr>
              <a:t>Challenge</a:t>
            </a:r>
            <a:endParaRPr lang="es-ES" dirty="0">
              <a:latin typeface="+mj-lt"/>
            </a:endParaRPr>
          </a:p>
        </p:txBody>
      </p:sp>
      <p:sp>
        <p:nvSpPr>
          <p:cNvPr id="3" name="Text Box 4">
            <a:extLst>
              <a:ext uri="{FF2B5EF4-FFF2-40B4-BE49-F238E27FC236}">
                <a16:creationId xmlns:a16="http://schemas.microsoft.com/office/drawing/2014/main" id="{C1A9CFB3-A10C-E174-C987-ED50081E52A8}"/>
              </a:ext>
            </a:extLst>
          </p:cNvPr>
          <p:cNvSpPr txBox="1">
            <a:spLocks noChangeArrowheads="1"/>
          </p:cNvSpPr>
          <p:nvPr>
            <p:custDataLst>
              <p:tags r:id="rId2"/>
            </p:custDataLst>
          </p:nvPr>
        </p:nvSpPr>
        <p:spPr bwMode="auto">
          <a:xfrm>
            <a:off x="6465799" y="989918"/>
            <a:ext cx="5524427" cy="287499"/>
          </a:xfrm>
          <a:prstGeom prst="rect">
            <a:avLst/>
          </a:prstGeom>
          <a:solidFill>
            <a:srgbClr val="133765"/>
          </a:solidFill>
          <a:ln w="12700" cap="flat" cmpd="sng" algn="ctr">
            <a:noFill/>
            <a:prstDash val="solid"/>
          </a:ln>
          <a:effectLst/>
        </p:spPr>
        <p:txBody>
          <a:bodyPr lIns="0" tIns="0" rIns="0" bIns="0" rtlCol="0" anchor="ctr"/>
          <a:lstStyle>
            <a:defPPr>
              <a:defRPr lang="it-IT"/>
            </a:defPPr>
            <a:lvl1pPr marR="0" lvl="0" indent="0" algn="ctr" defTabSz="1219044" fontAlgn="auto">
              <a:lnSpc>
                <a:spcPct val="100000"/>
              </a:lnSpc>
              <a:spcBef>
                <a:spcPts val="0"/>
              </a:spcBef>
              <a:spcAft>
                <a:spcPts val="0"/>
              </a:spcAft>
              <a:buClrTx/>
              <a:buSzTx/>
              <a:buFontTx/>
              <a:buNone/>
              <a:tabLst/>
              <a:defRPr kumimoji="0" sz="1467" b="1" i="0" u="none" strike="noStrike" kern="0" cap="none" spc="0" normalizeH="0" baseline="0">
                <a:ln>
                  <a:noFill/>
                </a:ln>
                <a:solidFill>
                  <a:srgbClr val="FFFFFF"/>
                </a:solidFill>
                <a:effectLst/>
                <a:uLnTx/>
                <a:uFillTx/>
                <a:latin typeface="Calibri" panose="020F0502020204030204"/>
              </a:defRPr>
            </a:lvl1pPr>
          </a:lstStyle>
          <a:p>
            <a:r>
              <a:rPr lang="es-ES" dirty="0" err="1">
                <a:latin typeface="+mj-lt"/>
              </a:rPr>
              <a:t>Solution</a:t>
            </a:r>
            <a:r>
              <a:rPr lang="es-ES" dirty="0">
                <a:latin typeface="+mj-lt"/>
              </a:rPr>
              <a:t> </a:t>
            </a:r>
            <a:r>
              <a:rPr lang="es-ES" dirty="0" err="1">
                <a:latin typeface="+mj-lt"/>
              </a:rPr>
              <a:t>proposed</a:t>
            </a:r>
            <a:endParaRPr lang="es-ES" dirty="0">
              <a:latin typeface="+mj-lt"/>
            </a:endParaRPr>
          </a:p>
        </p:txBody>
      </p:sp>
      <p:sp>
        <p:nvSpPr>
          <p:cNvPr id="8" name="object 3">
            <a:extLst>
              <a:ext uri="{FF2B5EF4-FFF2-40B4-BE49-F238E27FC236}">
                <a16:creationId xmlns:a16="http://schemas.microsoft.com/office/drawing/2014/main" id="{6B96E1BE-2EF3-C1E7-A0FC-D299999E93E0}"/>
              </a:ext>
            </a:extLst>
          </p:cNvPr>
          <p:cNvSpPr/>
          <p:nvPr/>
        </p:nvSpPr>
        <p:spPr>
          <a:xfrm rot="5400000">
            <a:off x="2882638" y="-1310862"/>
            <a:ext cx="303530" cy="5524502"/>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The</a:t>
            </a:r>
            <a:r>
              <a:rPr lang="es-ES" sz="1600" b="1" dirty="0">
                <a:solidFill>
                  <a:srgbClr val="133765"/>
                </a:solidFill>
              </a:rPr>
              <a:t> </a:t>
            </a:r>
            <a:r>
              <a:rPr lang="es-ES" sz="1600" b="1" dirty="0" err="1">
                <a:solidFill>
                  <a:srgbClr val="133765"/>
                </a:solidFill>
              </a:rPr>
              <a:t>definition</a:t>
            </a:r>
            <a:r>
              <a:rPr lang="es-ES" sz="1600" b="1" dirty="0">
                <a:solidFill>
                  <a:srgbClr val="133765"/>
                </a:solidFill>
              </a:rPr>
              <a:t> </a:t>
            </a:r>
            <a:r>
              <a:rPr lang="es-ES" sz="1600" b="1" dirty="0" err="1">
                <a:solidFill>
                  <a:srgbClr val="133765"/>
                </a:solidFill>
              </a:rPr>
              <a:t>of</a:t>
            </a:r>
            <a:r>
              <a:rPr lang="es-ES" sz="1600" b="1" dirty="0">
                <a:solidFill>
                  <a:srgbClr val="133765"/>
                </a:solidFill>
              </a:rPr>
              <a:t> a “</a:t>
            </a:r>
            <a:r>
              <a:rPr lang="es-ES" sz="1600" b="1" dirty="0" err="1">
                <a:solidFill>
                  <a:srgbClr val="133765"/>
                </a:solidFill>
              </a:rPr>
              <a:t>Lost</a:t>
            </a:r>
            <a:r>
              <a:rPr lang="es-ES" sz="1600" b="1" dirty="0">
                <a:solidFill>
                  <a:srgbClr val="133765"/>
                </a:solidFill>
              </a:rPr>
              <a:t>” container</a:t>
            </a:r>
          </a:p>
        </p:txBody>
      </p:sp>
      <p:sp>
        <p:nvSpPr>
          <p:cNvPr id="9" name="TextBox 56">
            <a:extLst>
              <a:ext uri="{FF2B5EF4-FFF2-40B4-BE49-F238E27FC236}">
                <a16:creationId xmlns:a16="http://schemas.microsoft.com/office/drawing/2014/main" id="{A0069387-48E4-91E2-2EA4-1D2A3647D16A}"/>
              </a:ext>
            </a:extLst>
          </p:cNvPr>
          <p:cNvSpPr txBox="1"/>
          <p:nvPr/>
        </p:nvSpPr>
        <p:spPr>
          <a:xfrm>
            <a:off x="272152" y="1691422"/>
            <a:ext cx="5524575" cy="2075602"/>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s-ES" kern="1200" dirty="0" err="1">
                <a:solidFill>
                  <a:schemeClr val="tx1"/>
                </a:solidFill>
                <a:latin typeface="+mj-lt"/>
              </a:rPr>
              <a:t>The</a:t>
            </a:r>
            <a:r>
              <a:rPr lang="es-ES" kern="1200" dirty="0">
                <a:solidFill>
                  <a:schemeClr val="tx1"/>
                </a:solidFill>
                <a:latin typeface="+mj-lt"/>
              </a:rPr>
              <a:t> case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study</a:t>
            </a:r>
            <a:r>
              <a:rPr lang="es-ES" kern="1200" dirty="0">
                <a:solidFill>
                  <a:schemeClr val="tx1"/>
                </a:solidFill>
                <a:latin typeface="+mj-lt"/>
              </a:rPr>
              <a:t> </a:t>
            </a:r>
            <a:r>
              <a:rPr lang="es-ES" kern="1200" dirty="0" err="1">
                <a:solidFill>
                  <a:schemeClr val="tx1"/>
                </a:solidFill>
                <a:latin typeface="+mj-lt"/>
              </a:rPr>
              <a:t>is</a:t>
            </a:r>
            <a:r>
              <a:rPr lang="es-ES" kern="1200" dirty="0">
                <a:solidFill>
                  <a:schemeClr val="tx1"/>
                </a:solidFill>
                <a:latin typeface="+mj-lt"/>
              </a:rPr>
              <a:t>  panel data </a:t>
            </a:r>
            <a:r>
              <a:rPr lang="es-ES" kern="1200" dirty="0" err="1">
                <a:solidFill>
                  <a:schemeClr val="tx1"/>
                </a:solidFill>
                <a:latin typeface="+mj-lt"/>
              </a:rPr>
              <a:t>where</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event</a:t>
            </a:r>
            <a:r>
              <a:rPr lang="es-ES" kern="1200" dirty="0">
                <a:solidFill>
                  <a:schemeClr val="tx1"/>
                </a:solidFill>
                <a:latin typeface="+mj-lt"/>
              </a:rPr>
              <a:t> </a:t>
            </a:r>
            <a:r>
              <a:rPr lang="es-ES" kern="1200" dirty="0" err="1">
                <a:solidFill>
                  <a:schemeClr val="tx1"/>
                </a:solidFill>
                <a:latin typeface="+mj-lt"/>
              </a:rPr>
              <a:t>we</a:t>
            </a:r>
            <a:r>
              <a:rPr lang="es-ES" kern="1200" dirty="0">
                <a:solidFill>
                  <a:schemeClr val="tx1"/>
                </a:solidFill>
                <a:latin typeface="+mj-lt"/>
              </a:rPr>
              <a:t> are </a:t>
            </a:r>
            <a:r>
              <a:rPr lang="es-ES" kern="1200" dirty="0" err="1">
                <a:solidFill>
                  <a:schemeClr val="tx1"/>
                </a:solidFill>
                <a:latin typeface="+mj-lt"/>
              </a:rPr>
              <a:t>intrested</a:t>
            </a:r>
            <a:r>
              <a:rPr lang="es-ES" kern="1200" dirty="0">
                <a:solidFill>
                  <a:schemeClr val="tx1"/>
                </a:solidFill>
                <a:latin typeface="+mj-lt"/>
              </a:rPr>
              <a:t> in ( </a:t>
            </a:r>
            <a:r>
              <a:rPr lang="es-ES" kern="1200" dirty="0" err="1">
                <a:solidFill>
                  <a:schemeClr val="tx1"/>
                </a:solidFill>
                <a:latin typeface="+mj-lt"/>
              </a:rPr>
              <a:t>losing</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container) </a:t>
            </a:r>
            <a:r>
              <a:rPr lang="es-ES" kern="1200" dirty="0" err="1">
                <a:solidFill>
                  <a:schemeClr val="tx1"/>
                </a:solidFill>
                <a:latin typeface="+mj-lt"/>
              </a:rPr>
              <a:t>is</a:t>
            </a:r>
            <a:r>
              <a:rPr lang="es-ES" kern="1200" dirty="0">
                <a:solidFill>
                  <a:schemeClr val="tx1"/>
                </a:solidFill>
                <a:latin typeface="+mj-lt"/>
              </a:rPr>
              <a:t> </a:t>
            </a:r>
            <a:r>
              <a:rPr lang="es-ES" kern="1200" dirty="0" err="1">
                <a:solidFill>
                  <a:schemeClr val="tx1"/>
                </a:solidFill>
                <a:latin typeface="+mj-lt"/>
              </a:rPr>
              <a:t>not</a:t>
            </a:r>
            <a:r>
              <a:rPr lang="es-ES" kern="1200" dirty="0">
                <a:solidFill>
                  <a:schemeClr val="tx1"/>
                </a:solidFill>
                <a:latin typeface="+mj-lt"/>
              </a:rPr>
              <a:t> </a:t>
            </a:r>
            <a:r>
              <a:rPr lang="es-ES" kern="1200" dirty="0" err="1">
                <a:solidFill>
                  <a:schemeClr val="tx1"/>
                </a:solidFill>
                <a:latin typeface="+mj-lt"/>
              </a:rPr>
              <a:t>directly</a:t>
            </a:r>
            <a:r>
              <a:rPr lang="es-ES" kern="1200" dirty="0">
                <a:solidFill>
                  <a:schemeClr val="tx1"/>
                </a:solidFill>
                <a:latin typeface="+mj-lt"/>
              </a:rPr>
              <a:t> observable. </a:t>
            </a:r>
          </a:p>
          <a:p>
            <a:r>
              <a:rPr lang="es-ES" kern="1200" dirty="0" err="1">
                <a:solidFill>
                  <a:schemeClr val="tx1"/>
                </a:solidFill>
                <a:latin typeface="+mj-lt"/>
              </a:rPr>
              <a:t>If</a:t>
            </a:r>
            <a:r>
              <a:rPr lang="es-ES" kern="1200" dirty="0">
                <a:solidFill>
                  <a:schemeClr val="tx1"/>
                </a:solidFill>
                <a:latin typeface="+mj-lt"/>
              </a:rPr>
              <a:t> </a:t>
            </a:r>
            <a:r>
              <a:rPr lang="es-ES" kern="1200" dirty="0" err="1">
                <a:solidFill>
                  <a:schemeClr val="tx1"/>
                </a:solidFill>
                <a:latin typeface="+mj-lt"/>
              </a:rPr>
              <a:t>we</a:t>
            </a:r>
            <a:r>
              <a:rPr lang="es-ES" kern="1200" dirty="0">
                <a:solidFill>
                  <a:schemeClr val="tx1"/>
                </a:solidFill>
                <a:latin typeface="+mj-lt"/>
              </a:rPr>
              <a:t> </a:t>
            </a:r>
            <a:r>
              <a:rPr lang="es-ES" kern="1200" dirty="0" err="1">
                <a:solidFill>
                  <a:schemeClr val="tx1"/>
                </a:solidFill>
                <a:latin typeface="+mj-lt"/>
              </a:rPr>
              <a:t>adress</a:t>
            </a:r>
            <a:r>
              <a:rPr lang="es-ES" kern="1200" dirty="0">
                <a:solidFill>
                  <a:schemeClr val="tx1"/>
                </a:solidFill>
                <a:latin typeface="+mj-lt"/>
              </a:rPr>
              <a:t> </a:t>
            </a:r>
            <a:r>
              <a:rPr lang="es-ES" kern="1200" dirty="0" err="1">
                <a:solidFill>
                  <a:schemeClr val="tx1"/>
                </a:solidFill>
                <a:latin typeface="+mj-lt"/>
              </a:rPr>
              <a:t>all</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containers</a:t>
            </a:r>
            <a:r>
              <a:rPr lang="es-ES" kern="1200" dirty="0">
                <a:solidFill>
                  <a:schemeClr val="tx1"/>
                </a:solidFill>
                <a:latin typeface="+mj-lt"/>
              </a:rPr>
              <a:t>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end</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observation</a:t>
            </a:r>
            <a:r>
              <a:rPr lang="es-ES" kern="1200" dirty="0">
                <a:solidFill>
                  <a:schemeClr val="tx1"/>
                </a:solidFill>
                <a:latin typeface="+mj-lt"/>
              </a:rPr>
              <a:t> </a:t>
            </a:r>
            <a:r>
              <a:rPr lang="es-ES" kern="1200" dirty="0" err="1">
                <a:solidFill>
                  <a:schemeClr val="tx1"/>
                </a:solidFill>
                <a:latin typeface="+mj-lt"/>
              </a:rPr>
              <a:t>period</a:t>
            </a:r>
            <a:r>
              <a:rPr lang="es-ES" kern="1200" dirty="0">
                <a:solidFill>
                  <a:schemeClr val="tx1"/>
                </a:solidFill>
                <a:latin typeface="+mj-lt"/>
              </a:rPr>
              <a:t> as </a:t>
            </a:r>
            <a:r>
              <a:rPr lang="es-ES" kern="1200" dirty="0" err="1">
                <a:solidFill>
                  <a:schemeClr val="tx1"/>
                </a:solidFill>
                <a:latin typeface="+mj-lt"/>
              </a:rPr>
              <a:t>lost</a:t>
            </a:r>
            <a:r>
              <a:rPr lang="es-ES" kern="1200" dirty="0">
                <a:solidFill>
                  <a:schemeClr val="tx1"/>
                </a:solidFill>
                <a:latin typeface="+mj-lt"/>
              </a:rPr>
              <a:t> </a:t>
            </a:r>
            <a:r>
              <a:rPr lang="es-ES" kern="1200" dirty="0" err="1">
                <a:solidFill>
                  <a:schemeClr val="tx1"/>
                </a:solidFill>
                <a:latin typeface="+mj-lt"/>
              </a:rPr>
              <a:t>we</a:t>
            </a:r>
            <a:r>
              <a:rPr lang="es-ES" kern="1200" dirty="0">
                <a:solidFill>
                  <a:schemeClr val="tx1"/>
                </a:solidFill>
                <a:latin typeface="+mj-lt"/>
              </a:rPr>
              <a:t> </a:t>
            </a:r>
            <a:r>
              <a:rPr lang="es-ES" kern="1200" dirty="0" err="1">
                <a:solidFill>
                  <a:schemeClr val="tx1"/>
                </a:solidFill>
                <a:latin typeface="+mj-lt"/>
              </a:rPr>
              <a:t>might</a:t>
            </a:r>
            <a:r>
              <a:rPr lang="es-ES" kern="1200" dirty="0">
                <a:solidFill>
                  <a:schemeClr val="tx1"/>
                </a:solidFill>
                <a:latin typeface="+mj-lt"/>
              </a:rPr>
              <a:t> </a:t>
            </a:r>
            <a:r>
              <a:rPr lang="es-ES" kern="1200" dirty="0" err="1">
                <a:solidFill>
                  <a:schemeClr val="tx1"/>
                </a:solidFill>
                <a:latin typeface="+mj-lt"/>
              </a:rPr>
              <a:t>include</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ones</a:t>
            </a:r>
            <a:r>
              <a:rPr lang="es-ES" kern="1200" dirty="0">
                <a:solidFill>
                  <a:schemeClr val="tx1"/>
                </a:solidFill>
                <a:latin typeface="+mj-lt"/>
              </a:rPr>
              <a:t>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recently</a:t>
            </a:r>
            <a:r>
              <a:rPr lang="es-ES" kern="1200" dirty="0">
                <a:solidFill>
                  <a:schemeClr val="tx1"/>
                </a:solidFill>
                <a:latin typeface="+mj-lt"/>
              </a:rPr>
              <a:t> </a:t>
            </a:r>
            <a:r>
              <a:rPr lang="es-ES" kern="1200" dirty="0" err="1">
                <a:solidFill>
                  <a:schemeClr val="tx1"/>
                </a:solidFill>
                <a:latin typeface="+mj-lt"/>
              </a:rPr>
              <a:t>started</a:t>
            </a:r>
            <a:r>
              <a:rPr lang="es-ES" kern="1200" dirty="0">
                <a:solidFill>
                  <a:schemeClr val="tx1"/>
                </a:solidFill>
                <a:latin typeface="+mj-lt"/>
              </a:rPr>
              <a:t> a new </a:t>
            </a:r>
            <a:r>
              <a:rPr lang="es-ES" kern="1200" dirty="0" err="1">
                <a:solidFill>
                  <a:schemeClr val="tx1"/>
                </a:solidFill>
                <a:latin typeface="+mj-lt"/>
              </a:rPr>
              <a:t>trip</a:t>
            </a:r>
            <a:r>
              <a:rPr lang="es-ES" kern="1200" dirty="0">
                <a:solidFill>
                  <a:schemeClr val="tx1"/>
                </a:solidFill>
                <a:latin typeface="+mj-lt"/>
              </a:rPr>
              <a:t> and </a:t>
            </a:r>
            <a:r>
              <a:rPr lang="es-ES" kern="1200" dirty="0" err="1">
                <a:solidFill>
                  <a:schemeClr val="tx1"/>
                </a:solidFill>
                <a:latin typeface="+mj-lt"/>
              </a:rPr>
              <a:t>they</a:t>
            </a:r>
            <a:r>
              <a:rPr lang="es-ES" kern="1200" dirty="0">
                <a:solidFill>
                  <a:schemeClr val="tx1"/>
                </a:solidFill>
                <a:latin typeface="+mj-lt"/>
              </a:rPr>
              <a:t> are </a:t>
            </a:r>
            <a:r>
              <a:rPr lang="es-ES" kern="1200" dirty="0" err="1">
                <a:solidFill>
                  <a:schemeClr val="tx1"/>
                </a:solidFill>
                <a:latin typeface="+mj-lt"/>
              </a:rPr>
              <a:t>likley</a:t>
            </a:r>
            <a:r>
              <a:rPr lang="es-ES" kern="1200" dirty="0">
                <a:solidFill>
                  <a:schemeClr val="tx1"/>
                </a:solidFill>
                <a:latin typeface="+mj-lt"/>
              </a:rPr>
              <a:t> </a:t>
            </a:r>
            <a:r>
              <a:rPr lang="es-ES" kern="1200" dirty="0" err="1">
                <a:solidFill>
                  <a:schemeClr val="tx1"/>
                </a:solidFill>
                <a:latin typeface="+mj-lt"/>
              </a:rPr>
              <a:t>not</a:t>
            </a:r>
            <a:r>
              <a:rPr lang="es-ES" kern="1200" dirty="0">
                <a:solidFill>
                  <a:schemeClr val="tx1"/>
                </a:solidFill>
                <a:latin typeface="+mj-lt"/>
              </a:rPr>
              <a:t> </a:t>
            </a:r>
            <a:r>
              <a:rPr lang="es-ES" kern="1200" dirty="0" err="1">
                <a:solidFill>
                  <a:schemeClr val="tx1"/>
                </a:solidFill>
                <a:latin typeface="+mj-lt"/>
              </a:rPr>
              <a:t>to</a:t>
            </a:r>
            <a:r>
              <a:rPr lang="es-ES" kern="1200" dirty="0">
                <a:solidFill>
                  <a:schemeClr val="tx1"/>
                </a:solidFill>
                <a:latin typeface="+mj-lt"/>
              </a:rPr>
              <a:t> be </a:t>
            </a:r>
            <a:r>
              <a:rPr lang="es-ES" kern="1200" dirty="0" err="1">
                <a:solidFill>
                  <a:schemeClr val="tx1"/>
                </a:solidFill>
                <a:latin typeface="+mj-lt"/>
              </a:rPr>
              <a:t>lost</a:t>
            </a:r>
            <a:r>
              <a:rPr lang="es-ES" kern="1200" dirty="0">
                <a:solidFill>
                  <a:schemeClr val="tx1"/>
                </a:solidFill>
                <a:latin typeface="+mj-lt"/>
              </a:rPr>
              <a:t>, </a:t>
            </a:r>
            <a:r>
              <a:rPr lang="es-ES" kern="1200" dirty="0" err="1">
                <a:solidFill>
                  <a:schemeClr val="tx1"/>
                </a:solidFill>
                <a:latin typeface="+mj-lt"/>
              </a:rPr>
              <a:t>misclassifiing</a:t>
            </a:r>
            <a:r>
              <a:rPr lang="es-ES" kern="1200" dirty="0">
                <a:solidFill>
                  <a:schemeClr val="tx1"/>
                </a:solidFill>
                <a:latin typeface="+mj-lt"/>
              </a:rPr>
              <a:t> </a:t>
            </a:r>
            <a:r>
              <a:rPr lang="es-ES" kern="1200" dirty="0" err="1">
                <a:solidFill>
                  <a:schemeClr val="tx1"/>
                </a:solidFill>
                <a:latin typeface="+mj-lt"/>
              </a:rPr>
              <a:t>those</a:t>
            </a:r>
            <a:r>
              <a:rPr lang="es-ES" kern="1200" dirty="0">
                <a:solidFill>
                  <a:schemeClr val="tx1"/>
                </a:solidFill>
                <a:latin typeface="+mj-lt"/>
              </a:rPr>
              <a:t> container </a:t>
            </a:r>
            <a:r>
              <a:rPr lang="es-ES" kern="1200" dirty="0" err="1">
                <a:solidFill>
                  <a:schemeClr val="tx1"/>
                </a:solidFill>
                <a:latin typeface="+mj-lt"/>
              </a:rPr>
              <a:t>could</a:t>
            </a:r>
            <a:r>
              <a:rPr lang="es-ES" kern="1200" dirty="0">
                <a:solidFill>
                  <a:schemeClr val="tx1"/>
                </a:solidFill>
                <a:latin typeface="+mj-lt"/>
              </a:rPr>
              <a:t> </a:t>
            </a:r>
            <a:r>
              <a:rPr lang="es-ES" kern="1200" dirty="0" err="1">
                <a:solidFill>
                  <a:schemeClr val="tx1"/>
                </a:solidFill>
                <a:latin typeface="+mj-lt"/>
              </a:rPr>
              <a:t>inflate</a:t>
            </a:r>
            <a:r>
              <a:rPr lang="es-ES" kern="1200" dirty="0">
                <a:solidFill>
                  <a:schemeClr val="tx1"/>
                </a:solidFill>
                <a:latin typeface="+mj-lt"/>
              </a:rPr>
              <a:t> </a:t>
            </a:r>
            <a:r>
              <a:rPr lang="es-ES" kern="1200" dirty="0" err="1">
                <a:solidFill>
                  <a:schemeClr val="tx1"/>
                </a:solidFill>
                <a:latin typeface="+mj-lt"/>
              </a:rPr>
              <a:t>out</a:t>
            </a:r>
            <a:r>
              <a:rPr lang="es-ES" kern="1200" dirty="0">
                <a:solidFill>
                  <a:schemeClr val="tx1"/>
                </a:solidFill>
                <a:latin typeface="+mj-lt"/>
              </a:rPr>
              <a:t> </a:t>
            </a:r>
            <a:r>
              <a:rPr lang="es-ES" kern="1200" dirty="0" err="1">
                <a:solidFill>
                  <a:schemeClr val="tx1"/>
                </a:solidFill>
                <a:latin typeface="+mj-lt"/>
              </a:rPr>
              <a:t>estimate</a:t>
            </a:r>
            <a:r>
              <a:rPr lang="es-ES" kern="1200" dirty="0">
                <a:solidFill>
                  <a:schemeClr val="tx1"/>
                </a:solidFill>
                <a:latin typeface="+mj-lt"/>
              </a:rPr>
              <a:t> </a:t>
            </a:r>
            <a:r>
              <a:rPr lang="es-ES" kern="1200" dirty="0" err="1">
                <a:solidFill>
                  <a:schemeClr val="tx1"/>
                </a:solidFill>
                <a:latin typeface="+mj-lt"/>
              </a:rPr>
              <a:t>for</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shrinking</a:t>
            </a:r>
            <a:r>
              <a:rPr lang="es-ES" kern="1200" dirty="0">
                <a:solidFill>
                  <a:schemeClr val="tx1"/>
                </a:solidFill>
                <a:latin typeface="+mj-lt"/>
              </a:rPr>
              <a:t> </a:t>
            </a:r>
            <a:r>
              <a:rPr lang="es-ES" kern="1200" dirty="0" err="1">
                <a:solidFill>
                  <a:schemeClr val="tx1"/>
                </a:solidFill>
                <a:latin typeface="+mj-lt"/>
              </a:rPr>
              <a:t>rate</a:t>
            </a:r>
            <a:endParaRPr lang="es-ES" kern="1200" dirty="0">
              <a:solidFill>
                <a:schemeClr val="tx1"/>
              </a:solidFill>
              <a:latin typeface="+mj-lt"/>
            </a:endParaRPr>
          </a:p>
        </p:txBody>
      </p:sp>
      <p:sp>
        <p:nvSpPr>
          <p:cNvPr id="10" name="object 3">
            <a:extLst>
              <a:ext uri="{FF2B5EF4-FFF2-40B4-BE49-F238E27FC236}">
                <a16:creationId xmlns:a16="http://schemas.microsoft.com/office/drawing/2014/main" id="{5946D643-F8C7-8C7C-539A-FA97797306DA}"/>
              </a:ext>
            </a:extLst>
          </p:cNvPr>
          <p:cNvSpPr/>
          <p:nvPr/>
        </p:nvSpPr>
        <p:spPr>
          <a:xfrm rot="5400000">
            <a:off x="9092617" y="-1291012"/>
            <a:ext cx="303530" cy="5491838"/>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Threshold</a:t>
            </a:r>
            <a:r>
              <a:rPr lang="es-ES" sz="1600" b="1" dirty="0">
                <a:solidFill>
                  <a:srgbClr val="133765"/>
                </a:solidFill>
              </a:rPr>
              <a:t> </a:t>
            </a:r>
            <a:r>
              <a:rPr lang="es-ES" sz="1600" b="1" dirty="0" err="1">
                <a:solidFill>
                  <a:srgbClr val="133765"/>
                </a:solidFill>
              </a:rPr>
              <a:t>to</a:t>
            </a:r>
            <a:r>
              <a:rPr lang="es-ES" sz="1600" b="1" dirty="0">
                <a:solidFill>
                  <a:srgbClr val="133765"/>
                </a:solidFill>
              </a:rPr>
              <a:t> define mínimum </a:t>
            </a:r>
            <a:r>
              <a:rPr lang="es-ES" sz="1600" b="1" dirty="0" err="1">
                <a:solidFill>
                  <a:srgbClr val="133765"/>
                </a:solidFill>
              </a:rPr>
              <a:t>trip</a:t>
            </a:r>
            <a:r>
              <a:rPr lang="es-ES" sz="1600" b="1" dirty="0">
                <a:solidFill>
                  <a:srgbClr val="133765"/>
                </a:solidFill>
              </a:rPr>
              <a:t> </a:t>
            </a:r>
            <a:r>
              <a:rPr lang="es-ES" sz="1600" b="1" dirty="0" err="1">
                <a:solidFill>
                  <a:srgbClr val="133765"/>
                </a:solidFill>
              </a:rPr>
              <a:t>duration</a:t>
            </a:r>
            <a:r>
              <a:rPr lang="es-ES" sz="1600" b="1" dirty="0">
                <a:solidFill>
                  <a:srgbClr val="133765"/>
                </a:solidFill>
              </a:rPr>
              <a:t> </a:t>
            </a:r>
            <a:r>
              <a:rPr lang="es-ES" sz="1600" b="1" dirty="0" err="1">
                <a:solidFill>
                  <a:srgbClr val="133765"/>
                </a:solidFill>
              </a:rPr>
              <a:t>expected</a:t>
            </a:r>
            <a:endParaRPr lang="es-ES" sz="1600" b="1" dirty="0">
              <a:solidFill>
                <a:srgbClr val="133765"/>
              </a:solidFill>
            </a:endParaRPr>
          </a:p>
        </p:txBody>
      </p:sp>
      <p:sp>
        <p:nvSpPr>
          <p:cNvPr id="11" name="TextBox 56">
            <a:extLst>
              <a:ext uri="{FF2B5EF4-FFF2-40B4-BE49-F238E27FC236}">
                <a16:creationId xmlns:a16="http://schemas.microsoft.com/office/drawing/2014/main" id="{6DC59137-6003-14BE-CCBE-A2106A51CDB4}"/>
              </a:ext>
            </a:extLst>
          </p:cNvPr>
          <p:cNvSpPr txBox="1"/>
          <p:nvPr/>
        </p:nvSpPr>
        <p:spPr>
          <a:xfrm>
            <a:off x="6486422" y="1663573"/>
            <a:ext cx="5524575" cy="2190675"/>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n-US" kern="1200" dirty="0">
                <a:solidFill>
                  <a:schemeClr val="tx1"/>
                </a:solidFill>
                <a:latin typeface="+mj-lt"/>
              </a:rPr>
              <a:t>The user has the possibility of defining a threshold that should represent the minimum amount of days expected for a trip</a:t>
            </a:r>
          </a:p>
          <a:p>
            <a:r>
              <a:rPr lang="en-US" kern="1200" dirty="0">
                <a:solidFill>
                  <a:schemeClr val="tx1"/>
                </a:solidFill>
                <a:latin typeface="+mj-lt"/>
              </a:rPr>
              <a:t>The containers that have not been seen in that time span  will not be consider as lost even if there was no recollection event associated with the container.</a:t>
            </a:r>
          </a:p>
          <a:p>
            <a:r>
              <a:rPr lang="en-US" kern="1200" dirty="0">
                <a:solidFill>
                  <a:schemeClr val="tx1"/>
                </a:solidFill>
                <a:latin typeface="+mj-lt"/>
              </a:rPr>
              <a:t>A container is defined lo if this 2 conditions are met:</a:t>
            </a:r>
          </a:p>
          <a:p>
            <a:r>
              <a:rPr lang="en-US" kern="1200" dirty="0">
                <a:solidFill>
                  <a:schemeClr val="tx1"/>
                </a:solidFill>
                <a:latin typeface="+mj-lt"/>
              </a:rPr>
              <a:t>                1. The container has not been recollected in the observed time span.</a:t>
            </a:r>
          </a:p>
          <a:p>
            <a:r>
              <a:rPr lang="en-US" kern="1200" dirty="0">
                <a:solidFill>
                  <a:schemeClr val="tx1"/>
                </a:solidFill>
                <a:latin typeface="+mj-lt"/>
              </a:rPr>
              <a:t>                2. The trip duration exceeds the user-defined threshold.</a:t>
            </a:r>
          </a:p>
          <a:p>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dashoboard</a:t>
            </a:r>
            <a:r>
              <a:rPr lang="es-ES" kern="1200" dirty="0">
                <a:solidFill>
                  <a:schemeClr val="tx1"/>
                </a:solidFill>
                <a:latin typeface="+mj-lt"/>
              </a:rPr>
              <a:t> </a:t>
            </a:r>
            <a:r>
              <a:rPr lang="es-ES" kern="1200" dirty="0" err="1">
                <a:solidFill>
                  <a:schemeClr val="tx1"/>
                </a:solidFill>
                <a:latin typeface="+mj-lt"/>
              </a:rPr>
              <a:t>include</a:t>
            </a:r>
            <a:r>
              <a:rPr lang="es-ES" kern="1200" dirty="0">
                <a:solidFill>
                  <a:schemeClr val="tx1"/>
                </a:solidFill>
                <a:latin typeface="+mj-lt"/>
              </a:rPr>
              <a:t> a set </a:t>
            </a:r>
            <a:r>
              <a:rPr lang="es-ES" kern="1200" dirty="0" err="1">
                <a:solidFill>
                  <a:schemeClr val="tx1"/>
                </a:solidFill>
                <a:latin typeface="+mj-lt"/>
              </a:rPr>
              <a:t>of</a:t>
            </a:r>
            <a:r>
              <a:rPr lang="es-ES" kern="1200" dirty="0">
                <a:solidFill>
                  <a:schemeClr val="tx1"/>
                </a:solidFill>
                <a:latin typeface="+mj-lt"/>
              </a:rPr>
              <a:t> KPI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help</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user</a:t>
            </a:r>
            <a:r>
              <a:rPr lang="es-ES" kern="1200" dirty="0">
                <a:solidFill>
                  <a:schemeClr val="tx1"/>
                </a:solidFill>
                <a:latin typeface="+mj-lt"/>
              </a:rPr>
              <a:t> </a:t>
            </a:r>
            <a:r>
              <a:rPr lang="es-ES" kern="1200" dirty="0" err="1">
                <a:solidFill>
                  <a:schemeClr val="tx1"/>
                </a:solidFill>
                <a:latin typeface="+mj-lt"/>
              </a:rPr>
              <a:t>to</a:t>
            </a:r>
            <a:r>
              <a:rPr lang="es-ES" kern="1200" dirty="0">
                <a:solidFill>
                  <a:schemeClr val="tx1"/>
                </a:solidFill>
                <a:latin typeface="+mj-lt"/>
              </a:rPr>
              <a:t> </a:t>
            </a:r>
            <a:r>
              <a:rPr lang="es-ES" kern="1200" dirty="0" err="1">
                <a:solidFill>
                  <a:schemeClr val="tx1"/>
                </a:solidFill>
                <a:latin typeface="+mj-lt"/>
              </a:rPr>
              <a:t>understand</a:t>
            </a:r>
            <a:r>
              <a:rPr lang="es-ES" kern="1200" dirty="0">
                <a:solidFill>
                  <a:schemeClr val="tx1"/>
                </a:solidFill>
                <a:latin typeface="+mj-lt"/>
              </a:rPr>
              <a:t> </a:t>
            </a:r>
            <a:r>
              <a:rPr lang="es-ES" kern="1200" dirty="0" err="1">
                <a:solidFill>
                  <a:schemeClr val="tx1"/>
                </a:solidFill>
                <a:latin typeface="+mj-lt"/>
              </a:rPr>
              <a:t>if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value</a:t>
            </a:r>
            <a:r>
              <a:rPr lang="es-ES" kern="1200" dirty="0">
                <a:solidFill>
                  <a:schemeClr val="tx1"/>
                </a:solidFill>
                <a:latin typeface="+mj-lt"/>
              </a:rPr>
              <a:t> </a:t>
            </a:r>
            <a:r>
              <a:rPr lang="es-ES" kern="1200" dirty="0" err="1">
                <a:solidFill>
                  <a:schemeClr val="tx1"/>
                </a:solidFill>
                <a:latin typeface="+mj-lt"/>
              </a:rPr>
              <a:t>chosen</a:t>
            </a:r>
            <a:r>
              <a:rPr lang="es-ES" kern="1200" dirty="0">
                <a:solidFill>
                  <a:schemeClr val="tx1"/>
                </a:solidFill>
                <a:latin typeface="+mj-lt"/>
              </a:rPr>
              <a:t> </a:t>
            </a:r>
            <a:r>
              <a:rPr lang="es-ES" kern="1200" dirty="0" err="1">
                <a:solidFill>
                  <a:schemeClr val="tx1"/>
                </a:solidFill>
                <a:latin typeface="+mj-lt"/>
              </a:rPr>
              <a:t>is</a:t>
            </a:r>
            <a:r>
              <a:rPr lang="es-ES" kern="1200" dirty="0">
                <a:solidFill>
                  <a:schemeClr val="tx1"/>
                </a:solidFill>
                <a:latin typeface="+mj-lt"/>
              </a:rPr>
              <a:t> </a:t>
            </a:r>
            <a:r>
              <a:rPr lang="es-ES" kern="1200" dirty="0" err="1">
                <a:solidFill>
                  <a:schemeClr val="tx1"/>
                </a:solidFill>
                <a:latin typeface="+mj-lt"/>
              </a:rPr>
              <a:t>reasonable</a:t>
            </a:r>
            <a:r>
              <a:rPr lang="es-ES" kern="1200" dirty="0">
                <a:solidFill>
                  <a:schemeClr val="tx1"/>
                </a:solidFill>
                <a:latin typeface="+mj-lt"/>
              </a:rPr>
              <a:t>.</a:t>
            </a:r>
            <a:endParaRPr lang="en-US" kern="1200" dirty="0">
              <a:solidFill>
                <a:schemeClr val="tx1"/>
              </a:solidFill>
              <a:latin typeface="+mj-lt"/>
            </a:endParaRPr>
          </a:p>
        </p:txBody>
      </p:sp>
      <p:sp>
        <p:nvSpPr>
          <p:cNvPr id="32" name="TextBox 56">
            <a:extLst>
              <a:ext uri="{FF2B5EF4-FFF2-40B4-BE49-F238E27FC236}">
                <a16:creationId xmlns:a16="http://schemas.microsoft.com/office/drawing/2014/main" id="{F5413F22-7E53-AF79-B026-194EA94774EF}"/>
              </a:ext>
            </a:extLst>
          </p:cNvPr>
          <p:cNvSpPr txBox="1"/>
          <p:nvPr/>
        </p:nvSpPr>
        <p:spPr>
          <a:xfrm>
            <a:off x="330690" y="4269899"/>
            <a:ext cx="5524575" cy="1069015"/>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s-ES" kern="1200" dirty="0" err="1">
                <a:solidFill>
                  <a:schemeClr val="tx1"/>
                </a:solidFill>
                <a:latin typeface="+mj-lt"/>
              </a:rPr>
              <a:t>Every</a:t>
            </a:r>
            <a:r>
              <a:rPr lang="es-ES" kern="1200" dirty="0">
                <a:solidFill>
                  <a:schemeClr val="tx1"/>
                </a:solidFill>
                <a:latin typeface="+mj-lt"/>
              </a:rPr>
              <a:t> </a:t>
            </a:r>
            <a:r>
              <a:rPr lang="es-ES" kern="1200" dirty="0" err="1">
                <a:solidFill>
                  <a:schemeClr val="tx1"/>
                </a:solidFill>
                <a:latin typeface="+mj-lt"/>
              </a:rPr>
              <a:t>RPCs</a:t>
            </a:r>
            <a:r>
              <a:rPr lang="es-ES" kern="1200" dirty="0">
                <a:solidFill>
                  <a:schemeClr val="tx1"/>
                </a:solidFill>
                <a:latin typeface="+mj-lt"/>
              </a:rPr>
              <a:t> can </a:t>
            </a:r>
            <a:r>
              <a:rPr lang="es-ES" kern="1200" dirty="0" err="1">
                <a:solidFill>
                  <a:schemeClr val="tx1"/>
                </a:solidFill>
                <a:latin typeface="+mj-lt"/>
              </a:rPr>
              <a:t>start</a:t>
            </a:r>
            <a:r>
              <a:rPr lang="es-ES" kern="1200" dirty="0">
                <a:solidFill>
                  <a:schemeClr val="tx1"/>
                </a:solidFill>
                <a:latin typeface="+mj-lt"/>
              </a:rPr>
              <a:t> a </a:t>
            </a:r>
            <a:r>
              <a:rPr lang="es-ES" kern="1200" dirty="0" err="1">
                <a:solidFill>
                  <a:schemeClr val="tx1"/>
                </a:solidFill>
                <a:latin typeface="+mj-lt"/>
              </a:rPr>
              <a:t>trip</a:t>
            </a:r>
            <a:r>
              <a:rPr lang="es-ES" kern="1200" dirty="0">
                <a:solidFill>
                  <a:schemeClr val="tx1"/>
                </a:solidFill>
                <a:latin typeface="+mj-lt"/>
              </a:rPr>
              <a:t> in </a:t>
            </a:r>
            <a:r>
              <a:rPr lang="es-ES" kern="1200" dirty="0" err="1">
                <a:solidFill>
                  <a:schemeClr val="tx1"/>
                </a:solidFill>
                <a:latin typeface="+mj-lt"/>
              </a:rPr>
              <a:t>an</a:t>
            </a:r>
            <a:r>
              <a:rPr lang="es-ES" kern="1200" dirty="0">
                <a:solidFill>
                  <a:schemeClr val="tx1"/>
                </a:solidFill>
                <a:latin typeface="+mj-lt"/>
              </a:rPr>
              <a:t> </a:t>
            </a:r>
            <a:r>
              <a:rPr lang="es-ES" kern="1200" dirty="0" err="1">
                <a:solidFill>
                  <a:schemeClr val="tx1"/>
                </a:solidFill>
                <a:latin typeface="+mj-lt"/>
              </a:rPr>
              <a:t>any</a:t>
            </a:r>
            <a:r>
              <a:rPr lang="es-ES" kern="1200" dirty="0">
                <a:solidFill>
                  <a:schemeClr val="tx1"/>
                </a:solidFill>
                <a:latin typeface="+mj-lt"/>
              </a:rPr>
              <a:t> </a:t>
            </a:r>
            <a:r>
              <a:rPr lang="es-ES" kern="1200" dirty="0" err="1">
                <a:solidFill>
                  <a:schemeClr val="tx1"/>
                </a:solidFill>
                <a:latin typeface="+mj-lt"/>
              </a:rPr>
              <a:t>given</a:t>
            </a:r>
            <a:r>
              <a:rPr lang="es-ES" kern="1200" dirty="0">
                <a:solidFill>
                  <a:schemeClr val="tx1"/>
                </a:solidFill>
                <a:latin typeface="+mj-lt"/>
              </a:rPr>
              <a:t> date so </a:t>
            </a:r>
            <a:r>
              <a:rPr lang="es-ES" kern="1200" dirty="0" err="1">
                <a:solidFill>
                  <a:schemeClr val="tx1"/>
                </a:solidFill>
                <a:latin typeface="+mj-lt"/>
              </a:rPr>
              <a:t>all</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container </a:t>
            </a:r>
            <a:r>
              <a:rPr lang="es-ES" kern="1200" dirty="0" err="1">
                <a:solidFill>
                  <a:schemeClr val="tx1"/>
                </a:solidFill>
                <a:latin typeface="+mj-lt"/>
              </a:rPr>
              <a:t>have</a:t>
            </a:r>
            <a:r>
              <a:rPr lang="es-ES" kern="1200" dirty="0">
                <a:solidFill>
                  <a:schemeClr val="tx1"/>
                </a:solidFill>
                <a:latin typeface="+mj-lt"/>
              </a:rPr>
              <a:t> </a:t>
            </a:r>
            <a:r>
              <a:rPr lang="es-ES" kern="1200" dirty="0" err="1">
                <a:solidFill>
                  <a:schemeClr val="tx1"/>
                </a:solidFill>
                <a:latin typeface="+mj-lt"/>
              </a:rPr>
              <a:t>potenitially</a:t>
            </a:r>
            <a:r>
              <a:rPr lang="es-ES" kern="1200" dirty="0">
                <a:solidFill>
                  <a:schemeClr val="tx1"/>
                </a:solidFill>
                <a:latin typeface="+mj-lt"/>
              </a:rPr>
              <a:t> a </a:t>
            </a:r>
            <a:r>
              <a:rPr lang="es-ES" kern="1200" dirty="0" err="1">
                <a:solidFill>
                  <a:schemeClr val="tx1"/>
                </a:solidFill>
                <a:latin typeface="+mj-lt"/>
              </a:rPr>
              <a:t>different</a:t>
            </a:r>
            <a:r>
              <a:rPr lang="es-ES" kern="1200" dirty="0">
                <a:solidFill>
                  <a:schemeClr val="tx1"/>
                </a:solidFill>
                <a:latin typeface="+mj-lt"/>
              </a:rPr>
              <a:t> </a:t>
            </a:r>
            <a:r>
              <a:rPr lang="es-ES" kern="1200" dirty="0" err="1">
                <a:solidFill>
                  <a:schemeClr val="tx1"/>
                </a:solidFill>
                <a:latin typeface="+mj-lt"/>
              </a:rPr>
              <a:t>risk</a:t>
            </a:r>
            <a:r>
              <a:rPr lang="es-ES" kern="1200" dirty="0">
                <a:solidFill>
                  <a:schemeClr val="tx1"/>
                </a:solidFill>
                <a:latin typeface="+mj-lt"/>
              </a:rPr>
              <a:t> </a:t>
            </a:r>
            <a:r>
              <a:rPr lang="es-ES" kern="1200" dirty="0" err="1">
                <a:solidFill>
                  <a:schemeClr val="tx1"/>
                </a:solidFill>
                <a:latin typeface="+mj-lt"/>
              </a:rPr>
              <a:t>to</a:t>
            </a:r>
            <a:r>
              <a:rPr lang="es-ES" kern="1200" dirty="0">
                <a:solidFill>
                  <a:schemeClr val="tx1"/>
                </a:solidFill>
                <a:latin typeface="+mj-lt"/>
              </a:rPr>
              <a:t> be </a:t>
            </a:r>
            <a:r>
              <a:rPr lang="es-ES" kern="1200" dirty="0" err="1">
                <a:solidFill>
                  <a:schemeClr val="tx1"/>
                </a:solidFill>
                <a:latin typeface="+mj-lt"/>
              </a:rPr>
              <a:t>lost</a:t>
            </a:r>
            <a:r>
              <a:rPr lang="es-ES" kern="1200" dirty="0">
                <a:solidFill>
                  <a:schemeClr val="tx1"/>
                </a:solidFill>
                <a:latin typeface="+mj-lt"/>
              </a:rPr>
              <a:t> in </a:t>
            </a:r>
            <a:r>
              <a:rPr lang="es-ES" kern="1200" dirty="0" err="1">
                <a:solidFill>
                  <a:schemeClr val="tx1"/>
                </a:solidFill>
                <a:latin typeface="+mj-lt"/>
              </a:rPr>
              <a:t>the</a:t>
            </a:r>
            <a:r>
              <a:rPr lang="es-ES" kern="1200" dirty="0">
                <a:solidFill>
                  <a:schemeClr val="tx1"/>
                </a:solidFill>
                <a:latin typeface="+mj-lt"/>
              </a:rPr>
              <a:t> time Interval, </a:t>
            </a:r>
            <a:r>
              <a:rPr lang="es-ES" kern="1200" dirty="0" err="1">
                <a:solidFill>
                  <a:schemeClr val="tx1"/>
                </a:solidFill>
                <a:latin typeface="+mj-lt"/>
              </a:rPr>
              <a:t>moreover</a:t>
            </a:r>
            <a:r>
              <a:rPr lang="es-ES" kern="1200" dirty="0">
                <a:solidFill>
                  <a:schemeClr val="tx1"/>
                </a:solidFill>
                <a:latin typeface="+mj-lt"/>
              </a:rPr>
              <a:t> </a:t>
            </a:r>
            <a:r>
              <a:rPr lang="es-ES" kern="1200" dirty="0" err="1">
                <a:solidFill>
                  <a:schemeClr val="tx1"/>
                </a:solidFill>
                <a:latin typeface="+mj-lt"/>
              </a:rPr>
              <a:t>when</a:t>
            </a:r>
            <a:r>
              <a:rPr lang="es-ES" kern="1200" dirty="0">
                <a:solidFill>
                  <a:schemeClr val="tx1"/>
                </a:solidFill>
                <a:latin typeface="+mj-lt"/>
              </a:rPr>
              <a:t> </a:t>
            </a:r>
            <a:r>
              <a:rPr lang="es-ES" kern="1200" dirty="0" err="1">
                <a:solidFill>
                  <a:schemeClr val="tx1"/>
                </a:solidFill>
                <a:latin typeface="+mj-lt"/>
              </a:rPr>
              <a:t>calculating</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shrinking</a:t>
            </a:r>
            <a:r>
              <a:rPr lang="es-ES" kern="1200" dirty="0">
                <a:solidFill>
                  <a:schemeClr val="tx1"/>
                </a:solidFill>
                <a:latin typeface="+mj-lt"/>
              </a:rPr>
              <a:t> </a:t>
            </a:r>
            <a:r>
              <a:rPr lang="es-ES" kern="1200" dirty="0" err="1">
                <a:solidFill>
                  <a:schemeClr val="tx1"/>
                </a:solidFill>
                <a:latin typeface="+mj-lt"/>
              </a:rPr>
              <a:t>risk</a:t>
            </a:r>
            <a:r>
              <a:rPr lang="es-ES" kern="1200" dirty="0">
                <a:solidFill>
                  <a:schemeClr val="tx1"/>
                </a:solidFill>
                <a:latin typeface="+mj-lt"/>
              </a:rPr>
              <a:t> </a:t>
            </a:r>
            <a:r>
              <a:rPr lang="es-ES" kern="1200" dirty="0" err="1">
                <a:solidFill>
                  <a:schemeClr val="tx1"/>
                </a:solidFill>
                <a:latin typeface="+mj-lt"/>
              </a:rPr>
              <a:t>we</a:t>
            </a:r>
            <a:r>
              <a:rPr lang="es-ES" kern="1200" dirty="0">
                <a:solidFill>
                  <a:schemeClr val="tx1"/>
                </a:solidFill>
                <a:latin typeface="+mj-lt"/>
              </a:rPr>
              <a:t> are </a:t>
            </a:r>
            <a:r>
              <a:rPr lang="es-ES" kern="1200" dirty="0" err="1">
                <a:solidFill>
                  <a:schemeClr val="tx1"/>
                </a:solidFill>
                <a:latin typeface="+mj-lt"/>
              </a:rPr>
              <a:t>intrested</a:t>
            </a:r>
            <a:r>
              <a:rPr lang="es-ES" kern="1200" dirty="0">
                <a:solidFill>
                  <a:schemeClr val="tx1"/>
                </a:solidFill>
                <a:latin typeface="+mj-lt"/>
              </a:rPr>
              <a:t> </a:t>
            </a:r>
            <a:r>
              <a:rPr lang="es-ES" kern="1200" dirty="0" err="1">
                <a:solidFill>
                  <a:schemeClr val="tx1"/>
                </a:solidFill>
                <a:latin typeface="+mj-lt"/>
              </a:rPr>
              <a:t>just</a:t>
            </a:r>
            <a:r>
              <a:rPr lang="es-ES" kern="1200" dirty="0">
                <a:solidFill>
                  <a:schemeClr val="tx1"/>
                </a:solidFill>
                <a:latin typeface="+mj-lt"/>
              </a:rPr>
              <a:t> in </a:t>
            </a:r>
            <a:r>
              <a:rPr lang="es-ES" kern="1200" dirty="0" err="1">
                <a:solidFill>
                  <a:schemeClr val="tx1"/>
                </a:solidFill>
                <a:latin typeface="+mj-lt"/>
              </a:rPr>
              <a:t>the</a:t>
            </a:r>
            <a:r>
              <a:rPr lang="es-ES" kern="1200" dirty="0">
                <a:solidFill>
                  <a:schemeClr val="tx1"/>
                </a:solidFill>
                <a:latin typeface="+mj-lt"/>
              </a:rPr>
              <a:t> container </a:t>
            </a:r>
            <a:r>
              <a:rPr lang="es-ES" kern="1200" dirty="0" err="1">
                <a:solidFill>
                  <a:schemeClr val="tx1"/>
                </a:solidFill>
                <a:latin typeface="+mj-lt"/>
              </a:rPr>
              <a:t>there</a:t>
            </a:r>
            <a:r>
              <a:rPr lang="es-ES" kern="1200" dirty="0">
                <a:solidFill>
                  <a:schemeClr val="tx1"/>
                </a:solidFill>
                <a:latin typeface="+mj-lt"/>
              </a:rPr>
              <a:t> are in a </a:t>
            </a:r>
            <a:r>
              <a:rPr lang="es-ES" kern="1200" dirty="0" err="1">
                <a:solidFill>
                  <a:schemeClr val="tx1"/>
                </a:solidFill>
                <a:latin typeface="+mj-lt"/>
              </a:rPr>
              <a:t>trip</a:t>
            </a:r>
            <a:r>
              <a:rPr lang="es-ES" kern="1200" dirty="0">
                <a:solidFill>
                  <a:schemeClr val="tx1"/>
                </a:solidFill>
                <a:latin typeface="+mj-lt"/>
              </a:rPr>
              <a:t> and </a:t>
            </a:r>
            <a:r>
              <a:rPr lang="es-ES" kern="1200" dirty="0" err="1">
                <a:solidFill>
                  <a:schemeClr val="tx1"/>
                </a:solidFill>
                <a:latin typeface="+mj-lt"/>
              </a:rPr>
              <a:t>therefore</a:t>
            </a:r>
            <a:r>
              <a:rPr lang="es-ES" kern="1200" dirty="0">
                <a:solidFill>
                  <a:schemeClr val="tx1"/>
                </a:solidFill>
                <a:latin typeface="+mj-lt"/>
              </a:rPr>
              <a:t> </a:t>
            </a:r>
            <a:r>
              <a:rPr lang="es-ES" kern="1200" dirty="0" err="1">
                <a:solidFill>
                  <a:schemeClr val="tx1"/>
                </a:solidFill>
                <a:latin typeface="+mj-lt"/>
              </a:rPr>
              <a:t>exposed</a:t>
            </a:r>
            <a:r>
              <a:rPr lang="es-ES" kern="1200" dirty="0">
                <a:solidFill>
                  <a:schemeClr val="tx1"/>
                </a:solidFill>
                <a:latin typeface="+mj-lt"/>
              </a:rPr>
              <a:t> </a:t>
            </a:r>
            <a:r>
              <a:rPr lang="es-ES" kern="1200" dirty="0" err="1">
                <a:solidFill>
                  <a:schemeClr val="tx1"/>
                </a:solidFill>
                <a:latin typeface="+mj-lt"/>
              </a:rPr>
              <a:t>to</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risk</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being</a:t>
            </a:r>
            <a:r>
              <a:rPr lang="es-ES" kern="1200" dirty="0">
                <a:solidFill>
                  <a:schemeClr val="tx1"/>
                </a:solidFill>
                <a:latin typeface="+mj-lt"/>
              </a:rPr>
              <a:t> </a:t>
            </a:r>
            <a:r>
              <a:rPr lang="es-ES" kern="1200" dirty="0" err="1">
                <a:solidFill>
                  <a:schemeClr val="tx1"/>
                </a:solidFill>
                <a:latin typeface="+mj-lt"/>
              </a:rPr>
              <a:t>lost</a:t>
            </a:r>
            <a:r>
              <a:rPr lang="es-ES" kern="1200" dirty="0">
                <a:solidFill>
                  <a:schemeClr val="tx1"/>
                </a:solidFill>
                <a:latin typeface="+mj-lt"/>
              </a:rPr>
              <a:t>.</a:t>
            </a:r>
            <a:endParaRPr lang="es-ES_tradnl" kern="1200" dirty="0">
              <a:solidFill>
                <a:schemeClr val="tx1"/>
              </a:solidFill>
              <a:highlight>
                <a:srgbClr val="00FF00"/>
              </a:highlight>
              <a:latin typeface="+mj-lt"/>
            </a:endParaRPr>
          </a:p>
        </p:txBody>
      </p:sp>
      <p:sp>
        <p:nvSpPr>
          <p:cNvPr id="33" name="object 3">
            <a:extLst>
              <a:ext uri="{FF2B5EF4-FFF2-40B4-BE49-F238E27FC236}">
                <a16:creationId xmlns:a16="http://schemas.microsoft.com/office/drawing/2014/main" id="{3CEEC7A1-6153-B854-416D-87075F358454}"/>
              </a:ext>
            </a:extLst>
          </p:cNvPr>
          <p:cNvSpPr/>
          <p:nvPr/>
        </p:nvSpPr>
        <p:spPr>
          <a:xfrm rot="5400000">
            <a:off x="2916914" y="1307127"/>
            <a:ext cx="303530" cy="5524502"/>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Different</a:t>
            </a:r>
            <a:r>
              <a:rPr lang="es-ES" sz="1600" b="1" dirty="0">
                <a:solidFill>
                  <a:srgbClr val="133765"/>
                </a:solidFill>
              </a:rPr>
              <a:t> </a:t>
            </a:r>
            <a:r>
              <a:rPr lang="es-ES" sz="1600" b="1" dirty="0" err="1">
                <a:solidFill>
                  <a:srgbClr val="133765"/>
                </a:solidFill>
              </a:rPr>
              <a:t>trips</a:t>
            </a:r>
            <a:r>
              <a:rPr lang="es-ES" sz="1600" b="1" dirty="0">
                <a:solidFill>
                  <a:srgbClr val="133765"/>
                </a:solidFill>
              </a:rPr>
              <a:t> </a:t>
            </a:r>
            <a:r>
              <a:rPr lang="es-ES" sz="1600" b="1" dirty="0" err="1">
                <a:solidFill>
                  <a:srgbClr val="133765"/>
                </a:solidFill>
              </a:rPr>
              <a:t>starting</a:t>
            </a:r>
            <a:r>
              <a:rPr lang="es-ES" sz="1600" b="1" dirty="0">
                <a:solidFill>
                  <a:srgbClr val="133765"/>
                </a:solidFill>
              </a:rPr>
              <a:t> date</a:t>
            </a:r>
          </a:p>
        </p:txBody>
      </p:sp>
      <p:sp>
        <p:nvSpPr>
          <p:cNvPr id="34" name="8 CuadroTexto">
            <a:extLst>
              <a:ext uri="{FF2B5EF4-FFF2-40B4-BE49-F238E27FC236}">
                <a16:creationId xmlns:a16="http://schemas.microsoft.com/office/drawing/2014/main" id="{9F5F3A4A-4F63-2492-0F3F-314F8D0B48B3}"/>
              </a:ext>
            </a:extLst>
          </p:cNvPr>
          <p:cNvSpPr txBox="1">
            <a:spLocks noChangeArrowheads="1"/>
          </p:cNvSpPr>
          <p:nvPr/>
        </p:nvSpPr>
        <p:spPr bwMode="auto">
          <a:xfrm>
            <a:off x="6554800" y="4276367"/>
            <a:ext cx="5405930" cy="1069016"/>
          </a:xfrm>
          <a:prstGeom prst="rect">
            <a:avLst/>
          </a:prstGeom>
          <a:noFill/>
          <a:ln w="6350" cap="flat" cmpd="sng" algn="ctr">
            <a:solidFill>
              <a:srgbClr val="A5A5A5"/>
            </a:solidFill>
            <a:prstDash val="solid"/>
            <a:miter lim="800000"/>
          </a:ln>
          <a:effectLst/>
        </p:spPr>
        <p:txBody>
          <a:bodyPr wrap="square" lIns="72000" tIns="72000" rIns="72000" bIns="72000" numCol="1" anchor="ctr">
            <a:noAutofit/>
          </a:bodyPr>
          <a:lstStyle>
            <a:defPPr>
              <a:defRPr lang="en-US"/>
            </a:defPPr>
            <a:lvl1pPr marL="0" algn="l" defTabSz="429814" rtl="0" eaLnBrk="1" latinLnBrk="0" hangingPunct="1">
              <a:defRPr sz="1692" kern="1200">
                <a:solidFill>
                  <a:schemeClr val="tx1"/>
                </a:solidFill>
                <a:latin typeface="+mn-lt"/>
                <a:ea typeface="+mn-ea"/>
                <a:cs typeface="+mn-cs"/>
              </a:defRPr>
            </a:lvl1pPr>
            <a:lvl2pPr marL="429814" algn="l" defTabSz="429814" rtl="0" eaLnBrk="1" latinLnBrk="0" hangingPunct="1">
              <a:defRPr sz="1692" kern="1200">
                <a:solidFill>
                  <a:schemeClr val="tx1"/>
                </a:solidFill>
                <a:latin typeface="+mn-lt"/>
                <a:ea typeface="+mn-ea"/>
                <a:cs typeface="+mn-cs"/>
              </a:defRPr>
            </a:lvl2pPr>
            <a:lvl3pPr marL="859627" algn="l" defTabSz="429814" rtl="0" eaLnBrk="1" latinLnBrk="0" hangingPunct="1">
              <a:defRPr sz="1692" kern="1200">
                <a:solidFill>
                  <a:schemeClr val="tx1"/>
                </a:solidFill>
                <a:latin typeface="+mn-lt"/>
                <a:ea typeface="+mn-ea"/>
                <a:cs typeface="+mn-cs"/>
              </a:defRPr>
            </a:lvl3pPr>
            <a:lvl4pPr marL="1289441" algn="l" defTabSz="429814" rtl="0" eaLnBrk="1" latinLnBrk="0" hangingPunct="1">
              <a:defRPr sz="1692" kern="1200">
                <a:solidFill>
                  <a:schemeClr val="tx1"/>
                </a:solidFill>
                <a:latin typeface="+mn-lt"/>
                <a:ea typeface="+mn-ea"/>
                <a:cs typeface="+mn-cs"/>
              </a:defRPr>
            </a:lvl4pPr>
            <a:lvl5pPr marL="1719255" algn="l" defTabSz="429814" rtl="0" eaLnBrk="1" latinLnBrk="0" hangingPunct="1">
              <a:defRPr sz="1692" kern="1200">
                <a:solidFill>
                  <a:schemeClr val="tx1"/>
                </a:solidFill>
                <a:latin typeface="+mn-lt"/>
                <a:ea typeface="+mn-ea"/>
                <a:cs typeface="+mn-cs"/>
              </a:defRPr>
            </a:lvl5pPr>
            <a:lvl6pPr marL="2149069" algn="l" defTabSz="429814" rtl="0" eaLnBrk="1" latinLnBrk="0" hangingPunct="1">
              <a:defRPr sz="1692" kern="1200">
                <a:solidFill>
                  <a:schemeClr val="tx1"/>
                </a:solidFill>
                <a:latin typeface="+mn-lt"/>
                <a:ea typeface="+mn-ea"/>
                <a:cs typeface="+mn-cs"/>
              </a:defRPr>
            </a:lvl6pPr>
            <a:lvl7pPr marL="2578882" algn="l" defTabSz="429814" rtl="0" eaLnBrk="1" latinLnBrk="0" hangingPunct="1">
              <a:defRPr sz="1692" kern="1200">
                <a:solidFill>
                  <a:schemeClr val="tx1"/>
                </a:solidFill>
                <a:latin typeface="+mn-lt"/>
                <a:ea typeface="+mn-ea"/>
                <a:cs typeface="+mn-cs"/>
              </a:defRPr>
            </a:lvl7pPr>
            <a:lvl8pPr marL="3008696" algn="l" defTabSz="429814" rtl="0" eaLnBrk="1" latinLnBrk="0" hangingPunct="1">
              <a:defRPr sz="1692" kern="1200">
                <a:solidFill>
                  <a:schemeClr val="tx1"/>
                </a:solidFill>
                <a:latin typeface="+mn-lt"/>
                <a:ea typeface="+mn-ea"/>
                <a:cs typeface="+mn-cs"/>
              </a:defRPr>
            </a:lvl8pPr>
            <a:lvl9pPr marL="3438510" algn="l" defTabSz="429814" rtl="0" eaLnBrk="1" latinLnBrk="0" hangingPunct="1">
              <a:defRPr sz="1692" kern="1200">
                <a:solidFill>
                  <a:schemeClr val="tx1"/>
                </a:solidFill>
                <a:latin typeface="+mn-lt"/>
                <a:ea typeface="+mn-ea"/>
                <a:cs typeface="+mn-cs"/>
              </a:defRPr>
            </a:lvl9pPr>
          </a:lstStyle>
          <a:p>
            <a:pPr marL="180975" lvl="2" indent="-180975" defTabSz="457200">
              <a:spcBef>
                <a:spcPts val="600"/>
              </a:spcBef>
              <a:buFont typeface="Arial" panose="020B0604020202020204" pitchFamily="34" charset="0"/>
              <a:buChar char="•"/>
              <a:defRPr/>
            </a:pPr>
            <a:r>
              <a:rPr lang="es-ES" sz="1200" dirty="0" err="1">
                <a:latin typeface="+mj-lt"/>
              </a:rPr>
              <a:t>The</a:t>
            </a:r>
            <a:r>
              <a:rPr lang="es-ES" sz="1200" dirty="0">
                <a:latin typeface="+mj-lt"/>
              </a:rPr>
              <a:t> </a:t>
            </a:r>
            <a:r>
              <a:rPr lang="es-ES" sz="1200" dirty="0" err="1">
                <a:latin typeface="+mj-lt"/>
              </a:rPr>
              <a:t>granularity</a:t>
            </a:r>
            <a:r>
              <a:rPr lang="es-ES" sz="1200" dirty="0">
                <a:latin typeface="+mj-lt"/>
              </a:rPr>
              <a:t> </a:t>
            </a:r>
            <a:r>
              <a:rPr lang="es-ES" sz="1200" dirty="0" err="1">
                <a:latin typeface="+mj-lt"/>
              </a:rPr>
              <a:t>we</a:t>
            </a:r>
            <a:r>
              <a:rPr lang="es-ES" sz="1200" dirty="0">
                <a:latin typeface="+mj-lt"/>
              </a:rPr>
              <a:t> </a:t>
            </a:r>
            <a:r>
              <a:rPr lang="es-ES" sz="1200" dirty="0" err="1">
                <a:latin typeface="+mj-lt"/>
              </a:rPr>
              <a:t>need</a:t>
            </a:r>
            <a:r>
              <a:rPr lang="es-ES" sz="1200" dirty="0">
                <a:latin typeface="+mj-lt"/>
              </a:rPr>
              <a:t> </a:t>
            </a:r>
            <a:r>
              <a:rPr lang="es-ES" sz="1200" dirty="0" err="1">
                <a:latin typeface="+mj-lt"/>
              </a:rPr>
              <a:t>to</a:t>
            </a:r>
            <a:r>
              <a:rPr lang="es-ES" sz="1200" dirty="0">
                <a:latin typeface="+mj-lt"/>
              </a:rPr>
              <a:t> observe </a:t>
            </a:r>
            <a:r>
              <a:rPr lang="es-ES" sz="1200" dirty="0" err="1">
                <a:latin typeface="+mj-lt"/>
              </a:rPr>
              <a:t>is</a:t>
            </a:r>
            <a:r>
              <a:rPr lang="es-ES" sz="1200" dirty="0">
                <a:latin typeface="+mj-lt"/>
              </a:rPr>
              <a:t> </a:t>
            </a:r>
            <a:r>
              <a:rPr lang="es-ES" sz="1200" dirty="0" err="1">
                <a:latin typeface="+mj-lt"/>
              </a:rPr>
              <a:t>the</a:t>
            </a:r>
            <a:r>
              <a:rPr lang="es-ES" sz="1200" dirty="0">
                <a:latin typeface="+mj-lt"/>
              </a:rPr>
              <a:t> </a:t>
            </a:r>
            <a:r>
              <a:rPr lang="es-ES" sz="1200" dirty="0" err="1">
                <a:latin typeface="+mj-lt"/>
              </a:rPr>
              <a:t>trip</a:t>
            </a:r>
            <a:r>
              <a:rPr lang="es-ES" sz="1200" dirty="0">
                <a:latin typeface="+mj-lt"/>
              </a:rPr>
              <a:t> so </a:t>
            </a:r>
            <a:r>
              <a:rPr lang="es-ES" sz="1200" dirty="0" err="1">
                <a:latin typeface="+mj-lt"/>
              </a:rPr>
              <a:t>each</a:t>
            </a:r>
            <a:r>
              <a:rPr lang="es-ES" sz="1200" dirty="0">
                <a:latin typeface="+mj-lt"/>
              </a:rPr>
              <a:t> </a:t>
            </a:r>
            <a:r>
              <a:rPr lang="es-ES" sz="1200" dirty="0" err="1">
                <a:latin typeface="+mj-lt"/>
              </a:rPr>
              <a:t>pair</a:t>
            </a:r>
            <a:r>
              <a:rPr lang="es-ES" sz="1200" dirty="0">
                <a:latin typeface="+mj-lt"/>
              </a:rPr>
              <a:t> (container </a:t>
            </a:r>
            <a:r>
              <a:rPr lang="es-ES" sz="1200" dirty="0" err="1">
                <a:latin typeface="+mj-lt"/>
              </a:rPr>
              <a:t>trip</a:t>
            </a:r>
            <a:r>
              <a:rPr lang="es-ES" sz="1200" dirty="0">
                <a:latin typeface="+mj-lt"/>
              </a:rPr>
              <a:t> ) </a:t>
            </a:r>
            <a:r>
              <a:rPr lang="es-ES" sz="1200" dirty="0" err="1">
                <a:latin typeface="+mj-lt"/>
              </a:rPr>
              <a:t>is</a:t>
            </a:r>
            <a:r>
              <a:rPr lang="es-ES" sz="1200" dirty="0">
                <a:latin typeface="+mj-lt"/>
              </a:rPr>
              <a:t> </a:t>
            </a:r>
            <a:r>
              <a:rPr lang="es-ES" sz="1200" dirty="0" err="1">
                <a:latin typeface="+mj-lt"/>
              </a:rPr>
              <a:t>used</a:t>
            </a:r>
            <a:r>
              <a:rPr lang="es-ES" sz="1200" dirty="0">
                <a:latin typeface="+mj-lt"/>
              </a:rPr>
              <a:t> </a:t>
            </a:r>
            <a:r>
              <a:rPr lang="es-ES" sz="1200" dirty="0" err="1">
                <a:latin typeface="+mj-lt"/>
              </a:rPr>
              <a:t>to</a:t>
            </a:r>
            <a:r>
              <a:rPr lang="es-ES" sz="1200" dirty="0">
                <a:latin typeface="+mj-lt"/>
              </a:rPr>
              <a:t> </a:t>
            </a:r>
            <a:r>
              <a:rPr lang="es-ES" sz="1200" dirty="0" err="1">
                <a:latin typeface="+mj-lt"/>
              </a:rPr>
              <a:t>estimate</a:t>
            </a:r>
            <a:r>
              <a:rPr lang="es-ES" sz="1200" dirty="0">
                <a:latin typeface="+mj-lt"/>
              </a:rPr>
              <a:t> </a:t>
            </a:r>
            <a:r>
              <a:rPr lang="es-ES" sz="1200" dirty="0" err="1">
                <a:latin typeface="+mj-lt"/>
              </a:rPr>
              <a:t>the</a:t>
            </a:r>
            <a:r>
              <a:rPr lang="es-ES" sz="1200" dirty="0">
                <a:latin typeface="+mj-lt"/>
              </a:rPr>
              <a:t> </a:t>
            </a:r>
            <a:r>
              <a:rPr lang="es-ES" sz="1200" dirty="0" err="1">
                <a:latin typeface="+mj-lt"/>
              </a:rPr>
              <a:t>shrinking</a:t>
            </a:r>
            <a:r>
              <a:rPr lang="es-ES" sz="1200" dirty="0">
                <a:latin typeface="+mj-lt"/>
              </a:rPr>
              <a:t> </a:t>
            </a:r>
            <a:r>
              <a:rPr lang="es-ES" sz="1200" dirty="0" err="1">
                <a:latin typeface="+mj-lt"/>
              </a:rPr>
              <a:t>risk</a:t>
            </a:r>
            <a:endParaRPr lang="es-ES" sz="1200" dirty="0">
              <a:latin typeface="+mj-lt"/>
            </a:endParaRPr>
          </a:p>
          <a:p>
            <a:pPr marL="180975" lvl="2" indent="-180975" defTabSz="457200">
              <a:spcBef>
                <a:spcPts val="600"/>
              </a:spcBef>
              <a:buFont typeface="Arial" panose="020B0604020202020204" pitchFamily="34" charset="0"/>
              <a:buChar char="•"/>
              <a:defRPr/>
            </a:pPr>
            <a:r>
              <a:rPr lang="es-ES" sz="1200" dirty="0" err="1">
                <a:latin typeface="+mj-lt"/>
              </a:rPr>
              <a:t>For</a:t>
            </a:r>
            <a:r>
              <a:rPr lang="es-ES" sz="1200" dirty="0">
                <a:latin typeface="+mj-lt"/>
              </a:rPr>
              <a:t> </a:t>
            </a:r>
            <a:r>
              <a:rPr lang="es-ES" sz="1200" dirty="0" err="1">
                <a:latin typeface="+mj-lt"/>
              </a:rPr>
              <a:t>calculating</a:t>
            </a:r>
            <a:r>
              <a:rPr lang="es-ES" sz="1200" dirty="0">
                <a:latin typeface="+mj-lt"/>
              </a:rPr>
              <a:t> </a:t>
            </a:r>
            <a:r>
              <a:rPr lang="es-ES" sz="1200" dirty="0" err="1">
                <a:latin typeface="+mj-lt"/>
              </a:rPr>
              <a:t>the</a:t>
            </a:r>
            <a:r>
              <a:rPr lang="es-ES" sz="1200" dirty="0">
                <a:latin typeface="+mj-lt"/>
              </a:rPr>
              <a:t> </a:t>
            </a:r>
            <a:r>
              <a:rPr lang="es-ES" sz="1200" dirty="0" err="1">
                <a:latin typeface="+mj-lt"/>
              </a:rPr>
              <a:t>shrinking</a:t>
            </a:r>
            <a:r>
              <a:rPr lang="es-ES" sz="1200" dirty="0">
                <a:latin typeface="+mj-lt"/>
              </a:rPr>
              <a:t> </a:t>
            </a:r>
            <a:r>
              <a:rPr lang="es-ES" sz="1200" dirty="0" err="1">
                <a:latin typeface="+mj-lt"/>
              </a:rPr>
              <a:t>risk</a:t>
            </a:r>
            <a:r>
              <a:rPr lang="es-ES" sz="1200" dirty="0">
                <a:latin typeface="+mj-lt"/>
              </a:rPr>
              <a:t> </a:t>
            </a:r>
            <a:r>
              <a:rPr lang="es-ES" sz="1200" dirty="0" err="1">
                <a:latin typeface="+mj-lt"/>
              </a:rPr>
              <a:t>we</a:t>
            </a:r>
            <a:r>
              <a:rPr lang="es-ES" sz="1200" dirty="0">
                <a:latin typeface="+mj-lt"/>
              </a:rPr>
              <a:t> </a:t>
            </a:r>
            <a:r>
              <a:rPr lang="es-ES" sz="1200" dirty="0" err="1">
                <a:latin typeface="+mj-lt"/>
              </a:rPr>
              <a:t>focus</a:t>
            </a:r>
            <a:r>
              <a:rPr lang="es-ES" sz="1200" dirty="0">
                <a:latin typeface="+mj-lt"/>
              </a:rPr>
              <a:t> </a:t>
            </a:r>
            <a:r>
              <a:rPr lang="es-ES" sz="1200" dirty="0" err="1">
                <a:latin typeface="+mj-lt"/>
              </a:rPr>
              <a:t>just</a:t>
            </a:r>
            <a:r>
              <a:rPr lang="es-ES" sz="1200" dirty="0">
                <a:latin typeface="+mj-lt"/>
              </a:rPr>
              <a:t> </a:t>
            </a:r>
            <a:r>
              <a:rPr lang="es-ES" sz="1200" dirty="0" err="1">
                <a:latin typeface="+mj-lt"/>
              </a:rPr>
              <a:t>on</a:t>
            </a:r>
            <a:r>
              <a:rPr lang="es-ES" sz="1200" dirty="0">
                <a:latin typeface="+mj-lt"/>
              </a:rPr>
              <a:t> </a:t>
            </a:r>
            <a:r>
              <a:rPr lang="es-ES" sz="1200" dirty="0" err="1">
                <a:latin typeface="+mj-lt"/>
              </a:rPr>
              <a:t>the</a:t>
            </a:r>
            <a:r>
              <a:rPr lang="es-ES" sz="1200" dirty="0">
                <a:latin typeface="+mj-lt"/>
              </a:rPr>
              <a:t> </a:t>
            </a:r>
            <a:r>
              <a:rPr lang="es-ES" sz="1200" dirty="0" err="1">
                <a:latin typeface="+mj-lt"/>
              </a:rPr>
              <a:t>days</a:t>
            </a:r>
            <a:r>
              <a:rPr lang="es-ES" sz="1200" dirty="0">
                <a:latin typeface="+mj-lt"/>
              </a:rPr>
              <a:t> </a:t>
            </a:r>
            <a:r>
              <a:rPr lang="es-ES" sz="1200" dirty="0" err="1">
                <a:latin typeface="+mj-lt"/>
              </a:rPr>
              <a:t>that</a:t>
            </a:r>
            <a:r>
              <a:rPr lang="es-ES" sz="1200" dirty="0">
                <a:latin typeface="+mj-lt"/>
              </a:rPr>
              <a:t> </a:t>
            </a:r>
            <a:r>
              <a:rPr lang="es-ES" sz="1200" dirty="0" err="1">
                <a:latin typeface="+mj-lt"/>
              </a:rPr>
              <a:t>the</a:t>
            </a:r>
            <a:r>
              <a:rPr lang="es-ES" sz="1200" dirty="0">
                <a:latin typeface="+mj-lt"/>
              </a:rPr>
              <a:t> container </a:t>
            </a:r>
            <a:r>
              <a:rPr lang="es-ES" sz="1200" dirty="0" err="1">
                <a:latin typeface="+mj-lt"/>
              </a:rPr>
              <a:t>have</a:t>
            </a:r>
            <a:r>
              <a:rPr lang="es-ES" sz="1200" dirty="0">
                <a:latin typeface="+mj-lt"/>
              </a:rPr>
              <a:t> </a:t>
            </a:r>
            <a:r>
              <a:rPr lang="es-ES" sz="1200" dirty="0" err="1">
                <a:latin typeface="+mj-lt"/>
              </a:rPr>
              <a:t>been</a:t>
            </a:r>
            <a:r>
              <a:rPr lang="es-ES" sz="1200" dirty="0">
                <a:latin typeface="+mj-lt"/>
              </a:rPr>
              <a:t> travelling in </a:t>
            </a:r>
            <a:r>
              <a:rPr lang="es-ES" sz="1200" dirty="0" err="1">
                <a:latin typeface="+mj-lt"/>
              </a:rPr>
              <a:t>order</a:t>
            </a:r>
            <a:r>
              <a:rPr lang="es-ES" sz="1200" dirty="0">
                <a:latin typeface="+mj-lt"/>
              </a:rPr>
              <a:t> </a:t>
            </a:r>
            <a:r>
              <a:rPr lang="es-ES" sz="1200" dirty="0" err="1">
                <a:latin typeface="+mj-lt"/>
              </a:rPr>
              <a:t>to</a:t>
            </a:r>
            <a:r>
              <a:rPr lang="es-ES" sz="1200" dirty="0">
                <a:latin typeface="+mj-lt"/>
              </a:rPr>
              <a:t> </a:t>
            </a:r>
            <a:r>
              <a:rPr lang="es-ES" sz="1200" dirty="0" err="1">
                <a:latin typeface="+mj-lt"/>
              </a:rPr>
              <a:t>have</a:t>
            </a:r>
            <a:r>
              <a:rPr lang="es-ES" sz="1200" dirty="0">
                <a:latin typeface="+mj-lt"/>
              </a:rPr>
              <a:t> a more </a:t>
            </a:r>
            <a:r>
              <a:rPr lang="es-ES" sz="1200" dirty="0" err="1">
                <a:latin typeface="+mj-lt"/>
              </a:rPr>
              <a:t>accurate</a:t>
            </a:r>
            <a:r>
              <a:rPr lang="es-ES" sz="1200" dirty="0">
                <a:latin typeface="+mj-lt"/>
              </a:rPr>
              <a:t> </a:t>
            </a:r>
            <a:r>
              <a:rPr lang="es-ES" sz="1200" dirty="0" err="1">
                <a:latin typeface="+mj-lt"/>
              </a:rPr>
              <a:t>estimation</a:t>
            </a:r>
            <a:r>
              <a:rPr lang="es-ES" sz="1200" dirty="0">
                <a:latin typeface="+mj-lt"/>
              </a:rPr>
              <a:t>.</a:t>
            </a:r>
          </a:p>
        </p:txBody>
      </p:sp>
      <p:sp>
        <p:nvSpPr>
          <p:cNvPr id="35" name="object 3">
            <a:extLst>
              <a:ext uri="{FF2B5EF4-FFF2-40B4-BE49-F238E27FC236}">
                <a16:creationId xmlns:a16="http://schemas.microsoft.com/office/drawing/2014/main" id="{17DA926C-5288-0811-4369-CB4ED51E5217}"/>
              </a:ext>
            </a:extLst>
          </p:cNvPr>
          <p:cNvSpPr/>
          <p:nvPr/>
        </p:nvSpPr>
        <p:spPr>
          <a:xfrm rot="5400000">
            <a:off x="9106000" y="1367104"/>
            <a:ext cx="303530" cy="5405930"/>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Focusing</a:t>
            </a:r>
            <a:r>
              <a:rPr lang="es-ES" sz="1600" b="1" dirty="0">
                <a:solidFill>
                  <a:srgbClr val="133765"/>
                </a:solidFill>
              </a:rPr>
              <a:t> </a:t>
            </a:r>
            <a:r>
              <a:rPr lang="es-ES" sz="1600" b="1" dirty="0" err="1">
                <a:solidFill>
                  <a:srgbClr val="133765"/>
                </a:solidFill>
              </a:rPr>
              <a:t>on</a:t>
            </a:r>
            <a:r>
              <a:rPr lang="es-ES" sz="1600" b="1" dirty="0">
                <a:solidFill>
                  <a:srgbClr val="133765"/>
                </a:solidFill>
              </a:rPr>
              <a:t> </a:t>
            </a:r>
            <a:r>
              <a:rPr lang="es-ES" sz="1600" b="1" dirty="0" err="1">
                <a:solidFill>
                  <a:srgbClr val="133765"/>
                </a:solidFill>
              </a:rPr>
              <a:t>trip</a:t>
            </a:r>
            <a:r>
              <a:rPr lang="es-ES" sz="1600" b="1" dirty="0">
                <a:solidFill>
                  <a:srgbClr val="133765"/>
                </a:solidFill>
              </a:rPr>
              <a:t> </a:t>
            </a:r>
            <a:r>
              <a:rPr lang="es-ES" sz="1600" b="1" dirty="0" err="1">
                <a:solidFill>
                  <a:srgbClr val="133765"/>
                </a:solidFill>
              </a:rPr>
              <a:t>duration</a:t>
            </a:r>
            <a:endParaRPr lang="es-ES" sz="1600" b="1" dirty="0">
              <a:solidFill>
                <a:srgbClr val="133765"/>
              </a:solidFill>
            </a:endParaRPr>
          </a:p>
        </p:txBody>
      </p:sp>
      <p:sp>
        <p:nvSpPr>
          <p:cNvPr id="36" name="TextBox 56">
            <a:extLst>
              <a:ext uri="{FF2B5EF4-FFF2-40B4-BE49-F238E27FC236}">
                <a16:creationId xmlns:a16="http://schemas.microsoft.com/office/drawing/2014/main" id="{3F5C9A6B-6CB6-4137-AC73-2E3A167FCA3B}"/>
              </a:ext>
            </a:extLst>
          </p:cNvPr>
          <p:cNvSpPr txBox="1"/>
          <p:nvPr/>
        </p:nvSpPr>
        <p:spPr>
          <a:xfrm>
            <a:off x="354952" y="5769086"/>
            <a:ext cx="5524575" cy="1010128"/>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s-ES" kern="1200" dirty="0" err="1">
                <a:solidFill>
                  <a:schemeClr val="tx1"/>
                </a:solidFill>
                <a:latin typeface="+mj-lt"/>
              </a:rPr>
              <a:t>When</a:t>
            </a:r>
            <a:r>
              <a:rPr lang="es-ES" kern="1200" dirty="0">
                <a:solidFill>
                  <a:schemeClr val="tx1"/>
                </a:solidFill>
                <a:latin typeface="+mj-lt"/>
              </a:rPr>
              <a:t> </a:t>
            </a:r>
            <a:r>
              <a:rPr lang="es-ES" kern="1200" dirty="0" err="1">
                <a:solidFill>
                  <a:schemeClr val="tx1"/>
                </a:solidFill>
                <a:latin typeface="+mj-lt"/>
              </a:rPr>
              <a:t>estimating</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number</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container in a </a:t>
            </a:r>
            <a:r>
              <a:rPr lang="es-ES" kern="1200" dirty="0" err="1">
                <a:solidFill>
                  <a:schemeClr val="tx1"/>
                </a:solidFill>
                <a:latin typeface="+mj-lt"/>
              </a:rPr>
              <a:t>limited</a:t>
            </a:r>
            <a:r>
              <a:rPr lang="es-ES" kern="1200" dirty="0">
                <a:solidFill>
                  <a:schemeClr val="tx1"/>
                </a:solidFill>
                <a:latin typeface="+mj-lt"/>
              </a:rPr>
              <a:t> time </a:t>
            </a:r>
            <a:r>
              <a:rPr lang="es-ES" kern="1200" dirty="0" err="1">
                <a:solidFill>
                  <a:schemeClr val="tx1"/>
                </a:solidFill>
                <a:latin typeface="+mj-lt"/>
              </a:rPr>
              <a:t>span</a:t>
            </a:r>
            <a:r>
              <a:rPr lang="es-ES" kern="1200" dirty="0">
                <a:solidFill>
                  <a:schemeClr val="tx1"/>
                </a:solidFill>
                <a:latin typeface="+mj-lt"/>
              </a:rPr>
              <a:t> </a:t>
            </a:r>
            <a:r>
              <a:rPr lang="es-ES" kern="1200" dirty="0" err="1">
                <a:solidFill>
                  <a:schemeClr val="tx1"/>
                </a:solidFill>
                <a:latin typeface="+mj-lt"/>
              </a:rPr>
              <a:t>we</a:t>
            </a:r>
            <a:r>
              <a:rPr lang="es-ES" kern="1200" dirty="0">
                <a:solidFill>
                  <a:schemeClr val="tx1"/>
                </a:solidFill>
                <a:latin typeface="+mj-lt"/>
              </a:rPr>
              <a:t> </a:t>
            </a:r>
            <a:r>
              <a:rPr lang="es-ES" kern="1200" dirty="0" err="1">
                <a:solidFill>
                  <a:schemeClr val="tx1"/>
                </a:solidFill>
                <a:latin typeface="+mj-lt"/>
              </a:rPr>
              <a:t>have</a:t>
            </a:r>
            <a:r>
              <a:rPr lang="es-ES" kern="1200" dirty="0">
                <a:solidFill>
                  <a:schemeClr val="tx1"/>
                </a:solidFill>
                <a:latin typeface="+mj-lt"/>
              </a:rPr>
              <a:t> </a:t>
            </a:r>
            <a:r>
              <a:rPr lang="es-ES" kern="1200" dirty="0" err="1">
                <a:solidFill>
                  <a:schemeClr val="tx1"/>
                </a:solidFill>
                <a:latin typeface="+mj-lt"/>
              </a:rPr>
              <a:t>to</a:t>
            </a:r>
            <a:r>
              <a:rPr lang="es-ES" kern="1200" dirty="0">
                <a:solidFill>
                  <a:schemeClr val="tx1"/>
                </a:solidFill>
                <a:latin typeface="+mj-lt"/>
              </a:rPr>
              <a:t> </a:t>
            </a:r>
            <a:r>
              <a:rPr lang="es-ES" kern="1200" dirty="0" err="1">
                <a:solidFill>
                  <a:schemeClr val="tx1"/>
                </a:solidFill>
                <a:latin typeface="+mj-lt"/>
              </a:rPr>
              <a:t>consider</a:t>
            </a:r>
            <a:r>
              <a:rPr lang="es-ES" kern="1200" dirty="0">
                <a:solidFill>
                  <a:schemeClr val="tx1"/>
                </a:solidFill>
                <a:latin typeface="+mj-lt"/>
              </a:rPr>
              <a:t>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every</a:t>
            </a:r>
            <a:r>
              <a:rPr lang="es-ES" kern="1200" dirty="0">
                <a:solidFill>
                  <a:schemeClr val="tx1"/>
                </a:solidFill>
                <a:latin typeface="+mj-lt"/>
              </a:rPr>
              <a:t> container </a:t>
            </a:r>
            <a:r>
              <a:rPr lang="es-ES" kern="1200" dirty="0" err="1">
                <a:solidFill>
                  <a:schemeClr val="tx1"/>
                </a:solidFill>
                <a:latin typeface="+mj-lt"/>
              </a:rPr>
              <a:t>have</a:t>
            </a:r>
            <a:r>
              <a:rPr lang="es-ES" kern="1200" dirty="0">
                <a:solidFill>
                  <a:schemeClr val="tx1"/>
                </a:solidFill>
                <a:latin typeface="+mj-lt"/>
              </a:rPr>
              <a:t> </a:t>
            </a:r>
            <a:r>
              <a:rPr lang="es-ES" kern="1200" dirty="0" err="1">
                <a:solidFill>
                  <a:schemeClr val="tx1"/>
                </a:solidFill>
                <a:latin typeface="+mj-lt"/>
              </a:rPr>
              <a:t>been</a:t>
            </a:r>
            <a:r>
              <a:rPr lang="es-ES" kern="1200" dirty="0">
                <a:solidFill>
                  <a:schemeClr val="tx1"/>
                </a:solidFill>
                <a:latin typeface="+mj-lt"/>
              </a:rPr>
              <a:t> </a:t>
            </a:r>
            <a:r>
              <a:rPr lang="es-ES" kern="1200" dirty="0" err="1">
                <a:solidFill>
                  <a:schemeClr val="tx1"/>
                </a:solidFill>
                <a:latin typeface="+mj-lt"/>
              </a:rPr>
              <a:t>exposed</a:t>
            </a:r>
            <a:r>
              <a:rPr lang="es-ES" kern="1200" dirty="0">
                <a:solidFill>
                  <a:schemeClr val="tx1"/>
                </a:solidFill>
                <a:latin typeface="+mj-lt"/>
              </a:rPr>
              <a:t> </a:t>
            </a:r>
            <a:r>
              <a:rPr lang="es-ES" kern="1200" dirty="0" err="1">
                <a:solidFill>
                  <a:schemeClr val="tx1"/>
                </a:solidFill>
                <a:latin typeface="+mj-lt"/>
              </a:rPr>
              <a:t>to</a:t>
            </a:r>
            <a:r>
              <a:rPr lang="es-ES" kern="1200" dirty="0">
                <a:solidFill>
                  <a:schemeClr val="tx1"/>
                </a:solidFill>
                <a:latin typeface="+mj-lt"/>
              </a:rPr>
              <a:t> </a:t>
            </a:r>
            <a:r>
              <a:rPr lang="es-ES" kern="1200" dirty="0" err="1">
                <a:solidFill>
                  <a:schemeClr val="tx1"/>
                </a:solidFill>
                <a:latin typeface="+mj-lt"/>
              </a:rPr>
              <a:t>different</a:t>
            </a:r>
            <a:r>
              <a:rPr lang="es-ES" kern="1200" dirty="0">
                <a:solidFill>
                  <a:schemeClr val="tx1"/>
                </a:solidFill>
                <a:latin typeface="+mj-lt"/>
              </a:rPr>
              <a:t> </a:t>
            </a:r>
            <a:r>
              <a:rPr lang="es-ES" kern="1200" dirty="0" err="1">
                <a:solidFill>
                  <a:schemeClr val="tx1"/>
                </a:solidFill>
                <a:latin typeface="+mj-lt"/>
              </a:rPr>
              <a:t>risk</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being</a:t>
            </a:r>
            <a:r>
              <a:rPr lang="es-ES" kern="1200" dirty="0">
                <a:solidFill>
                  <a:schemeClr val="tx1"/>
                </a:solidFill>
                <a:latin typeface="+mj-lt"/>
              </a:rPr>
              <a:t> </a:t>
            </a:r>
            <a:r>
              <a:rPr lang="es-ES" kern="1200" dirty="0" err="1">
                <a:solidFill>
                  <a:schemeClr val="tx1"/>
                </a:solidFill>
                <a:latin typeface="+mj-lt"/>
              </a:rPr>
              <a:t>lost</a:t>
            </a:r>
            <a:r>
              <a:rPr lang="es-ES" kern="1200" dirty="0">
                <a:solidFill>
                  <a:schemeClr val="tx1"/>
                </a:solidFill>
                <a:latin typeface="+mj-lt"/>
              </a:rPr>
              <a:t> </a:t>
            </a:r>
            <a:r>
              <a:rPr lang="es-ES" kern="1200" dirty="0" err="1">
                <a:solidFill>
                  <a:schemeClr val="tx1"/>
                </a:solidFill>
                <a:latin typeface="+mj-lt"/>
              </a:rPr>
              <a:t>depending</a:t>
            </a:r>
            <a:r>
              <a:rPr lang="es-ES" kern="1200" dirty="0">
                <a:solidFill>
                  <a:schemeClr val="tx1"/>
                </a:solidFill>
                <a:latin typeface="+mj-lt"/>
              </a:rPr>
              <a:t> </a:t>
            </a:r>
            <a:r>
              <a:rPr lang="es-ES" kern="1200" dirty="0" err="1">
                <a:solidFill>
                  <a:schemeClr val="tx1"/>
                </a:solidFill>
                <a:latin typeface="+mj-lt"/>
              </a:rPr>
              <a:t>on</a:t>
            </a:r>
            <a:r>
              <a:rPr lang="es-ES" kern="1200" dirty="0">
                <a:solidFill>
                  <a:schemeClr val="tx1"/>
                </a:solidFill>
                <a:latin typeface="+mj-lt"/>
              </a:rPr>
              <a:t> </a:t>
            </a:r>
            <a:r>
              <a:rPr lang="es-ES" kern="1200" dirty="0" err="1">
                <a:solidFill>
                  <a:schemeClr val="tx1"/>
                </a:solidFill>
                <a:latin typeface="+mj-lt"/>
              </a:rPr>
              <a:t>how</a:t>
            </a:r>
            <a:r>
              <a:rPr lang="es-ES" kern="1200" dirty="0">
                <a:solidFill>
                  <a:schemeClr val="tx1"/>
                </a:solidFill>
                <a:latin typeface="+mj-lt"/>
              </a:rPr>
              <a:t> </a:t>
            </a:r>
            <a:r>
              <a:rPr lang="es-ES" kern="1200" dirty="0" err="1">
                <a:solidFill>
                  <a:schemeClr val="tx1"/>
                </a:solidFill>
                <a:latin typeface="+mj-lt"/>
              </a:rPr>
              <a:t>many</a:t>
            </a:r>
            <a:r>
              <a:rPr lang="es-ES" kern="1200" dirty="0">
                <a:solidFill>
                  <a:schemeClr val="tx1"/>
                </a:solidFill>
                <a:latin typeface="+mj-lt"/>
              </a:rPr>
              <a:t> </a:t>
            </a:r>
            <a:r>
              <a:rPr lang="es-ES" kern="1200" dirty="0" err="1">
                <a:solidFill>
                  <a:schemeClr val="tx1"/>
                </a:solidFill>
                <a:latin typeface="+mj-lt"/>
              </a:rPr>
              <a:t>days</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RPCs</a:t>
            </a:r>
            <a:r>
              <a:rPr lang="es-ES" kern="1200" dirty="0">
                <a:solidFill>
                  <a:schemeClr val="tx1"/>
                </a:solidFill>
                <a:latin typeface="+mj-lt"/>
              </a:rPr>
              <a:t> </a:t>
            </a:r>
            <a:r>
              <a:rPr lang="es-ES" kern="1200" dirty="0" err="1">
                <a:solidFill>
                  <a:schemeClr val="tx1"/>
                </a:solidFill>
                <a:latin typeface="+mj-lt"/>
              </a:rPr>
              <a:t>have</a:t>
            </a:r>
            <a:r>
              <a:rPr lang="es-ES" kern="1200" dirty="0">
                <a:solidFill>
                  <a:schemeClr val="tx1"/>
                </a:solidFill>
                <a:latin typeface="+mj-lt"/>
              </a:rPr>
              <a:t> </a:t>
            </a:r>
            <a:r>
              <a:rPr lang="es-ES" kern="1200" dirty="0" err="1">
                <a:solidFill>
                  <a:schemeClr val="tx1"/>
                </a:solidFill>
                <a:latin typeface="+mj-lt"/>
              </a:rPr>
              <a:t>been</a:t>
            </a:r>
            <a:r>
              <a:rPr lang="es-ES" kern="1200" dirty="0">
                <a:solidFill>
                  <a:schemeClr val="tx1"/>
                </a:solidFill>
                <a:latin typeface="+mj-lt"/>
              </a:rPr>
              <a:t> </a:t>
            </a:r>
            <a:r>
              <a:rPr lang="es-ES" kern="1200" dirty="0" err="1">
                <a:solidFill>
                  <a:schemeClr val="tx1"/>
                </a:solidFill>
                <a:latin typeface="+mj-lt"/>
              </a:rPr>
              <a:t>traveling</a:t>
            </a:r>
            <a:r>
              <a:rPr lang="es-ES" kern="1200" dirty="0">
                <a:solidFill>
                  <a:schemeClr val="tx1"/>
                </a:solidFill>
                <a:latin typeface="+mj-lt"/>
              </a:rPr>
              <a:t> and </a:t>
            </a:r>
            <a:r>
              <a:rPr lang="es-ES" kern="1200" dirty="0" err="1">
                <a:solidFill>
                  <a:schemeClr val="tx1"/>
                </a:solidFill>
                <a:latin typeface="+mj-lt"/>
              </a:rPr>
              <a:t>how</a:t>
            </a:r>
            <a:r>
              <a:rPr lang="es-ES" kern="1200" dirty="0">
                <a:solidFill>
                  <a:schemeClr val="tx1"/>
                </a:solidFill>
                <a:latin typeface="+mj-lt"/>
              </a:rPr>
              <a:t> </a:t>
            </a:r>
            <a:r>
              <a:rPr lang="es-ES" kern="1200" dirty="0" err="1">
                <a:solidFill>
                  <a:schemeClr val="tx1"/>
                </a:solidFill>
                <a:latin typeface="+mj-lt"/>
              </a:rPr>
              <a:t>many</a:t>
            </a:r>
            <a:r>
              <a:rPr lang="es-ES" kern="1200" dirty="0">
                <a:solidFill>
                  <a:schemeClr val="tx1"/>
                </a:solidFill>
                <a:latin typeface="+mj-lt"/>
              </a:rPr>
              <a:t> </a:t>
            </a:r>
            <a:r>
              <a:rPr lang="es-ES" kern="1200" dirty="0" err="1">
                <a:solidFill>
                  <a:schemeClr val="tx1"/>
                </a:solidFill>
                <a:latin typeface="+mj-lt"/>
              </a:rPr>
              <a:t>trips</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container </a:t>
            </a:r>
            <a:r>
              <a:rPr lang="es-ES" kern="1200" dirty="0" err="1">
                <a:solidFill>
                  <a:schemeClr val="tx1"/>
                </a:solidFill>
                <a:latin typeface="+mj-lt"/>
              </a:rPr>
              <a:t>had</a:t>
            </a:r>
            <a:r>
              <a:rPr lang="es-ES" kern="1200" dirty="0">
                <a:solidFill>
                  <a:schemeClr val="tx1"/>
                </a:solidFill>
                <a:latin typeface="+mj-lt"/>
              </a:rPr>
              <a:t>.</a:t>
            </a:r>
            <a:endParaRPr lang="es-ES_tradnl" kern="1200" dirty="0">
              <a:solidFill>
                <a:schemeClr val="tx1"/>
              </a:solidFill>
              <a:highlight>
                <a:srgbClr val="00FF00"/>
              </a:highlight>
              <a:latin typeface="+mj-lt"/>
            </a:endParaRPr>
          </a:p>
        </p:txBody>
      </p:sp>
      <p:sp>
        <p:nvSpPr>
          <p:cNvPr id="37" name="object 3">
            <a:extLst>
              <a:ext uri="{FF2B5EF4-FFF2-40B4-BE49-F238E27FC236}">
                <a16:creationId xmlns:a16="http://schemas.microsoft.com/office/drawing/2014/main" id="{1A5D1B09-6F54-0F5D-20DF-2ADE352AD500}"/>
              </a:ext>
            </a:extLst>
          </p:cNvPr>
          <p:cNvSpPr/>
          <p:nvPr/>
        </p:nvSpPr>
        <p:spPr>
          <a:xfrm rot="5400000">
            <a:off x="2941176" y="2806313"/>
            <a:ext cx="303530" cy="5524502"/>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a:solidFill>
                  <a:srgbClr val="133765"/>
                </a:solidFill>
              </a:rPr>
              <a:t>Circular </a:t>
            </a:r>
            <a:r>
              <a:rPr lang="es-ES" sz="1600" b="1" dirty="0" err="1">
                <a:solidFill>
                  <a:srgbClr val="133765"/>
                </a:solidFill>
              </a:rPr>
              <a:t>structure</a:t>
            </a:r>
            <a:endParaRPr lang="es-ES" sz="1600" b="1" dirty="0">
              <a:solidFill>
                <a:srgbClr val="133765"/>
              </a:solidFill>
            </a:endParaRPr>
          </a:p>
        </p:txBody>
      </p:sp>
      <p:sp>
        <p:nvSpPr>
          <p:cNvPr id="38" name="8 CuadroTexto">
            <a:extLst>
              <a:ext uri="{FF2B5EF4-FFF2-40B4-BE49-F238E27FC236}">
                <a16:creationId xmlns:a16="http://schemas.microsoft.com/office/drawing/2014/main" id="{78A0660C-F589-9C05-2105-F451723C8883}"/>
              </a:ext>
            </a:extLst>
          </p:cNvPr>
          <p:cNvSpPr txBox="1">
            <a:spLocks noChangeArrowheads="1"/>
          </p:cNvSpPr>
          <p:nvPr/>
        </p:nvSpPr>
        <p:spPr bwMode="auto">
          <a:xfrm>
            <a:off x="6579062" y="5765721"/>
            <a:ext cx="5405930" cy="1069016"/>
          </a:xfrm>
          <a:prstGeom prst="rect">
            <a:avLst/>
          </a:prstGeom>
          <a:noFill/>
          <a:ln w="6350" cap="flat" cmpd="sng" algn="ctr">
            <a:solidFill>
              <a:srgbClr val="A5A5A5"/>
            </a:solidFill>
            <a:prstDash val="solid"/>
            <a:miter lim="800000"/>
          </a:ln>
          <a:effectLst/>
        </p:spPr>
        <p:txBody>
          <a:bodyPr wrap="square" lIns="72000" tIns="72000" rIns="72000" bIns="72000" numCol="1" anchor="ctr">
            <a:noAutofit/>
          </a:bodyPr>
          <a:lstStyle>
            <a:defPPr>
              <a:defRPr lang="en-US"/>
            </a:defPPr>
            <a:lvl1pPr marL="0" algn="l" defTabSz="429814" rtl="0" eaLnBrk="1" latinLnBrk="0" hangingPunct="1">
              <a:defRPr sz="1692" kern="1200">
                <a:solidFill>
                  <a:schemeClr val="tx1"/>
                </a:solidFill>
                <a:latin typeface="+mn-lt"/>
                <a:ea typeface="+mn-ea"/>
                <a:cs typeface="+mn-cs"/>
              </a:defRPr>
            </a:lvl1pPr>
            <a:lvl2pPr marL="429814" algn="l" defTabSz="429814" rtl="0" eaLnBrk="1" latinLnBrk="0" hangingPunct="1">
              <a:defRPr sz="1692" kern="1200">
                <a:solidFill>
                  <a:schemeClr val="tx1"/>
                </a:solidFill>
                <a:latin typeface="+mn-lt"/>
                <a:ea typeface="+mn-ea"/>
                <a:cs typeface="+mn-cs"/>
              </a:defRPr>
            </a:lvl2pPr>
            <a:lvl3pPr marL="859627" algn="l" defTabSz="429814" rtl="0" eaLnBrk="1" latinLnBrk="0" hangingPunct="1">
              <a:defRPr sz="1692" kern="1200">
                <a:solidFill>
                  <a:schemeClr val="tx1"/>
                </a:solidFill>
                <a:latin typeface="+mn-lt"/>
                <a:ea typeface="+mn-ea"/>
                <a:cs typeface="+mn-cs"/>
              </a:defRPr>
            </a:lvl3pPr>
            <a:lvl4pPr marL="1289441" algn="l" defTabSz="429814" rtl="0" eaLnBrk="1" latinLnBrk="0" hangingPunct="1">
              <a:defRPr sz="1692" kern="1200">
                <a:solidFill>
                  <a:schemeClr val="tx1"/>
                </a:solidFill>
                <a:latin typeface="+mn-lt"/>
                <a:ea typeface="+mn-ea"/>
                <a:cs typeface="+mn-cs"/>
              </a:defRPr>
            </a:lvl4pPr>
            <a:lvl5pPr marL="1719255" algn="l" defTabSz="429814" rtl="0" eaLnBrk="1" latinLnBrk="0" hangingPunct="1">
              <a:defRPr sz="1692" kern="1200">
                <a:solidFill>
                  <a:schemeClr val="tx1"/>
                </a:solidFill>
                <a:latin typeface="+mn-lt"/>
                <a:ea typeface="+mn-ea"/>
                <a:cs typeface="+mn-cs"/>
              </a:defRPr>
            </a:lvl5pPr>
            <a:lvl6pPr marL="2149069" algn="l" defTabSz="429814" rtl="0" eaLnBrk="1" latinLnBrk="0" hangingPunct="1">
              <a:defRPr sz="1692" kern="1200">
                <a:solidFill>
                  <a:schemeClr val="tx1"/>
                </a:solidFill>
                <a:latin typeface="+mn-lt"/>
                <a:ea typeface="+mn-ea"/>
                <a:cs typeface="+mn-cs"/>
              </a:defRPr>
            </a:lvl6pPr>
            <a:lvl7pPr marL="2578882" algn="l" defTabSz="429814" rtl="0" eaLnBrk="1" latinLnBrk="0" hangingPunct="1">
              <a:defRPr sz="1692" kern="1200">
                <a:solidFill>
                  <a:schemeClr val="tx1"/>
                </a:solidFill>
                <a:latin typeface="+mn-lt"/>
                <a:ea typeface="+mn-ea"/>
                <a:cs typeface="+mn-cs"/>
              </a:defRPr>
            </a:lvl7pPr>
            <a:lvl8pPr marL="3008696" algn="l" defTabSz="429814" rtl="0" eaLnBrk="1" latinLnBrk="0" hangingPunct="1">
              <a:defRPr sz="1692" kern="1200">
                <a:solidFill>
                  <a:schemeClr val="tx1"/>
                </a:solidFill>
                <a:latin typeface="+mn-lt"/>
                <a:ea typeface="+mn-ea"/>
                <a:cs typeface="+mn-cs"/>
              </a:defRPr>
            </a:lvl8pPr>
            <a:lvl9pPr marL="3438510" algn="l" defTabSz="429814" rtl="0" eaLnBrk="1" latinLnBrk="0" hangingPunct="1">
              <a:defRPr sz="1692" kern="1200">
                <a:solidFill>
                  <a:schemeClr val="tx1"/>
                </a:solidFill>
                <a:latin typeface="+mn-lt"/>
                <a:ea typeface="+mn-ea"/>
                <a:cs typeface="+mn-cs"/>
              </a:defRPr>
            </a:lvl9pPr>
          </a:lstStyle>
          <a:p>
            <a:pPr marL="180975" lvl="2" indent="-180975" defTabSz="457200">
              <a:spcBef>
                <a:spcPts val="600"/>
              </a:spcBef>
              <a:buFont typeface="Arial" panose="020B0604020202020204" pitchFamily="34" charset="0"/>
              <a:buChar char="•"/>
              <a:defRPr/>
            </a:pPr>
            <a:r>
              <a:rPr lang="es-ES" sz="1200" dirty="0" err="1">
                <a:latin typeface="+mj-lt"/>
              </a:rPr>
              <a:t>Assuming</a:t>
            </a:r>
            <a:r>
              <a:rPr lang="es-ES" sz="1200" dirty="0">
                <a:latin typeface="+mj-lt"/>
              </a:rPr>
              <a:t> </a:t>
            </a:r>
            <a:r>
              <a:rPr lang="es-ES" sz="1200" dirty="0" err="1">
                <a:latin typeface="+mj-lt"/>
              </a:rPr>
              <a:t>the</a:t>
            </a:r>
            <a:r>
              <a:rPr lang="es-ES" sz="1200" dirty="0">
                <a:latin typeface="+mj-lt"/>
              </a:rPr>
              <a:t> mean </a:t>
            </a:r>
            <a:r>
              <a:rPr lang="es-ES" sz="1200" dirty="0" err="1">
                <a:latin typeface="+mj-lt"/>
              </a:rPr>
              <a:t>risk</a:t>
            </a:r>
            <a:r>
              <a:rPr lang="es-ES" sz="1200" dirty="0">
                <a:latin typeface="+mj-lt"/>
              </a:rPr>
              <a:t> </a:t>
            </a:r>
            <a:r>
              <a:rPr lang="es-ES" sz="1200" dirty="0" err="1">
                <a:latin typeface="+mj-lt"/>
              </a:rPr>
              <a:t>of</a:t>
            </a:r>
            <a:r>
              <a:rPr lang="es-ES" sz="1200" dirty="0">
                <a:latin typeface="+mj-lt"/>
              </a:rPr>
              <a:t> </a:t>
            </a:r>
            <a:r>
              <a:rPr lang="es-ES" sz="1200" dirty="0" err="1">
                <a:latin typeface="+mj-lt"/>
              </a:rPr>
              <a:t>being</a:t>
            </a:r>
            <a:r>
              <a:rPr lang="es-ES" sz="1200" dirty="0">
                <a:latin typeface="+mj-lt"/>
              </a:rPr>
              <a:t> </a:t>
            </a:r>
            <a:r>
              <a:rPr lang="es-ES" sz="1200" dirty="0" err="1">
                <a:latin typeface="+mj-lt"/>
              </a:rPr>
              <a:t>lost</a:t>
            </a:r>
            <a:r>
              <a:rPr lang="es-ES" sz="1200" dirty="0">
                <a:latin typeface="+mj-lt"/>
              </a:rPr>
              <a:t> in </a:t>
            </a:r>
            <a:r>
              <a:rPr lang="es-ES" sz="1200" dirty="0" err="1">
                <a:latin typeface="+mj-lt"/>
              </a:rPr>
              <a:t>equally</a:t>
            </a:r>
            <a:r>
              <a:rPr lang="es-ES" sz="1200" dirty="0">
                <a:latin typeface="+mj-lt"/>
              </a:rPr>
              <a:t> </a:t>
            </a:r>
            <a:r>
              <a:rPr lang="es-ES" sz="1200" dirty="0" err="1">
                <a:latin typeface="+mj-lt"/>
              </a:rPr>
              <a:t>distributed</a:t>
            </a:r>
            <a:r>
              <a:rPr lang="es-ES" sz="1200" dirty="0">
                <a:latin typeface="+mj-lt"/>
              </a:rPr>
              <a:t> in </a:t>
            </a:r>
            <a:r>
              <a:rPr lang="es-ES" sz="1200" dirty="0" err="1">
                <a:latin typeface="+mj-lt"/>
              </a:rPr>
              <a:t>the</a:t>
            </a:r>
            <a:r>
              <a:rPr lang="es-ES" sz="1200" dirty="0">
                <a:latin typeface="+mj-lt"/>
              </a:rPr>
              <a:t> </a:t>
            </a:r>
            <a:r>
              <a:rPr lang="es-ES" sz="1200" dirty="0" err="1">
                <a:latin typeface="+mj-lt"/>
              </a:rPr>
              <a:t>observed</a:t>
            </a:r>
            <a:r>
              <a:rPr lang="es-ES" sz="1200" dirty="0">
                <a:latin typeface="+mj-lt"/>
              </a:rPr>
              <a:t> time </a:t>
            </a:r>
            <a:r>
              <a:rPr lang="es-ES" sz="1200" dirty="0" err="1">
                <a:latin typeface="+mj-lt"/>
              </a:rPr>
              <a:t>span</a:t>
            </a:r>
            <a:r>
              <a:rPr lang="es-ES" sz="1200" dirty="0">
                <a:latin typeface="+mj-lt"/>
              </a:rPr>
              <a:t> can </a:t>
            </a:r>
            <a:r>
              <a:rPr lang="es-ES" sz="1200" dirty="0" err="1">
                <a:latin typeface="+mj-lt"/>
              </a:rPr>
              <a:t>help</a:t>
            </a:r>
            <a:r>
              <a:rPr lang="es-ES" sz="1200" dirty="0">
                <a:latin typeface="+mj-lt"/>
              </a:rPr>
              <a:t> </a:t>
            </a:r>
            <a:r>
              <a:rPr lang="es-ES" sz="1200" dirty="0" err="1">
                <a:latin typeface="+mj-lt"/>
              </a:rPr>
              <a:t>us</a:t>
            </a:r>
            <a:r>
              <a:rPr lang="es-ES" sz="1200" dirty="0">
                <a:latin typeface="+mj-lt"/>
              </a:rPr>
              <a:t> </a:t>
            </a:r>
            <a:r>
              <a:rPr lang="es-ES" sz="1200" dirty="0" err="1">
                <a:latin typeface="+mj-lt"/>
              </a:rPr>
              <a:t>to</a:t>
            </a:r>
            <a:r>
              <a:rPr lang="es-ES" sz="1200" dirty="0">
                <a:latin typeface="+mj-lt"/>
              </a:rPr>
              <a:t> </a:t>
            </a:r>
            <a:r>
              <a:rPr lang="es-ES" sz="1200" dirty="0" err="1">
                <a:latin typeface="+mj-lt"/>
              </a:rPr>
              <a:t>estimate</a:t>
            </a:r>
            <a:r>
              <a:rPr lang="es-ES" sz="1200" dirty="0">
                <a:latin typeface="+mj-lt"/>
              </a:rPr>
              <a:t> </a:t>
            </a:r>
            <a:r>
              <a:rPr lang="es-ES" sz="1200" dirty="0" err="1">
                <a:latin typeface="+mj-lt"/>
              </a:rPr>
              <a:t>what</a:t>
            </a:r>
            <a:r>
              <a:rPr lang="es-ES" sz="1200" dirty="0">
                <a:latin typeface="+mj-lt"/>
              </a:rPr>
              <a:t> </a:t>
            </a:r>
            <a:r>
              <a:rPr lang="es-ES" sz="1200" dirty="0" err="1">
                <a:latin typeface="+mj-lt"/>
              </a:rPr>
              <a:t>is</a:t>
            </a:r>
            <a:r>
              <a:rPr lang="es-ES" sz="1200" dirty="0">
                <a:latin typeface="+mj-lt"/>
              </a:rPr>
              <a:t> </a:t>
            </a:r>
            <a:r>
              <a:rPr lang="es-ES" sz="1200" dirty="0" err="1">
                <a:latin typeface="+mj-lt"/>
              </a:rPr>
              <a:t>the</a:t>
            </a:r>
            <a:r>
              <a:rPr lang="es-ES" sz="1200" dirty="0">
                <a:latin typeface="+mj-lt"/>
              </a:rPr>
              <a:t> </a:t>
            </a:r>
            <a:r>
              <a:rPr lang="es-ES" sz="1200" dirty="0" err="1">
                <a:latin typeface="+mj-lt"/>
              </a:rPr>
              <a:t>average</a:t>
            </a:r>
            <a:r>
              <a:rPr lang="es-ES" sz="1200" dirty="0">
                <a:latin typeface="+mj-lt"/>
              </a:rPr>
              <a:t> </a:t>
            </a:r>
            <a:r>
              <a:rPr lang="es-ES" sz="1200" dirty="0" err="1">
                <a:latin typeface="+mj-lt"/>
              </a:rPr>
              <a:t>number</a:t>
            </a:r>
            <a:r>
              <a:rPr lang="es-ES" sz="1200" dirty="0">
                <a:latin typeface="+mj-lt"/>
              </a:rPr>
              <a:t> </a:t>
            </a:r>
            <a:r>
              <a:rPr lang="es-ES" sz="1200" dirty="0" err="1">
                <a:latin typeface="+mj-lt"/>
              </a:rPr>
              <a:t>of</a:t>
            </a:r>
            <a:r>
              <a:rPr lang="es-ES" sz="1200" dirty="0">
                <a:latin typeface="+mj-lt"/>
              </a:rPr>
              <a:t> container </a:t>
            </a:r>
            <a:r>
              <a:rPr lang="es-ES" sz="1200" dirty="0" err="1">
                <a:latin typeface="+mj-lt"/>
              </a:rPr>
              <a:t>that</a:t>
            </a:r>
            <a:r>
              <a:rPr lang="es-ES" sz="1200" dirty="0">
                <a:latin typeface="+mj-lt"/>
              </a:rPr>
              <a:t> </a:t>
            </a:r>
            <a:r>
              <a:rPr lang="es-ES" sz="1200" dirty="0" err="1">
                <a:latin typeface="+mj-lt"/>
              </a:rPr>
              <a:t>we</a:t>
            </a:r>
            <a:r>
              <a:rPr lang="es-ES" sz="1200" dirty="0">
                <a:latin typeface="+mj-lt"/>
              </a:rPr>
              <a:t> </a:t>
            </a:r>
            <a:r>
              <a:rPr lang="es-ES" sz="1200" dirty="0" err="1">
                <a:latin typeface="+mj-lt"/>
              </a:rPr>
              <a:t>expect</a:t>
            </a:r>
            <a:r>
              <a:rPr lang="es-ES" sz="1200" dirty="0">
                <a:latin typeface="+mj-lt"/>
              </a:rPr>
              <a:t> </a:t>
            </a:r>
            <a:r>
              <a:rPr lang="es-ES" sz="1200" dirty="0" err="1">
                <a:latin typeface="+mj-lt"/>
              </a:rPr>
              <a:t>to</a:t>
            </a:r>
            <a:r>
              <a:rPr lang="es-ES" sz="1200" dirty="0">
                <a:latin typeface="+mj-lt"/>
              </a:rPr>
              <a:t> lose in </a:t>
            </a:r>
            <a:r>
              <a:rPr lang="es-ES" sz="1200" dirty="0" err="1">
                <a:latin typeface="+mj-lt"/>
              </a:rPr>
              <a:t>the</a:t>
            </a:r>
            <a:r>
              <a:rPr lang="es-ES" sz="1200" dirty="0">
                <a:latin typeface="+mj-lt"/>
              </a:rPr>
              <a:t> </a:t>
            </a:r>
            <a:r>
              <a:rPr lang="es-ES" sz="1200" dirty="0" err="1">
                <a:latin typeface="+mj-lt"/>
              </a:rPr>
              <a:t>interval</a:t>
            </a:r>
            <a:endParaRPr lang="es-ES" sz="1200" dirty="0">
              <a:latin typeface="+mj-lt"/>
            </a:endParaRPr>
          </a:p>
          <a:p>
            <a:pPr marL="180975" lvl="2" indent="-180975" defTabSz="457200">
              <a:spcBef>
                <a:spcPts val="600"/>
              </a:spcBef>
              <a:buFont typeface="Arial" panose="020B0604020202020204" pitchFamily="34" charset="0"/>
              <a:buChar char="•"/>
              <a:defRPr/>
            </a:pPr>
            <a:r>
              <a:rPr lang="es-ES" sz="1200" dirty="0" err="1">
                <a:latin typeface="+mj-lt"/>
              </a:rPr>
              <a:t>The</a:t>
            </a:r>
            <a:r>
              <a:rPr lang="es-ES" sz="1200" dirty="0">
                <a:latin typeface="+mj-lt"/>
              </a:rPr>
              <a:t> </a:t>
            </a:r>
            <a:r>
              <a:rPr lang="es-ES" sz="1200" dirty="0" err="1">
                <a:latin typeface="+mj-lt"/>
              </a:rPr>
              <a:t>risk</a:t>
            </a:r>
            <a:r>
              <a:rPr lang="es-ES" sz="1200" dirty="0">
                <a:latin typeface="+mj-lt"/>
              </a:rPr>
              <a:t> </a:t>
            </a:r>
            <a:r>
              <a:rPr lang="es-ES" sz="1200" dirty="0" err="1">
                <a:latin typeface="+mj-lt"/>
              </a:rPr>
              <a:t>of</a:t>
            </a:r>
            <a:r>
              <a:rPr lang="es-ES" sz="1200" dirty="0">
                <a:latin typeface="+mj-lt"/>
              </a:rPr>
              <a:t> </a:t>
            </a:r>
            <a:r>
              <a:rPr lang="es-ES" sz="1200" dirty="0" err="1">
                <a:latin typeface="+mj-lt"/>
              </a:rPr>
              <a:t>losing</a:t>
            </a:r>
            <a:r>
              <a:rPr lang="es-ES" sz="1200" dirty="0">
                <a:latin typeface="+mj-lt"/>
              </a:rPr>
              <a:t> </a:t>
            </a:r>
            <a:r>
              <a:rPr lang="es-ES" sz="1200" dirty="0" err="1">
                <a:latin typeface="+mj-lt"/>
              </a:rPr>
              <a:t>the</a:t>
            </a:r>
            <a:r>
              <a:rPr lang="es-ES" sz="1200" dirty="0">
                <a:latin typeface="+mj-lt"/>
              </a:rPr>
              <a:t> container </a:t>
            </a:r>
            <a:r>
              <a:rPr lang="es-ES" sz="1200" dirty="0" err="1">
                <a:latin typeface="+mj-lt"/>
              </a:rPr>
              <a:t>should</a:t>
            </a:r>
            <a:r>
              <a:rPr lang="es-ES" sz="1200" dirty="0">
                <a:latin typeface="+mj-lt"/>
              </a:rPr>
              <a:t> be </a:t>
            </a:r>
            <a:r>
              <a:rPr lang="es-ES" sz="1200" dirty="0" err="1">
                <a:latin typeface="+mj-lt"/>
              </a:rPr>
              <a:t>corrected</a:t>
            </a:r>
            <a:r>
              <a:rPr lang="es-ES" sz="1200" dirty="0">
                <a:latin typeface="+mj-lt"/>
              </a:rPr>
              <a:t> </a:t>
            </a:r>
            <a:r>
              <a:rPr lang="es-ES" sz="1200" dirty="0" err="1">
                <a:latin typeface="+mj-lt"/>
              </a:rPr>
              <a:t>considering</a:t>
            </a:r>
            <a:r>
              <a:rPr lang="es-ES" sz="1200" dirty="0">
                <a:latin typeface="+mj-lt"/>
              </a:rPr>
              <a:t> </a:t>
            </a:r>
            <a:r>
              <a:rPr lang="es-ES" sz="1200" dirty="0" err="1">
                <a:latin typeface="+mj-lt"/>
              </a:rPr>
              <a:t>the</a:t>
            </a:r>
            <a:r>
              <a:rPr lang="es-ES" sz="1200" dirty="0">
                <a:latin typeface="+mj-lt"/>
              </a:rPr>
              <a:t> </a:t>
            </a:r>
            <a:r>
              <a:rPr lang="es-ES" sz="1200" dirty="0" err="1">
                <a:latin typeface="+mj-lt"/>
              </a:rPr>
              <a:t>probability</a:t>
            </a:r>
            <a:r>
              <a:rPr lang="es-ES" sz="1200" dirty="0">
                <a:latin typeface="+mj-lt"/>
              </a:rPr>
              <a:t> </a:t>
            </a:r>
            <a:r>
              <a:rPr lang="es-ES" sz="1200" dirty="0" err="1">
                <a:latin typeface="+mj-lt"/>
              </a:rPr>
              <a:t>of</a:t>
            </a:r>
            <a:r>
              <a:rPr lang="es-ES" sz="1200" dirty="0">
                <a:latin typeface="+mj-lt"/>
              </a:rPr>
              <a:t> </a:t>
            </a:r>
            <a:r>
              <a:rPr lang="es-ES" sz="1200" dirty="0" err="1">
                <a:latin typeface="+mj-lt"/>
              </a:rPr>
              <a:t>the</a:t>
            </a:r>
            <a:r>
              <a:rPr lang="es-ES" sz="1200" dirty="0">
                <a:latin typeface="+mj-lt"/>
              </a:rPr>
              <a:t> container </a:t>
            </a:r>
            <a:r>
              <a:rPr lang="es-ES" sz="1200" dirty="0" err="1">
                <a:latin typeface="+mj-lt"/>
              </a:rPr>
              <a:t>to</a:t>
            </a:r>
            <a:r>
              <a:rPr lang="es-ES" sz="1200" dirty="0">
                <a:latin typeface="+mj-lt"/>
              </a:rPr>
              <a:t> be in a </a:t>
            </a:r>
            <a:r>
              <a:rPr lang="es-ES" sz="1200" dirty="0" err="1">
                <a:latin typeface="+mj-lt"/>
              </a:rPr>
              <a:t>trip</a:t>
            </a:r>
            <a:r>
              <a:rPr lang="es-ES" sz="1200" dirty="0">
                <a:latin typeface="+mj-lt"/>
              </a:rPr>
              <a:t>, and </a:t>
            </a:r>
            <a:r>
              <a:rPr lang="es-ES" sz="1200" dirty="0" err="1">
                <a:latin typeface="+mj-lt"/>
              </a:rPr>
              <a:t>therefore</a:t>
            </a:r>
            <a:r>
              <a:rPr lang="es-ES" sz="1200" dirty="0">
                <a:latin typeface="+mj-lt"/>
              </a:rPr>
              <a:t> </a:t>
            </a:r>
            <a:r>
              <a:rPr lang="es-ES" sz="1200" dirty="0" err="1">
                <a:latin typeface="+mj-lt"/>
              </a:rPr>
              <a:t>exposed</a:t>
            </a:r>
            <a:r>
              <a:rPr lang="es-ES" sz="1200" dirty="0">
                <a:latin typeface="+mj-lt"/>
              </a:rPr>
              <a:t> </a:t>
            </a:r>
            <a:r>
              <a:rPr lang="es-ES" sz="1200" dirty="0" err="1">
                <a:latin typeface="+mj-lt"/>
              </a:rPr>
              <a:t>to</a:t>
            </a:r>
            <a:r>
              <a:rPr lang="es-ES" sz="1200" dirty="0">
                <a:latin typeface="+mj-lt"/>
              </a:rPr>
              <a:t> he </a:t>
            </a:r>
            <a:r>
              <a:rPr lang="es-ES" sz="1200" dirty="0" err="1">
                <a:latin typeface="+mj-lt"/>
              </a:rPr>
              <a:t>risk</a:t>
            </a:r>
            <a:r>
              <a:rPr lang="es-ES" sz="1200" dirty="0">
                <a:latin typeface="+mj-lt"/>
              </a:rPr>
              <a:t>.  </a:t>
            </a:r>
          </a:p>
        </p:txBody>
      </p:sp>
      <p:sp>
        <p:nvSpPr>
          <p:cNvPr id="39" name="object 3">
            <a:extLst>
              <a:ext uri="{FF2B5EF4-FFF2-40B4-BE49-F238E27FC236}">
                <a16:creationId xmlns:a16="http://schemas.microsoft.com/office/drawing/2014/main" id="{C90D0AC9-E5BC-9F39-8AEE-C2BCA1D1C444}"/>
              </a:ext>
            </a:extLst>
          </p:cNvPr>
          <p:cNvSpPr/>
          <p:nvPr/>
        </p:nvSpPr>
        <p:spPr>
          <a:xfrm rot="5400000">
            <a:off x="9130262" y="2866290"/>
            <a:ext cx="303530" cy="5405930"/>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Assuming</a:t>
            </a:r>
            <a:r>
              <a:rPr lang="es-ES" sz="1600" b="1" dirty="0">
                <a:solidFill>
                  <a:srgbClr val="133765"/>
                </a:solidFill>
              </a:rPr>
              <a:t> </a:t>
            </a:r>
            <a:r>
              <a:rPr lang="es-ES" sz="1600" b="1" dirty="0" err="1">
                <a:solidFill>
                  <a:srgbClr val="133765"/>
                </a:solidFill>
              </a:rPr>
              <a:t>constant</a:t>
            </a:r>
            <a:r>
              <a:rPr lang="es-ES" sz="1600" b="1" dirty="0">
                <a:solidFill>
                  <a:srgbClr val="133765"/>
                </a:solidFill>
              </a:rPr>
              <a:t> </a:t>
            </a:r>
            <a:r>
              <a:rPr lang="es-ES" sz="1600" b="1" dirty="0" err="1">
                <a:solidFill>
                  <a:srgbClr val="133765"/>
                </a:solidFill>
              </a:rPr>
              <a:t>risk</a:t>
            </a:r>
            <a:r>
              <a:rPr lang="es-ES" sz="1600" b="1" dirty="0">
                <a:solidFill>
                  <a:srgbClr val="133765"/>
                </a:solidFill>
              </a:rPr>
              <a:t> </a:t>
            </a:r>
            <a:r>
              <a:rPr lang="es-ES" sz="1600" b="1" dirty="0" err="1">
                <a:solidFill>
                  <a:srgbClr val="133765"/>
                </a:solidFill>
              </a:rPr>
              <a:t>of</a:t>
            </a:r>
            <a:r>
              <a:rPr lang="es-ES" sz="1600" b="1" dirty="0">
                <a:solidFill>
                  <a:srgbClr val="133765"/>
                </a:solidFill>
              </a:rPr>
              <a:t> </a:t>
            </a:r>
            <a:r>
              <a:rPr lang="es-ES" sz="1600" b="1" dirty="0" err="1">
                <a:solidFill>
                  <a:srgbClr val="133765"/>
                </a:solidFill>
              </a:rPr>
              <a:t>loss</a:t>
            </a:r>
            <a:endParaRPr lang="es-ES" sz="1600" b="1" dirty="0">
              <a:solidFill>
                <a:srgbClr val="133765"/>
              </a:solidFill>
            </a:endParaRPr>
          </a:p>
        </p:txBody>
      </p:sp>
    </p:spTree>
    <p:extLst>
      <p:ext uri="{BB962C8B-B14F-4D97-AF65-F5344CB8AC3E}">
        <p14:creationId xmlns:p14="http://schemas.microsoft.com/office/powerpoint/2010/main" val="206907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2AA1C-A8FB-197B-3763-88FD0ABD3CCB}"/>
            </a:ext>
          </a:extLst>
        </p:cNvPr>
        <p:cNvGrpSpPr/>
        <p:nvPr/>
      </p:nvGrpSpPr>
      <p:grpSpPr>
        <a:xfrm>
          <a:off x="0" y="0"/>
          <a:ext cx="0" cy="0"/>
          <a:chOff x="0" y="0"/>
          <a:chExt cx="0" cy="0"/>
        </a:xfrm>
      </p:grpSpPr>
      <p:sp>
        <p:nvSpPr>
          <p:cNvPr id="20" name="Título 1">
            <a:extLst>
              <a:ext uri="{FF2B5EF4-FFF2-40B4-BE49-F238E27FC236}">
                <a16:creationId xmlns:a16="http://schemas.microsoft.com/office/drawing/2014/main" id="{36EDCB7D-F87C-5092-1D2B-3754DA934F34}"/>
              </a:ext>
            </a:extLst>
          </p:cNvPr>
          <p:cNvSpPr>
            <a:spLocks noGrp="1"/>
          </p:cNvSpPr>
          <p:nvPr>
            <p:ph type="title"/>
          </p:nvPr>
        </p:nvSpPr>
        <p:spPr>
          <a:xfrm>
            <a:off x="97675" y="62757"/>
            <a:ext cx="10270348" cy="424732"/>
          </a:xfrm>
        </p:spPr>
        <p:txBody>
          <a:bodyPr vert="horz" wrap="square" lIns="91440" tIns="45720" rIns="91440" bIns="45720" rtlCol="0" anchor="t">
            <a:spAutoFit/>
          </a:bodyPr>
          <a:lstStyle/>
          <a:p>
            <a:r>
              <a:rPr lang="es-ES" sz="2400" dirty="0">
                <a:solidFill>
                  <a:srgbClr val="0C2340"/>
                </a:solidFill>
                <a:ea typeface="+mn-ea"/>
              </a:rPr>
              <a:t>2. Data </a:t>
            </a:r>
            <a:r>
              <a:rPr lang="es-ES" sz="2400" dirty="0" err="1">
                <a:solidFill>
                  <a:srgbClr val="0C2340"/>
                </a:solidFill>
                <a:ea typeface="+mn-ea"/>
              </a:rPr>
              <a:t>Generation</a:t>
            </a:r>
            <a:endParaRPr lang="es-AR" sz="2400" dirty="0">
              <a:solidFill>
                <a:srgbClr val="0C2340"/>
              </a:solidFill>
              <a:ea typeface="+mn-ea"/>
            </a:endParaRPr>
          </a:p>
        </p:txBody>
      </p:sp>
      <p:grpSp>
        <p:nvGrpSpPr>
          <p:cNvPr id="13" name="Group 12">
            <a:extLst>
              <a:ext uri="{FF2B5EF4-FFF2-40B4-BE49-F238E27FC236}">
                <a16:creationId xmlns:a16="http://schemas.microsoft.com/office/drawing/2014/main" id="{B48F1929-73A4-3069-0442-DC0EA7FAA0B4}"/>
              </a:ext>
            </a:extLst>
          </p:cNvPr>
          <p:cNvGrpSpPr/>
          <p:nvPr/>
        </p:nvGrpSpPr>
        <p:grpSpPr>
          <a:xfrm>
            <a:off x="12263120" y="-10160"/>
            <a:ext cx="1648412" cy="3871057"/>
            <a:chOff x="12263120" y="-10160"/>
            <a:chExt cx="1648412" cy="3871057"/>
          </a:xfrm>
        </p:grpSpPr>
        <p:sp>
          <p:nvSpPr>
            <p:cNvPr id="14" name="Rettangolo 1">
              <a:extLst>
                <a:ext uri="{FF2B5EF4-FFF2-40B4-BE49-F238E27FC236}">
                  <a16:creationId xmlns:a16="http://schemas.microsoft.com/office/drawing/2014/main" id="{51DB346F-05A3-24A4-6601-37945BE6E537}"/>
                </a:ext>
              </a:extLst>
            </p:cNvPr>
            <p:cNvSpPr/>
            <p:nvPr userDrawn="1"/>
          </p:nvSpPr>
          <p:spPr>
            <a:xfrm>
              <a:off x="12263121" y="-10160"/>
              <a:ext cx="806810" cy="432987"/>
            </a:xfrm>
            <a:prstGeom prst="rect">
              <a:avLst/>
            </a:prstGeom>
            <a:solidFill>
              <a:srgbClr val="0C2340"/>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12.35.64</a:t>
              </a:r>
            </a:p>
          </p:txBody>
        </p:sp>
        <p:sp>
          <p:nvSpPr>
            <p:cNvPr id="15" name="Rettangolo 5">
              <a:extLst>
                <a:ext uri="{FF2B5EF4-FFF2-40B4-BE49-F238E27FC236}">
                  <a16:creationId xmlns:a16="http://schemas.microsoft.com/office/drawing/2014/main" id="{E32B0790-E9F5-40D6-199F-9F590733EE85}"/>
                </a:ext>
              </a:extLst>
            </p:cNvPr>
            <p:cNvSpPr/>
            <p:nvPr userDrawn="1"/>
          </p:nvSpPr>
          <p:spPr>
            <a:xfrm>
              <a:off x="13103837" y="-10160"/>
              <a:ext cx="806810" cy="432987"/>
            </a:xfrm>
            <a:prstGeom prst="rect">
              <a:avLst/>
            </a:prstGeom>
            <a:solidFill>
              <a:srgbClr val="DA291C"/>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218.41.28</a:t>
              </a:r>
            </a:p>
          </p:txBody>
        </p:sp>
        <p:sp>
          <p:nvSpPr>
            <p:cNvPr id="16" name="Rettangolo 6">
              <a:extLst>
                <a:ext uri="{FF2B5EF4-FFF2-40B4-BE49-F238E27FC236}">
                  <a16:creationId xmlns:a16="http://schemas.microsoft.com/office/drawing/2014/main" id="{2C82D84B-2AF0-AFDE-8705-776D1F37209C}"/>
                </a:ext>
              </a:extLst>
            </p:cNvPr>
            <p:cNvSpPr/>
            <p:nvPr userDrawn="1"/>
          </p:nvSpPr>
          <p:spPr>
            <a:xfrm>
              <a:off x="12263121" y="448821"/>
              <a:ext cx="806810" cy="432306"/>
            </a:xfrm>
            <a:prstGeom prst="rect">
              <a:avLst/>
            </a:prstGeom>
            <a:solidFill>
              <a:srgbClr val="0C2340">
                <a:alpha val="8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err="1">
                  <a:ln>
                    <a:noFill/>
                  </a:ln>
                  <a:solidFill>
                    <a:srgbClr val="FFFFFF"/>
                  </a:solidFill>
                  <a:effectLst/>
                  <a:uLnTx/>
                  <a:uFillTx/>
                  <a:latin typeface="Arial Narrow" panose="020B0604020202020204" pitchFamily="34" charset="0"/>
                  <a:ea typeface="+mn-ea"/>
                  <a:cs typeface="Arial Narrow" panose="020B0604020202020204" pitchFamily="34" charset="0"/>
                </a:rPr>
                <a:t>Transp</a:t>
              </a:r>
              <a:r>
                <a:rPr kumimoji="0" lang="it-IT" sz="1050" b="0" i="0" u="none" strike="noStrike" kern="1200" cap="none" spc="0" normalizeH="0" baseline="0" noProof="0" dirty="0">
                  <a:ln>
                    <a:noFill/>
                  </a:ln>
                  <a:solidFill>
                    <a:srgbClr val="FFFFFF"/>
                  </a:solidFill>
                  <a:effectLst/>
                  <a:uLnTx/>
                  <a:uFillTx/>
                  <a:latin typeface="Arial Narrow" panose="020B0604020202020204" pitchFamily="34" charset="0"/>
                  <a:ea typeface="+mn-ea"/>
                  <a:cs typeface="Arial Narrow" panose="020B0604020202020204" pitchFamily="34" charset="0"/>
                </a:rPr>
                <a:t>. 10%</a:t>
              </a:r>
              <a:endParaRPr kumimoji="0" lang="it-IT" sz="1050" b="0" i="0" u="none" strike="noStrike" kern="1200" cap="none" spc="0" normalizeH="0" baseline="0" noProof="0" dirty="0">
                <a:ln>
                  <a:noFill/>
                </a:ln>
                <a:solidFill>
                  <a:srgbClr val="FFFFFF"/>
                </a:solidFill>
                <a:effectLst/>
                <a:uLnTx/>
                <a:uFillTx/>
                <a:latin typeface="Arial"/>
                <a:ea typeface="+mn-ea"/>
                <a:cs typeface="+mn-cs"/>
              </a:endParaRPr>
            </a:p>
          </p:txBody>
        </p:sp>
        <p:sp>
          <p:nvSpPr>
            <p:cNvPr id="17" name="Rettangolo 10">
              <a:extLst>
                <a:ext uri="{FF2B5EF4-FFF2-40B4-BE49-F238E27FC236}">
                  <a16:creationId xmlns:a16="http://schemas.microsoft.com/office/drawing/2014/main" id="{C1F8C3F8-1105-A5B0-49D3-4C664153FA7C}"/>
                </a:ext>
              </a:extLst>
            </p:cNvPr>
            <p:cNvSpPr/>
            <p:nvPr userDrawn="1"/>
          </p:nvSpPr>
          <p:spPr>
            <a:xfrm>
              <a:off x="13103837" y="448821"/>
              <a:ext cx="806810" cy="432306"/>
            </a:xfrm>
            <a:prstGeom prst="rect">
              <a:avLst/>
            </a:prstGeom>
            <a:solidFill>
              <a:srgbClr val="DA291C">
                <a:alpha val="8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10%</a:t>
              </a:r>
            </a:p>
          </p:txBody>
        </p:sp>
        <p:sp>
          <p:nvSpPr>
            <p:cNvPr id="18" name="Rettangolo 11">
              <a:extLst>
                <a:ext uri="{FF2B5EF4-FFF2-40B4-BE49-F238E27FC236}">
                  <a16:creationId xmlns:a16="http://schemas.microsoft.com/office/drawing/2014/main" id="{B628CFDF-1650-FFDC-039B-95ABD5545679}"/>
                </a:ext>
              </a:extLst>
            </p:cNvPr>
            <p:cNvSpPr/>
            <p:nvPr userDrawn="1"/>
          </p:nvSpPr>
          <p:spPr>
            <a:xfrm>
              <a:off x="12263121" y="907121"/>
              <a:ext cx="806810" cy="432306"/>
            </a:xfrm>
            <a:prstGeom prst="rect">
              <a:avLst/>
            </a:prstGeom>
            <a:solidFill>
              <a:srgbClr val="0C2340">
                <a:alpha val="8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20%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19" name="Rettangolo 12">
              <a:extLst>
                <a:ext uri="{FF2B5EF4-FFF2-40B4-BE49-F238E27FC236}">
                  <a16:creationId xmlns:a16="http://schemas.microsoft.com/office/drawing/2014/main" id="{90E90134-3B4D-1020-D6B1-2B10662F9CAF}"/>
                </a:ext>
              </a:extLst>
            </p:cNvPr>
            <p:cNvSpPr/>
            <p:nvPr userDrawn="1"/>
          </p:nvSpPr>
          <p:spPr>
            <a:xfrm>
              <a:off x="13103837" y="907121"/>
              <a:ext cx="806810" cy="432306"/>
            </a:xfrm>
            <a:prstGeom prst="rect">
              <a:avLst/>
            </a:prstGeom>
            <a:solidFill>
              <a:srgbClr val="DA291C">
                <a:alpha val="8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20%</a:t>
              </a:r>
            </a:p>
          </p:txBody>
        </p:sp>
        <p:sp>
          <p:nvSpPr>
            <p:cNvPr id="21" name="Rettangolo 13">
              <a:extLst>
                <a:ext uri="{FF2B5EF4-FFF2-40B4-BE49-F238E27FC236}">
                  <a16:creationId xmlns:a16="http://schemas.microsoft.com/office/drawing/2014/main" id="{3E4FD898-13F0-9648-FF8F-72B0EFC1F132}"/>
                </a:ext>
              </a:extLst>
            </p:cNvPr>
            <p:cNvSpPr/>
            <p:nvPr userDrawn="1"/>
          </p:nvSpPr>
          <p:spPr>
            <a:xfrm>
              <a:off x="12263121" y="1365421"/>
              <a:ext cx="806810" cy="432306"/>
            </a:xfrm>
            <a:prstGeom prst="rect">
              <a:avLst/>
            </a:prstGeom>
            <a:solidFill>
              <a:srgbClr val="536479"/>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30%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22" name="Rettangolo 14">
              <a:extLst>
                <a:ext uri="{FF2B5EF4-FFF2-40B4-BE49-F238E27FC236}">
                  <a16:creationId xmlns:a16="http://schemas.microsoft.com/office/drawing/2014/main" id="{37E0977A-8597-EEFB-796E-4D569E2268D6}"/>
                </a:ext>
              </a:extLst>
            </p:cNvPr>
            <p:cNvSpPr/>
            <p:nvPr userDrawn="1"/>
          </p:nvSpPr>
          <p:spPr>
            <a:xfrm>
              <a:off x="13103837" y="1365421"/>
              <a:ext cx="806810" cy="432306"/>
            </a:xfrm>
            <a:prstGeom prst="rect">
              <a:avLst/>
            </a:prstGeom>
            <a:solidFill>
              <a:srgbClr val="DA291C">
                <a:alpha val="6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30%</a:t>
              </a:r>
            </a:p>
          </p:txBody>
        </p:sp>
        <p:sp>
          <p:nvSpPr>
            <p:cNvPr id="23" name="Rettangolo 15">
              <a:extLst>
                <a:ext uri="{FF2B5EF4-FFF2-40B4-BE49-F238E27FC236}">
                  <a16:creationId xmlns:a16="http://schemas.microsoft.com/office/drawing/2014/main" id="{7A86F20D-C9E3-F3A0-E8EA-492227D188AE}"/>
                </a:ext>
              </a:extLst>
            </p:cNvPr>
            <p:cNvSpPr/>
            <p:nvPr userDrawn="1"/>
          </p:nvSpPr>
          <p:spPr>
            <a:xfrm>
              <a:off x="12263121" y="1823720"/>
              <a:ext cx="806810" cy="432306"/>
            </a:xfrm>
            <a:prstGeom prst="rect">
              <a:avLst/>
            </a:prstGeom>
            <a:solidFill>
              <a:srgbClr val="0C2340">
                <a:alpha val="6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40%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24" name="Rettangolo 16">
              <a:extLst>
                <a:ext uri="{FF2B5EF4-FFF2-40B4-BE49-F238E27FC236}">
                  <a16:creationId xmlns:a16="http://schemas.microsoft.com/office/drawing/2014/main" id="{8853FEDE-E1C5-4748-F0A9-660A71D091BC}"/>
                </a:ext>
              </a:extLst>
            </p:cNvPr>
            <p:cNvSpPr/>
            <p:nvPr userDrawn="1"/>
          </p:nvSpPr>
          <p:spPr>
            <a:xfrm>
              <a:off x="13103837" y="1823720"/>
              <a:ext cx="806810" cy="432306"/>
            </a:xfrm>
            <a:prstGeom prst="rect">
              <a:avLst/>
            </a:prstGeom>
            <a:solidFill>
              <a:srgbClr val="DA291C">
                <a:alpha val="6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40%</a:t>
              </a:r>
            </a:p>
          </p:txBody>
        </p:sp>
        <p:sp>
          <p:nvSpPr>
            <p:cNvPr id="25" name="Rettangolo 17">
              <a:extLst>
                <a:ext uri="{FF2B5EF4-FFF2-40B4-BE49-F238E27FC236}">
                  <a16:creationId xmlns:a16="http://schemas.microsoft.com/office/drawing/2014/main" id="{4D46987F-B8D4-F826-C4A6-BFCD899DDEE2}"/>
                </a:ext>
              </a:extLst>
            </p:cNvPr>
            <p:cNvSpPr/>
            <p:nvPr userDrawn="1"/>
          </p:nvSpPr>
          <p:spPr>
            <a:xfrm>
              <a:off x="12263121" y="2968489"/>
              <a:ext cx="807695" cy="432000"/>
            </a:xfrm>
            <a:prstGeom prst="rect">
              <a:avLst/>
            </a:prstGeom>
            <a:solidFill>
              <a:srgbClr val="8FAADC"/>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143.170.220</a:t>
              </a:r>
            </a:p>
          </p:txBody>
        </p:sp>
        <p:sp>
          <p:nvSpPr>
            <p:cNvPr id="26" name="Rettangolo 18">
              <a:extLst>
                <a:ext uri="{FF2B5EF4-FFF2-40B4-BE49-F238E27FC236}">
                  <a16:creationId xmlns:a16="http://schemas.microsoft.com/office/drawing/2014/main" id="{4E728BAE-B67E-AD54-B40C-1D65CAE13814}"/>
                </a:ext>
              </a:extLst>
            </p:cNvPr>
            <p:cNvSpPr/>
            <p:nvPr userDrawn="1"/>
          </p:nvSpPr>
          <p:spPr>
            <a:xfrm>
              <a:off x="12263121" y="3428897"/>
              <a:ext cx="807695" cy="432000"/>
            </a:xfrm>
            <a:prstGeom prst="rect">
              <a:avLst/>
            </a:prstGeom>
            <a:solidFill>
              <a:srgbClr val="B4C7E7"/>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180.199.231</a:t>
              </a:r>
            </a:p>
          </p:txBody>
        </p:sp>
        <p:sp>
          <p:nvSpPr>
            <p:cNvPr id="27" name="Rettangolo 19">
              <a:extLst>
                <a:ext uri="{FF2B5EF4-FFF2-40B4-BE49-F238E27FC236}">
                  <a16:creationId xmlns:a16="http://schemas.microsoft.com/office/drawing/2014/main" id="{22006D6A-7597-202A-E4D6-336B5B06CF7D}"/>
                </a:ext>
              </a:extLst>
            </p:cNvPr>
            <p:cNvSpPr/>
            <p:nvPr userDrawn="1"/>
          </p:nvSpPr>
          <p:spPr>
            <a:xfrm>
              <a:off x="13102953" y="2968489"/>
              <a:ext cx="807695" cy="432000"/>
            </a:xfrm>
            <a:prstGeom prst="rect">
              <a:avLst/>
            </a:prstGeom>
            <a:solidFill>
              <a:srgbClr val="7030A0"/>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112.48.160</a:t>
              </a:r>
            </a:p>
          </p:txBody>
        </p:sp>
        <p:sp>
          <p:nvSpPr>
            <p:cNvPr id="28" name="Rettangolo 20">
              <a:extLst>
                <a:ext uri="{FF2B5EF4-FFF2-40B4-BE49-F238E27FC236}">
                  <a16:creationId xmlns:a16="http://schemas.microsoft.com/office/drawing/2014/main" id="{3F9A585B-F5C3-52CA-E619-F8549766951E}"/>
                </a:ext>
              </a:extLst>
            </p:cNvPr>
            <p:cNvSpPr/>
            <p:nvPr userDrawn="1"/>
          </p:nvSpPr>
          <p:spPr>
            <a:xfrm>
              <a:off x="13103837" y="3428897"/>
              <a:ext cx="807695" cy="432000"/>
            </a:xfrm>
            <a:prstGeom prst="rect">
              <a:avLst/>
            </a:prstGeom>
            <a:solidFill>
              <a:srgbClr val="C5E0B4"/>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197.224.180</a:t>
              </a:r>
            </a:p>
          </p:txBody>
        </p:sp>
        <p:sp>
          <p:nvSpPr>
            <p:cNvPr id="29" name="Rettangolo 15">
              <a:extLst>
                <a:ext uri="{FF2B5EF4-FFF2-40B4-BE49-F238E27FC236}">
                  <a16:creationId xmlns:a16="http://schemas.microsoft.com/office/drawing/2014/main" id="{BD7043EF-68DC-703E-2ED8-CA6C0B7C201F}"/>
                </a:ext>
              </a:extLst>
            </p:cNvPr>
            <p:cNvSpPr/>
            <p:nvPr userDrawn="1"/>
          </p:nvSpPr>
          <p:spPr>
            <a:xfrm>
              <a:off x="12826337" y="2299708"/>
              <a:ext cx="521093" cy="432306"/>
            </a:xfrm>
            <a:prstGeom prst="rect">
              <a:avLst/>
            </a:prstGeom>
            <a:solidFill>
              <a:srgbClr val="9DA7B3"/>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30" name="Rettangolo 16">
              <a:extLst>
                <a:ext uri="{FF2B5EF4-FFF2-40B4-BE49-F238E27FC236}">
                  <a16:creationId xmlns:a16="http://schemas.microsoft.com/office/drawing/2014/main" id="{6AE6E4A9-3070-005F-DEF4-CA47DB771C27}"/>
                </a:ext>
              </a:extLst>
            </p:cNvPr>
            <p:cNvSpPr/>
            <p:nvPr userDrawn="1"/>
          </p:nvSpPr>
          <p:spPr>
            <a:xfrm>
              <a:off x="13389554" y="2299708"/>
              <a:ext cx="521093" cy="432306"/>
            </a:xfrm>
            <a:prstGeom prst="rect">
              <a:avLst/>
            </a:prstGeom>
            <a:solidFill>
              <a:srgbClr val="DADEE3"/>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endParaRPr>
            </a:p>
          </p:txBody>
        </p:sp>
        <p:sp>
          <p:nvSpPr>
            <p:cNvPr id="31" name="Rettangolo 15">
              <a:extLst>
                <a:ext uri="{FF2B5EF4-FFF2-40B4-BE49-F238E27FC236}">
                  <a16:creationId xmlns:a16="http://schemas.microsoft.com/office/drawing/2014/main" id="{D5B542D9-8581-794A-1552-6E1336C019BD}"/>
                </a:ext>
              </a:extLst>
            </p:cNvPr>
            <p:cNvSpPr/>
            <p:nvPr userDrawn="1"/>
          </p:nvSpPr>
          <p:spPr>
            <a:xfrm>
              <a:off x="12263120" y="2299708"/>
              <a:ext cx="521093" cy="432306"/>
            </a:xfrm>
            <a:prstGeom prst="rect">
              <a:avLst/>
            </a:prstGeom>
            <a:solidFill>
              <a:srgbClr val="536479"/>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2" name="Group 23">
            <a:extLst>
              <a:ext uri="{FF2B5EF4-FFF2-40B4-BE49-F238E27FC236}">
                <a16:creationId xmlns:a16="http://schemas.microsoft.com/office/drawing/2014/main" id="{37CF18E2-D05C-E1E4-5E24-5505AAF23D85}"/>
              </a:ext>
            </a:extLst>
          </p:cNvPr>
          <p:cNvGrpSpPr/>
          <p:nvPr/>
        </p:nvGrpSpPr>
        <p:grpSpPr>
          <a:xfrm>
            <a:off x="97675" y="542015"/>
            <a:ext cx="11857792" cy="524773"/>
            <a:chOff x="305935" y="1361657"/>
            <a:chExt cx="9149215" cy="524773"/>
          </a:xfrm>
        </p:grpSpPr>
        <p:sp>
          <p:nvSpPr>
            <p:cNvPr id="4" name="Rectangle 4">
              <a:extLst>
                <a:ext uri="{FF2B5EF4-FFF2-40B4-BE49-F238E27FC236}">
                  <a16:creationId xmlns:a16="http://schemas.microsoft.com/office/drawing/2014/main" id="{EA10D617-6134-7DFF-22E1-41254716B366}"/>
                </a:ext>
              </a:extLst>
            </p:cNvPr>
            <p:cNvSpPr>
              <a:spLocks noChangeArrowheads="1"/>
            </p:cNvSpPr>
            <p:nvPr/>
          </p:nvSpPr>
          <p:spPr bwMode="auto">
            <a:xfrm>
              <a:off x="305935" y="1361657"/>
              <a:ext cx="9110662" cy="321300"/>
            </a:xfrm>
            <a:prstGeom prst="rect">
              <a:avLst/>
            </a:prstGeom>
            <a:noFill/>
            <a:ln w="25400" algn="ctr">
              <a:noFill/>
              <a:miter lim="800000"/>
              <a:headEnd/>
              <a:tailEnd/>
            </a:ln>
            <a:effectLst/>
          </p:spPr>
          <p:txBody>
            <a:bodyPr lIns="91440" tIns="45720" rIns="91440" bIns="45720" anchor="ctr"/>
            <a:lstStyle>
              <a:lvl1pPr algn="l" eaLnBrk="0" hangingPunct="0">
                <a:spcBef>
                  <a:spcPct val="100000"/>
                </a:spcBef>
                <a:buFont typeface="Wingdings" panose="05000000000000000000" pitchFamily="2" charset="2"/>
                <a:buChar char=""/>
                <a:defRPr sz="1600">
                  <a:solidFill>
                    <a:srgbClr val="003E74"/>
                  </a:solidFill>
                  <a:latin typeface="Lucida Sans" panose="020B0602030504020204" pitchFamily="34" charset="0"/>
                  <a:cs typeface="Arial" panose="020B0604020202020204" pitchFamily="34" charset="0"/>
                </a:defRPr>
              </a:lvl1pPr>
              <a:lvl2pPr marL="742950" indent="-285750" algn="l" eaLnBrk="0" hangingPunct="0">
                <a:spcBef>
                  <a:spcPct val="25000"/>
                </a:spcBef>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2pPr>
              <a:lvl3pPr marL="1143000" indent="-228600" algn="l" eaLnBrk="0" hangingPunct="0">
                <a:spcBef>
                  <a:spcPct val="15000"/>
                </a:spcBef>
                <a:buChar char="•"/>
                <a:defRPr sz="1600">
                  <a:solidFill>
                    <a:srgbClr val="003E74"/>
                  </a:solidFill>
                  <a:latin typeface="Lucida Sans" panose="020B0602030504020204" pitchFamily="34" charset="0"/>
                  <a:cs typeface="Arial" panose="020B0604020202020204" pitchFamily="34" charset="0"/>
                </a:defRPr>
              </a:lvl3pPr>
              <a:lvl4pPr marL="1600200" indent="-228600" algn="l" eaLnBrk="0" hangingPunct="0">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4pPr>
              <a:lvl5pPr marL="2057400" indent="-228600" algn="l" eaLnBrk="0" hangingPunct="0">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5pPr>
              <a:lvl6pPr marL="25146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6pPr>
              <a:lvl7pPr marL="29718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7pPr>
              <a:lvl8pPr marL="34290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8pPr>
              <a:lvl9pPr marL="38862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9pPr>
            </a:lstStyle>
            <a:p>
              <a:pPr marL="0" marR="0" lvl="0" indent="0" defTabSz="914400" rtl="0" eaLnBrk="0" fontAlgn="auto" latinLnBrk="0" hangingPunct="0">
                <a:lnSpc>
                  <a:spcPct val="100000"/>
                </a:lnSpc>
                <a:spcBef>
                  <a:spcPct val="0"/>
                </a:spcBef>
                <a:spcAft>
                  <a:spcPts val="0"/>
                </a:spcAft>
                <a:buClrTx/>
                <a:buSzTx/>
                <a:buFont typeface="Wingdings" panose="05000000000000000000" pitchFamily="2" charset="2"/>
                <a:buNone/>
                <a:tabLst/>
                <a:defRPr/>
              </a:pPr>
              <a:r>
                <a:rPr lang="es-ES" sz="1800" i="1" dirty="0">
                  <a:solidFill>
                    <a:srgbClr val="0C2340"/>
                  </a:solidFill>
                  <a:latin typeface="Arial"/>
                </a:rPr>
                <a:t>Data </a:t>
              </a:r>
              <a:r>
                <a:rPr lang="es-ES" sz="1800" i="1" dirty="0" err="1">
                  <a:solidFill>
                    <a:srgbClr val="0C2340"/>
                  </a:solidFill>
                  <a:latin typeface="Arial"/>
                </a:rPr>
                <a:t>The</a:t>
              </a:r>
              <a:r>
                <a:rPr lang="es-ES" sz="1800" i="1" dirty="0">
                  <a:solidFill>
                    <a:srgbClr val="0C2340"/>
                  </a:solidFill>
                  <a:latin typeface="Arial"/>
                </a:rPr>
                <a:t> </a:t>
              </a:r>
              <a:r>
                <a:rPr lang="es-ES" sz="1800" i="1" dirty="0" err="1">
                  <a:solidFill>
                    <a:srgbClr val="0C2340"/>
                  </a:solidFill>
                  <a:latin typeface="Arial"/>
                </a:rPr>
                <a:t>main</a:t>
              </a:r>
              <a:r>
                <a:rPr lang="es-ES" sz="1800" i="1" dirty="0">
                  <a:solidFill>
                    <a:srgbClr val="0C2340"/>
                  </a:solidFill>
                  <a:latin typeface="Arial"/>
                </a:rPr>
                <a:t> </a:t>
              </a:r>
              <a:r>
                <a:rPr lang="es-ES" sz="1800" i="1" dirty="0" err="1">
                  <a:solidFill>
                    <a:srgbClr val="0C2340"/>
                  </a:solidFill>
                  <a:latin typeface="Arial"/>
                </a:rPr>
                <a:t>characteristics</a:t>
              </a:r>
              <a:r>
                <a:rPr lang="es-ES" sz="1800" i="1" dirty="0">
                  <a:solidFill>
                    <a:srgbClr val="0C2340"/>
                  </a:solidFill>
                  <a:latin typeface="Arial"/>
                </a:rPr>
                <a:t> and </a:t>
              </a:r>
              <a:r>
                <a:rPr lang="es-ES" sz="1800" i="1" dirty="0" err="1">
                  <a:solidFill>
                    <a:srgbClr val="0C2340"/>
                  </a:solidFill>
                  <a:latin typeface="Arial"/>
                </a:rPr>
                <a:t>process</a:t>
              </a:r>
              <a:r>
                <a:rPr lang="es-ES" sz="1800" i="1" dirty="0">
                  <a:solidFill>
                    <a:srgbClr val="0C2340"/>
                  </a:solidFill>
                  <a:latin typeface="Arial"/>
                </a:rPr>
                <a:t> </a:t>
              </a:r>
              <a:r>
                <a:rPr lang="es-ES" sz="1800" i="1" dirty="0" err="1">
                  <a:solidFill>
                    <a:srgbClr val="0C2340"/>
                  </a:solidFill>
                  <a:latin typeface="Arial"/>
                </a:rPr>
                <a:t>to</a:t>
              </a:r>
              <a:r>
                <a:rPr lang="es-ES" sz="1800" i="1" dirty="0">
                  <a:solidFill>
                    <a:srgbClr val="0C2340"/>
                  </a:solidFill>
                  <a:latin typeface="Arial"/>
                </a:rPr>
                <a:t> </a:t>
              </a:r>
              <a:r>
                <a:rPr lang="es-ES" sz="1800" i="1" dirty="0" err="1">
                  <a:solidFill>
                    <a:srgbClr val="0C2340"/>
                  </a:solidFill>
                  <a:latin typeface="Arial"/>
                </a:rPr>
                <a:t>generate</a:t>
              </a:r>
              <a:r>
                <a:rPr lang="es-ES" sz="1800" i="1" dirty="0">
                  <a:solidFill>
                    <a:srgbClr val="0C2340"/>
                  </a:solidFill>
                  <a:latin typeface="Arial"/>
                </a:rPr>
                <a:t> </a:t>
              </a:r>
              <a:r>
                <a:rPr lang="es-ES" sz="1800" i="1" dirty="0" err="1">
                  <a:solidFill>
                    <a:srgbClr val="0C2340"/>
                  </a:solidFill>
                  <a:latin typeface="Arial"/>
                </a:rPr>
                <a:t>the</a:t>
              </a:r>
              <a:r>
                <a:rPr lang="es-ES" sz="1800" i="1" dirty="0">
                  <a:solidFill>
                    <a:srgbClr val="0C2340"/>
                  </a:solidFill>
                  <a:latin typeface="Arial"/>
                </a:rPr>
                <a:t> data</a:t>
              </a:r>
              <a:endParaRPr lang="es-AR" sz="1800" i="1" dirty="0">
                <a:solidFill>
                  <a:srgbClr val="0C2340"/>
                </a:solidFill>
                <a:highlight>
                  <a:srgbClr val="00FF00"/>
                </a:highlight>
                <a:latin typeface="Arial"/>
              </a:endParaRPr>
            </a:p>
          </p:txBody>
        </p:sp>
        <p:cxnSp>
          <p:nvCxnSpPr>
            <p:cNvPr id="5" name="Straight Connector 7">
              <a:extLst>
                <a:ext uri="{FF2B5EF4-FFF2-40B4-BE49-F238E27FC236}">
                  <a16:creationId xmlns:a16="http://schemas.microsoft.com/office/drawing/2014/main" id="{4B26B614-9910-C1A1-E2A8-7D103E6D99DC}"/>
                </a:ext>
              </a:extLst>
            </p:cNvPr>
            <p:cNvCxnSpPr/>
            <p:nvPr/>
          </p:nvCxnSpPr>
          <p:spPr bwMode="auto">
            <a:xfrm>
              <a:off x="344488" y="1886430"/>
              <a:ext cx="911066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TextBox 56">
            <a:extLst>
              <a:ext uri="{FF2B5EF4-FFF2-40B4-BE49-F238E27FC236}">
                <a16:creationId xmlns:a16="http://schemas.microsoft.com/office/drawing/2014/main" id="{4FED9F68-C443-679D-8CBF-88E8CF928540}"/>
              </a:ext>
            </a:extLst>
          </p:cNvPr>
          <p:cNvSpPr txBox="1"/>
          <p:nvPr/>
        </p:nvSpPr>
        <p:spPr>
          <a:xfrm>
            <a:off x="238125" y="1694210"/>
            <a:ext cx="5789049" cy="4097002"/>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s-ES" kern="1200" dirty="0">
                <a:solidFill>
                  <a:schemeClr val="tx1"/>
                </a:solidFill>
                <a:latin typeface="+mj-lt"/>
              </a:rPr>
              <a:t>Panel data : </a:t>
            </a:r>
            <a:r>
              <a:rPr lang="es-ES" kern="1200" dirty="0" err="1">
                <a:solidFill>
                  <a:schemeClr val="tx1"/>
                </a:solidFill>
                <a:latin typeface="+mj-lt"/>
              </a:rPr>
              <a:t>every</a:t>
            </a:r>
            <a:r>
              <a:rPr lang="es-ES" kern="1200" dirty="0">
                <a:solidFill>
                  <a:schemeClr val="tx1"/>
                </a:solidFill>
                <a:latin typeface="+mj-lt"/>
              </a:rPr>
              <a:t> container </a:t>
            </a:r>
            <a:r>
              <a:rPr lang="es-ES" kern="1200" dirty="0" err="1">
                <a:solidFill>
                  <a:schemeClr val="tx1"/>
                </a:solidFill>
                <a:latin typeface="+mj-lt"/>
              </a:rPr>
              <a:t>is</a:t>
            </a:r>
            <a:r>
              <a:rPr lang="es-ES" kern="1200" dirty="0">
                <a:solidFill>
                  <a:schemeClr val="tx1"/>
                </a:solidFill>
                <a:latin typeface="+mj-lt"/>
              </a:rPr>
              <a:t> </a:t>
            </a:r>
            <a:r>
              <a:rPr lang="es-ES" kern="1200" dirty="0" err="1">
                <a:solidFill>
                  <a:schemeClr val="tx1"/>
                </a:solidFill>
                <a:latin typeface="+mj-lt"/>
              </a:rPr>
              <a:t>repeated</a:t>
            </a:r>
            <a:r>
              <a:rPr lang="es-ES" kern="1200" dirty="0">
                <a:solidFill>
                  <a:schemeClr val="tx1"/>
                </a:solidFill>
                <a:latin typeface="+mj-lt"/>
              </a:rPr>
              <a:t> </a:t>
            </a:r>
            <a:r>
              <a:rPr lang="es-ES" kern="1200" dirty="0" err="1">
                <a:solidFill>
                  <a:schemeClr val="tx1"/>
                </a:solidFill>
                <a:latin typeface="+mj-lt"/>
              </a:rPr>
              <a:t>for</a:t>
            </a:r>
            <a:r>
              <a:rPr lang="es-ES" kern="1200" dirty="0">
                <a:solidFill>
                  <a:schemeClr val="tx1"/>
                </a:solidFill>
                <a:latin typeface="+mj-lt"/>
              </a:rPr>
              <a:t> n times</a:t>
            </a:r>
          </a:p>
          <a:p>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starting</a:t>
            </a:r>
            <a:r>
              <a:rPr lang="es-ES" kern="1200" dirty="0">
                <a:solidFill>
                  <a:schemeClr val="tx1"/>
                </a:solidFill>
                <a:latin typeface="+mj-lt"/>
              </a:rPr>
              <a:t> date </a:t>
            </a:r>
            <a:r>
              <a:rPr lang="es-ES" kern="1200" dirty="0" err="1">
                <a:solidFill>
                  <a:schemeClr val="tx1"/>
                </a:solidFill>
                <a:latin typeface="+mj-lt"/>
              </a:rPr>
              <a:t>of</a:t>
            </a:r>
            <a:r>
              <a:rPr lang="es-ES" kern="1200" dirty="0">
                <a:solidFill>
                  <a:schemeClr val="tx1"/>
                </a:solidFill>
                <a:latin typeface="+mj-lt"/>
              </a:rPr>
              <a:t> a </a:t>
            </a:r>
            <a:r>
              <a:rPr lang="es-ES" kern="1200" dirty="0" err="1">
                <a:solidFill>
                  <a:schemeClr val="tx1"/>
                </a:solidFill>
                <a:latin typeface="+mj-lt"/>
              </a:rPr>
              <a:t>trip</a:t>
            </a:r>
            <a:r>
              <a:rPr lang="es-ES" kern="1200" dirty="0">
                <a:solidFill>
                  <a:schemeClr val="tx1"/>
                </a:solidFill>
                <a:latin typeface="+mj-lt"/>
              </a:rPr>
              <a:t> can </a:t>
            </a:r>
            <a:r>
              <a:rPr lang="es-ES" kern="1200" dirty="0" err="1">
                <a:solidFill>
                  <a:schemeClr val="tx1"/>
                </a:solidFill>
                <a:latin typeface="+mj-lt"/>
              </a:rPr>
              <a:t>have</a:t>
            </a:r>
            <a:r>
              <a:rPr lang="es-ES" kern="1200" dirty="0">
                <a:solidFill>
                  <a:schemeClr val="tx1"/>
                </a:solidFill>
                <a:latin typeface="+mj-lt"/>
              </a:rPr>
              <a:t> a </a:t>
            </a:r>
            <a:r>
              <a:rPr lang="es-ES" kern="1200" dirty="0" err="1">
                <a:solidFill>
                  <a:schemeClr val="tx1"/>
                </a:solidFill>
                <a:latin typeface="+mj-lt"/>
              </a:rPr>
              <a:t>value</a:t>
            </a:r>
            <a:r>
              <a:rPr lang="es-ES" kern="1200" dirty="0">
                <a:solidFill>
                  <a:schemeClr val="tx1"/>
                </a:solidFill>
                <a:latin typeface="+mj-lt"/>
              </a:rPr>
              <a:t> </a:t>
            </a:r>
            <a:r>
              <a:rPr lang="es-ES" kern="1200" dirty="0" err="1">
                <a:solidFill>
                  <a:schemeClr val="tx1"/>
                </a:solidFill>
                <a:latin typeface="+mj-lt"/>
              </a:rPr>
              <a:t>or</a:t>
            </a:r>
            <a:r>
              <a:rPr lang="es-ES" kern="1200" dirty="0">
                <a:solidFill>
                  <a:schemeClr val="tx1"/>
                </a:solidFill>
                <a:latin typeface="+mj-lt"/>
              </a:rPr>
              <a:t> </a:t>
            </a:r>
            <a:r>
              <a:rPr lang="es-ES" kern="1200" dirty="0" err="1">
                <a:solidFill>
                  <a:schemeClr val="tx1"/>
                </a:solidFill>
                <a:latin typeface="+mj-lt"/>
              </a:rPr>
              <a:t>remain</a:t>
            </a:r>
            <a:r>
              <a:rPr lang="es-ES" kern="1200" dirty="0">
                <a:solidFill>
                  <a:schemeClr val="tx1"/>
                </a:solidFill>
                <a:latin typeface="+mj-lt"/>
              </a:rPr>
              <a:t> </a:t>
            </a:r>
            <a:r>
              <a:rPr lang="es-ES" kern="1200" dirty="0" err="1">
                <a:solidFill>
                  <a:schemeClr val="tx1"/>
                </a:solidFill>
                <a:latin typeface="+mj-lt"/>
              </a:rPr>
              <a:t>null</a:t>
            </a:r>
            <a:r>
              <a:rPr lang="es-ES" kern="1200" dirty="0">
                <a:solidFill>
                  <a:schemeClr val="tx1"/>
                </a:solidFill>
                <a:latin typeface="+mj-lt"/>
              </a:rPr>
              <a:t>, </a:t>
            </a:r>
            <a:r>
              <a:rPr lang="es-ES" kern="1200" dirty="0" err="1">
                <a:solidFill>
                  <a:schemeClr val="tx1"/>
                </a:solidFill>
                <a:latin typeface="+mj-lt"/>
              </a:rPr>
              <a:t>indicating</a:t>
            </a:r>
            <a:r>
              <a:rPr lang="es-ES" kern="1200" dirty="0">
                <a:solidFill>
                  <a:schemeClr val="tx1"/>
                </a:solidFill>
                <a:latin typeface="+mj-lt"/>
              </a:rPr>
              <a:t>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container </a:t>
            </a:r>
            <a:r>
              <a:rPr lang="es-ES" kern="1200" dirty="0" err="1">
                <a:solidFill>
                  <a:schemeClr val="tx1"/>
                </a:solidFill>
                <a:latin typeface="+mj-lt"/>
              </a:rPr>
              <a:t>is</a:t>
            </a:r>
            <a:r>
              <a:rPr lang="es-ES" kern="1200" dirty="0">
                <a:solidFill>
                  <a:schemeClr val="tx1"/>
                </a:solidFill>
                <a:latin typeface="+mj-lt"/>
              </a:rPr>
              <a:t> </a:t>
            </a:r>
            <a:r>
              <a:rPr lang="es-ES" kern="1200" dirty="0" err="1">
                <a:solidFill>
                  <a:schemeClr val="tx1"/>
                </a:solidFill>
                <a:latin typeface="+mj-lt"/>
              </a:rPr>
              <a:t>not</a:t>
            </a:r>
            <a:r>
              <a:rPr lang="es-ES" kern="1200" dirty="0">
                <a:solidFill>
                  <a:schemeClr val="tx1"/>
                </a:solidFill>
                <a:latin typeface="+mj-lt"/>
              </a:rPr>
              <a:t> in a </a:t>
            </a:r>
            <a:r>
              <a:rPr lang="es-ES" kern="1200" dirty="0" err="1">
                <a:solidFill>
                  <a:schemeClr val="tx1"/>
                </a:solidFill>
                <a:latin typeface="+mj-lt"/>
              </a:rPr>
              <a:t>trip</a:t>
            </a:r>
            <a:r>
              <a:rPr lang="es-ES" kern="1200" dirty="0">
                <a:solidFill>
                  <a:schemeClr val="tx1"/>
                </a:solidFill>
                <a:latin typeface="+mj-lt"/>
              </a:rPr>
              <a:t>.</a:t>
            </a:r>
          </a:p>
          <a:p>
            <a:r>
              <a:rPr lang="en-US" kern="1200" dirty="0">
                <a:solidFill>
                  <a:schemeClr val="tx1"/>
                </a:solidFill>
                <a:latin typeface="+mj-lt"/>
              </a:rPr>
              <a:t>When the recollecting date have a value it means that the container has returned</a:t>
            </a:r>
          </a:p>
          <a:p>
            <a:r>
              <a:rPr lang="en-US" kern="1200" dirty="0">
                <a:solidFill>
                  <a:schemeClr val="tx1"/>
                </a:solidFill>
                <a:latin typeface="+mj-lt"/>
              </a:rPr>
              <a:t>From the day after of the container return the container might start another trip so we assume that the time needed to sanitize the container it’s at least one day. The case that this container can be broken has not been taken into account for simplicity</a:t>
            </a:r>
          </a:p>
          <a:p>
            <a:r>
              <a:rPr lang="en-US" kern="1200" dirty="0">
                <a:solidFill>
                  <a:schemeClr val="tx1"/>
                </a:solidFill>
                <a:latin typeface="+mj-lt"/>
              </a:rPr>
              <a:t>There is a statistical distribution (log-norm function) that model the probability of the container to be recollected.</a:t>
            </a:r>
          </a:p>
          <a:p>
            <a:r>
              <a:rPr lang="en-US" kern="1200" dirty="0">
                <a:solidFill>
                  <a:schemeClr val="tx1"/>
                </a:solidFill>
                <a:latin typeface="+mj-lt"/>
              </a:rPr>
              <a:t>The main difference between scenario 1 and scenario 2 are the parameter of the distribution that generated the recollecting event. In scenario 2 it’s likely to observe the recollecting event in a bigger time span than in scenario 1.</a:t>
            </a:r>
          </a:p>
          <a:p>
            <a:r>
              <a:rPr lang="en-US" kern="1200" dirty="0">
                <a:solidFill>
                  <a:schemeClr val="tx1"/>
                </a:solidFill>
                <a:latin typeface="+mj-lt"/>
              </a:rPr>
              <a:t>As mentioned before a minimum days expected for the trip threshold should be insert by the user, some metrics about the trip duration can guide the user to establish the value.</a:t>
            </a:r>
          </a:p>
          <a:p>
            <a:r>
              <a:rPr lang="es-ES" kern="1200" dirty="0" err="1">
                <a:solidFill>
                  <a:schemeClr val="tx1"/>
                </a:solidFill>
                <a:latin typeface="+mj-lt"/>
              </a:rPr>
              <a:t>This</a:t>
            </a:r>
            <a:r>
              <a:rPr lang="es-ES" kern="1200" dirty="0">
                <a:solidFill>
                  <a:schemeClr val="tx1"/>
                </a:solidFill>
                <a:latin typeface="+mj-lt"/>
              </a:rPr>
              <a:t> </a:t>
            </a:r>
            <a:r>
              <a:rPr lang="es-ES" kern="1200" dirty="0" err="1">
                <a:solidFill>
                  <a:schemeClr val="tx1"/>
                </a:solidFill>
                <a:latin typeface="+mj-lt"/>
              </a:rPr>
              <a:t>value</a:t>
            </a:r>
            <a:r>
              <a:rPr lang="es-ES" kern="1200" dirty="0">
                <a:solidFill>
                  <a:schemeClr val="tx1"/>
                </a:solidFill>
                <a:latin typeface="+mj-lt"/>
              </a:rPr>
              <a:t> can be </a:t>
            </a:r>
            <a:r>
              <a:rPr lang="es-ES" kern="1200" dirty="0" err="1">
                <a:solidFill>
                  <a:schemeClr val="tx1"/>
                </a:solidFill>
                <a:latin typeface="+mj-lt"/>
              </a:rPr>
              <a:t>changed</a:t>
            </a:r>
            <a:r>
              <a:rPr lang="es-ES" kern="1200" dirty="0">
                <a:solidFill>
                  <a:schemeClr val="tx1"/>
                </a:solidFill>
                <a:latin typeface="+mj-lt"/>
              </a:rPr>
              <a:t> in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streamlit</a:t>
            </a:r>
            <a:r>
              <a:rPr lang="es-ES" kern="1200" dirty="0">
                <a:solidFill>
                  <a:schemeClr val="tx1"/>
                </a:solidFill>
                <a:latin typeface="+mj-lt"/>
              </a:rPr>
              <a:t> </a:t>
            </a:r>
            <a:r>
              <a:rPr lang="es-ES" kern="1200" dirty="0" err="1">
                <a:solidFill>
                  <a:schemeClr val="tx1"/>
                </a:solidFill>
                <a:latin typeface="+mj-lt"/>
              </a:rPr>
              <a:t>front</a:t>
            </a:r>
            <a:r>
              <a:rPr lang="es-ES" kern="1200" dirty="0">
                <a:solidFill>
                  <a:schemeClr val="tx1"/>
                </a:solidFill>
                <a:latin typeface="+mj-lt"/>
              </a:rPr>
              <a:t> </a:t>
            </a:r>
            <a:r>
              <a:rPr lang="es-ES" kern="1200" dirty="0" err="1">
                <a:solidFill>
                  <a:schemeClr val="tx1"/>
                </a:solidFill>
                <a:latin typeface="+mj-lt"/>
              </a:rPr>
              <a:t>end</a:t>
            </a:r>
            <a:r>
              <a:rPr lang="es-ES" kern="1200" dirty="0">
                <a:solidFill>
                  <a:schemeClr val="tx1"/>
                </a:solidFill>
                <a:latin typeface="+mj-lt"/>
              </a:rPr>
              <a:t> in </a:t>
            </a:r>
            <a:r>
              <a:rPr lang="es-ES" kern="1200" dirty="0" err="1">
                <a:solidFill>
                  <a:schemeClr val="tx1"/>
                </a:solidFill>
                <a:latin typeface="+mj-lt"/>
              </a:rPr>
              <a:t>an</a:t>
            </a:r>
            <a:r>
              <a:rPr lang="es-ES" kern="1200" dirty="0">
                <a:solidFill>
                  <a:schemeClr val="tx1"/>
                </a:solidFill>
                <a:latin typeface="+mj-lt"/>
              </a:rPr>
              <a:t> </a:t>
            </a:r>
            <a:r>
              <a:rPr lang="es-ES" kern="1200" dirty="0" err="1">
                <a:solidFill>
                  <a:schemeClr val="tx1"/>
                </a:solidFill>
                <a:latin typeface="+mj-lt"/>
              </a:rPr>
              <a:t>easy</a:t>
            </a:r>
            <a:r>
              <a:rPr lang="es-ES" kern="1200" dirty="0">
                <a:solidFill>
                  <a:schemeClr val="tx1"/>
                </a:solidFill>
                <a:latin typeface="+mj-lt"/>
              </a:rPr>
              <a:t> and interactive </a:t>
            </a:r>
            <a:r>
              <a:rPr lang="es-ES" kern="1200" dirty="0" err="1">
                <a:solidFill>
                  <a:schemeClr val="tx1"/>
                </a:solidFill>
                <a:latin typeface="+mj-lt"/>
              </a:rPr>
              <a:t>way</a:t>
            </a:r>
            <a:endParaRPr lang="es-ES" kern="1200" dirty="0">
              <a:solidFill>
                <a:schemeClr val="tx1"/>
              </a:solidFill>
              <a:latin typeface="+mj-lt"/>
            </a:endParaRPr>
          </a:p>
          <a:p>
            <a:r>
              <a:rPr lang="es-ES" kern="1200" dirty="0" err="1">
                <a:solidFill>
                  <a:schemeClr val="tx1"/>
                </a:solidFill>
                <a:latin typeface="+mj-lt"/>
              </a:rPr>
              <a:t>Additional</a:t>
            </a:r>
            <a:r>
              <a:rPr lang="es-ES" kern="1200" dirty="0">
                <a:solidFill>
                  <a:schemeClr val="tx1"/>
                </a:solidFill>
                <a:latin typeface="+mj-lt"/>
              </a:rPr>
              <a:t> </a:t>
            </a:r>
            <a:r>
              <a:rPr lang="es-ES" kern="1200" dirty="0" err="1">
                <a:solidFill>
                  <a:schemeClr val="tx1"/>
                </a:solidFill>
                <a:latin typeface="+mj-lt"/>
              </a:rPr>
              <a:t>metrics</a:t>
            </a:r>
            <a:r>
              <a:rPr lang="es-ES" kern="1200" dirty="0">
                <a:solidFill>
                  <a:schemeClr val="tx1"/>
                </a:solidFill>
                <a:latin typeface="+mj-lt"/>
              </a:rPr>
              <a:t> are </a:t>
            </a:r>
            <a:r>
              <a:rPr lang="es-ES" kern="1200" dirty="0" err="1">
                <a:solidFill>
                  <a:schemeClr val="tx1"/>
                </a:solidFill>
                <a:latin typeface="+mj-lt"/>
              </a:rPr>
              <a:t>calulated</a:t>
            </a:r>
            <a:r>
              <a:rPr lang="es-ES" kern="1200" dirty="0">
                <a:solidFill>
                  <a:schemeClr val="tx1"/>
                </a:solidFill>
                <a:latin typeface="+mj-lt"/>
              </a:rPr>
              <a:t> in </a:t>
            </a:r>
            <a:r>
              <a:rPr lang="es-ES" kern="1200" dirty="0" err="1">
                <a:solidFill>
                  <a:schemeClr val="tx1"/>
                </a:solidFill>
                <a:latin typeface="+mj-lt"/>
              </a:rPr>
              <a:t>the</a:t>
            </a:r>
            <a:r>
              <a:rPr lang="es-ES" kern="1200" dirty="0">
                <a:solidFill>
                  <a:schemeClr val="tx1"/>
                </a:solidFill>
                <a:latin typeface="+mj-lt"/>
              </a:rPr>
              <a:t> data </a:t>
            </a:r>
            <a:r>
              <a:rPr lang="es-ES" kern="1200" dirty="0" err="1">
                <a:solidFill>
                  <a:schemeClr val="tx1"/>
                </a:solidFill>
                <a:latin typeface="+mj-lt"/>
              </a:rPr>
              <a:t>generation</a:t>
            </a:r>
            <a:r>
              <a:rPr lang="es-ES" kern="1200" dirty="0">
                <a:solidFill>
                  <a:schemeClr val="tx1"/>
                </a:solidFill>
                <a:latin typeface="+mj-lt"/>
              </a:rPr>
              <a:t> </a:t>
            </a:r>
            <a:r>
              <a:rPr lang="es-ES" kern="1200" dirty="0" err="1">
                <a:solidFill>
                  <a:schemeClr val="tx1"/>
                </a:solidFill>
                <a:latin typeface="+mj-lt"/>
              </a:rPr>
              <a:t>like</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amount</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days</a:t>
            </a:r>
            <a:r>
              <a:rPr lang="es-ES" kern="1200" dirty="0">
                <a:solidFill>
                  <a:schemeClr val="tx1"/>
                </a:solidFill>
                <a:latin typeface="+mj-lt"/>
              </a:rPr>
              <a:t> </a:t>
            </a:r>
            <a:r>
              <a:rPr lang="es-ES" kern="1200" dirty="0" err="1">
                <a:solidFill>
                  <a:schemeClr val="tx1"/>
                </a:solidFill>
                <a:latin typeface="+mj-lt"/>
              </a:rPr>
              <a:t>where</a:t>
            </a:r>
            <a:r>
              <a:rPr lang="es-ES" kern="1200" dirty="0">
                <a:solidFill>
                  <a:schemeClr val="tx1"/>
                </a:solidFill>
                <a:latin typeface="+mj-lt"/>
              </a:rPr>
              <a:t> a container has </a:t>
            </a:r>
            <a:r>
              <a:rPr lang="es-ES" kern="1200" dirty="0" err="1">
                <a:solidFill>
                  <a:schemeClr val="tx1"/>
                </a:solidFill>
                <a:latin typeface="+mj-lt"/>
              </a:rPr>
              <a:t>been</a:t>
            </a:r>
            <a:r>
              <a:rPr lang="es-ES" kern="1200" dirty="0">
                <a:solidFill>
                  <a:schemeClr val="tx1"/>
                </a:solidFill>
                <a:latin typeface="+mj-lt"/>
              </a:rPr>
              <a:t> </a:t>
            </a:r>
            <a:r>
              <a:rPr lang="es-ES" kern="1200" dirty="0" err="1">
                <a:solidFill>
                  <a:schemeClr val="tx1"/>
                </a:solidFill>
                <a:latin typeface="+mj-lt"/>
              </a:rPr>
              <a:t>uncorrectly</a:t>
            </a:r>
            <a:r>
              <a:rPr lang="es-ES" kern="1200" dirty="0">
                <a:solidFill>
                  <a:schemeClr val="tx1"/>
                </a:solidFill>
                <a:latin typeface="+mj-lt"/>
              </a:rPr>
              <a:t> </a:t>
            </a:r>
            <a:r>
              <a:rPr lang="es-ES" kern="1200" dirty="0" err="1">
                <a:solidFill>
                  <a:schemeClr val="tx1"/>
                </a:solidFill>
                <a:latin typeface="+mj-lt"/>
              </a:rPr>
              <a:t>classified</a:t>
            </a:r>
            <a:r>
              <a:rPr lang="es-ES" kern="1200" dirty="0">
                <a:solidFill>
                  <a:schemeClr val="tx1"/>
                </a:solidFill>
                <a:latin typeface="+mj-lt"/>
              </a:rPr>
              <a:t> as </a:t>
            </a:r>
            <a:r>
              <a:rPr lang="es-ES" kern="1200" dirty="0" err="1">
                <a:solidFill>
                  <a:schemeClr val="tx1"/>
                </a:solidFill>
                <a:latin typeface="+mj-lt"/>
              </a:rPr>
              <a:t>lost</a:t>
            </a:r>
            <a:r>
              <a:rPr lang="es-ES" kern="1200" dirty="0">
                <a:solidFill>
                  <a:schemeClr val="tx1"/>
                </a:solidFill>
                <a:latin typeface="+mj-lt"/>
              </a:rPr>
              <a:t> and </a:t>
            </a:r>
            <a:r>
              <a:rPr lang="es-ES" kern="1200" dirty="0" err="1">
                <a:solidFill>
                  <a:schemeClr val="tx1"/>
                </a:solidFill>
                <a:latin typeface="+mj-lt"/>
              </a:rPr>
              <a:t>the</a:t>
            </a:r>
            <a:r>
              <a:rPr lang="es-ES" kern="1200" dirty="0">
                <a:solidFill>
                  <a:schemeClr val="tx1"/>
                </a:solidFill>
                <a:latin typeface="+mj-lt"/>
              </a:rPr>
              <a:t> actual total </a:t>
            </a:r>
            <a:r>
              <a:rPr lang="es-ES" kern="1200" dirty="0" err="1">
                <a:solidFill>
                  <a:schemeClr val="tx1"/>
                </a:solidFill>
                <a:latin typeface="+mj-lt"/>
              </a:rPr>
              <a:t>available</a:t>
            </a:r>
            <a:r>
              <a:rPr lang="es-ES" kern="1200" dirty="0">
                <a:solidFill>
                  <a:schemeClr val="tx1"/>
                </a:solidFill>
                <a:latin typeface="+mj-lt"/>
              </a:rPr>
              <a:t> container </a:t>
            </a:r>
            <a:r>
              <a:rPr lang="es-ES" kern="1200" dirty="0" err="1">
                <a:solidFill>
                  <a:schemeClr val="tx1"/>
                </a:solidFill>
                <a:latin typeface="+mj-lt"/>
              </a:rPr>
              <a:t>number</a:t>
            </a:r>
            <a:r>
              <a:rPr lang="es-ES" kern="1200" dirty="0">
                <a:solidFill>
                  <a:schemeClr val="tx1"/>
                </a:solidFill>
                <a:latin typeface="+mj-lt"/>
              </a:rPr>
              <a:t>, </a:t>
            </a:r>
            <a:r>
              <a:rPr lang="es-ES" kern="1200" dirty="0" err="1">
                <a:solidFill>
                  <a:schemeClr val="tx1"/>
                </a:solidFill>
                <a:latin typeface="+mj-lt"/>
              </a:rPr>
              <a:t>field</a:t>
            </a:r>
            <a:r>
              <a:rPr lang="es-ES" kern="1200" dirty="0">
                <a:solidFill>
                  <a:schemeClr val="tx1"/>
                </a:solidFill>
                <a:latin typeface="+mj-lt"/>
              </a:rPr>
              <a:t>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is</a:t>
            </a:r>
            <a:r>
              <a:rPr lang="es-ES" kern="1200" dirty="0">
                <a:solidFill>
                  <a:schemeClr val="tx1"/>
                </a:solidFill>
                <a:latin typeface="+mj-lt"/>
              </a:rPr>
              <a:t> </a:t>
            </a:r>
            <a:r>
              <a:rPr lang="es-ES" kern="1200" dirty="0" err="1">
                <a:solidFill>
                  <a:schemeClr val="tx1"/>
                </a:solidFill>
                <a:latin typeface="+mj-lt"/>
              </a:rPr>
              <a:t>meant</a:t>
            </a:r>
            <a:r>
              <a:rPr lang="es-ES" kern="1200" dirty="0">
                <a:solidFill>
                  <a:schemeClr val="tx1"/>
                </a:solidFill>
                <a:latin typeface="+mj-lt"/>
              </a:rPr>
              <a:t> </a:t>
            </a:r>
            <a:r>
              <a:rPr lang="es-ES" kern="1200" dirty="0" err="1">
                <a:solidFill>
                  <a:schemeClr val="tx1"/>
                </a:solidFill>
                <a:latin typeface="+mj-lt"/>
              </a:rPr>
              <a:t>to</a:t>
            </a:r>
            <a:r>
              <a:rPr lang="es-ES" kern="1200" dirty="0">
                <a:solidFill>
                  <a:schemeClr val="tx1"/>
                </a:solidFill>
                <a:latin typeface="+mj-lt"/>
              </a:rPr>
              <a:t> be </a:t>
            </a:r>
            <a:r>
              <a:rPr lang="es-ES" kern="1200" dirty="0" err="1">
                <a:solidFill>
                  <a:schemeClr val="tx1"/>
                </a:solidFill>
                <a:latin typeface="+mj-lt"/>
              </a:rPr>
              <a:t>used</a:t>
            </a:r>
            <a:r>
              <a:rPr lang="es-ES" kern="1200" dirty="0">
                <a:solidFill>
                  <a:schemeClr val="tx1"/>
                </a:solidFill>
                <a:latin typeface="+mj-lt"/>
              </a:rPr>
              <a:t> </a:t>
            </a:r>
            <a:r>
              <a:rPr lang="es-ES" kern="1200" dirty="0" err="1">
                <a:solidFill>
                  <a:schemeClr val="tx1"/>
                </a:solidFill>
                <a:latin typeface="+mj-lt"/>
              </a:rPr>
              <a:t>for</a:t>
            </a:r>
            <a:r>
              <a:rPr lang="es-ES" kern="1200" dirty="0">
                <a:solidFill>
                  <a:schemeClr val="tx1"/>
                </a:solidFill>
                <a:latin typeface="+mj-lt"/>
              </a:rPr>
              <a:t> </a:t>
            </a:r>
            <a:r>
              <a:rPr lang="es-ES" kern="1200" dirty="0" err="1">
                <a:solidFill>
                  <a:schemeClr val="tx1"/>
                </a:solidFill>
                <a:latin typeface="+mj-lt"/>
              </a:rPr>
              <a:t>validation</a:t>
            </a:r>
            <a:r>
              <a:rPr lang="es-ES" kern="1200" dirty="0">
                <a:solidFill>
                  <a:schemeClr val="tx1"/>
                </a:solidFill>
                <a:latin typeface="+mj-lt"/>
              </a:rPr>
              <a:t>.</a:t>
            </a:r>
          </a:p>
        </p:txBody>
      </p:sp>
      <p:sp>
        <p:nvSpPr>
          <p:cNvPr id="12" name="Text Box 4">
            <a:extLst>
              <a:ext uri="{FF2B5EF4-FFF2-40B4-BE49-F238E27FC236}">
                <a16:creationId xmlns:a16="http://schemas.microsoft.com/office/drawing/2014/main" id="{3209260B-5962-0F9E-4E9D-81CA98990823}"/>
              </a:ext>
            </a:extLst>
          </p:cNvPr>
          <p:cNvSpPr txBox="1">
            <a:spLocks noChangeArrowheads="1"/>
          </p:cNvSpPr>
          <p:nvPr>
            <p:custDataLst>
              <p:tags r:id="rId1"/>
            </p:custDataLst>
          </p:nvPr>
        </p:nvSpPr>
        <p:spPr bwMode="auto">
          <a:xfrm>
            <a:off x="238125" y="1093001"/>
            <a:ext cx="5789049" cy="287499"/>
          </a:xfrm>
          <a:prstGeom prst="rect">
            <a:avLst/>
          </a:prstGeom>
          <a:solidFill>
            <a:srgbClr val="133765"/>
          </a:solidFill>
          <a:ln w="12700" cap="flat" cmpd="sng" algn="ctr">
            <a:noFill/>
            <a:prstDash val="solid"/>
          </a:ln>
          <a:effectLst/>
        </p:spPr>
        <p:txBody>
          <a:bodyPr lIns="0" tIns="0" rIns="0" bIns="0" rtlCol="0" anchor="ctr"/>
          <a:lstStyle>
            <a:defPPr>
              <a:defRPr lang="it-IT"/>
            </a:defPPr>
            <a:lvl1pPr marR="0" lvl="0" indent="0" algn="ctr" defTabSz="1219044" fontAlgn="auto">
              <a:lnSpc>
                <a:spcPct val="100000"/>
              </a:lnSpc>
              <a:spcBef>
                <a:spcPts val="0"/>
              </a:spcBef>
              <a:spcAft>
                <a:spcPts val="0"/>
              </a:spcAft>
              <a:buClrTx/>
              <a:buSzTx/>
              <a:buFontTx/>
              <a:buNone/>
              <a:tabLst/>
              <a:defRPr kumimoji="0" sz="1467" b="1" i="0" u="none" strike="noStrike" kern="0" cap="none" spc="0" normalizeH="0" baseline="0">
                <a:ln>
                  <a:noFill/>
                </a:ln>
                <a:solidFill>
                  <a:srgbClr val="FFFFFF"/>
                </a:solidFill>
                <a:effectLst/>
                <a:uLnTx/>
                <a:uFillTx/>
                <a:latin typeface="Calibri" panose="020F0502020204030204"/>
              </a:defRPr>
            </a:lvl1pPr>
          </a:lstStyle>
          <a:p>
            <a:r>
              <a:rPr lang="es-ES" dirty="0" err="1">
                <a:latin typeface="+mj-lt"/>
              </a:rPr>
              <a:t>Characteristic</a:t>
            </a:r>
            <a:r>
              <a:rPr lang="es-ES" dirty="0">
                <a:latin typeface="+mj-lt"/>
              </a:rPr>
              <a:t> </a:t>
            </a:r>
            <a:r>
              <a:rPr lang="es-ES" dirty="0" err="1">
                <a:latin typeface="+mj-lt"/>
              </a:rPr>
              <a:t>of</a:t>
            </a:r>
            <a:r>
              <a:rPr lang="es-ES" dirty="0">
                <a:latin typeface="+mj-lt"/>
              </a:rPr>
              <a:t> data</a:t>
            </a:r>
          </a:p>
        </p:txBody>
      </p:sp>
      <p:sp>
        <p:nvSpPr>
          <p:cNvPr id="33" name="Elipse 32">
            <a:extLst>
              <a:ext uri="{FF2B5EF4-FFF2-40B4-BE49-F238E27FC236}">
                <a16:creationId xmlns:a16="http://schemas.microsoft.com/office/drawing/2014/main" id="{00F0D822-DF51-127E-DADD-4F89CD9EACFD}"/>
              </a:ext>
            </a:extLst>
          </p:cNvPr>
          <p:cNvSpPr/>
          <p:nvPr/>
        </p:nvSpPr>
        <p:spPr>
          <a:xfrm>
            <a:off x="8150942" y="2223992"/>
            <a:ext cx="1769806" cy="4239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User</a:t>
            </a:r>
            <a:r>
              <a:rPr lang="es-ES" dirty="0"/>
              <a:t> input</a:t>
            </a:r>
            <a:endParaRPr lang="es-US" dirty="0"/>
          </a:p>
        </p:txBody>
      </p:sp>
      <p:sp>
        <p:nvSpPr>
          <p:cNvPr id="34" name="Rectángulo 33">
            <a:extLst>
              <a:ext uri="{FF2B5EF4-FFF2-40B4-BE49-F238E27FC236}">
                <a16:creationId xmlns:a16="http://schemas.microsoft.com/office/drawing/2014/main" id="{219E766E-E0FA-E94E-EF34-F8023F002397}"/>
              </a:ext>
            </a:extLst>
          </p:cNvPr>
          <p:cNvSpPr/>
          <p:nvPr/>
        </p:nvSpPr>
        <p:spPr>
          <a:xfrm>
            <a:off x="7966452" y="3095966"/>
            <a:ext cx="2138785" cy="7472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Data </a:t>
            </a:r>
            <a:r>
              <a:rPr lang="es-ES" dirty="0" err="1"/>
              <a:t>generation</a:t>
            </a:r>
            <a:endParaRPr lang="es-US" dirty="0"/>
          </a:p>
        </p:txBody>
      </p:sp>
      <p:sp>
        <p:nvSpPr>
          <p:cNvPr id="35" name="Rectángulo 34">
            <a:extLst>
              <a:ext uri="{FF2B5EF4-FFF2-40B4-BE49-F238E27FC236}">
                <a16:creationId xmlns:a16="http://schemas.microsoft.com/office/drawing/2014/main" id="{95E3988B-C2F7-D6E1-9923-FFDB15E2478D}"/>
              </a:ext>
            </a:extLst>
          </p:cNvPr>
          <p:cNvSpPr/>
          <p:nvPr/>
        </p:nvSpPr>
        <p:spPr>
          <a:xfrm>
            <a:off x="7966451" y="4441002"/>
            <a:ext cx="2138785" cy="7472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Metrics</a:t>
            </a:r>
            <a:r>
              <a:rPr lang="es-ES" dirty="0"/>
              <a:t> </a:t>
            </a:r>
            <a:r>
              <a:rPr lang="es-ES" dirty="0" err="1"/>
              <a:t>review</a:t>
            </a:r>
            <a:endParaRPr lang="es-US" dirty="0"/>
          </a:p>
        </p:txBody>
      </p:sp>
      <p:cxnSp>
        <p:nvCxnSpPr>
          <p:cNvPr id="37" name="Conector recto de flecha 36">
            <a:extLst>
              <a:ext uri="{FF2B5EF4-FFF2-40B4-BE49-F238E27FC236}">
                <a16:creationId xmlns:a16="http://schemas.microsoft.com/office/drawing/2014/main" id="{2DB785FA-A20C-BDB6-DE47-6CA60A2A36D3}"/>
              </a:ext>
            </a:extLst>
          </p:cNvPr>
          <p:cNvCxnSpPr>
            <a:stCxn id="33" idx="4"/>
            <a:endCxn id="34" idx="0"/>
          </p:cNvCxnSpPr>
          <p:nvPr/>
        </p:nvCxnSpPr>
        <p:spPr>
          <a:xfrm>
            <a:off x="9035845" y="2647939"/>
            <a:ext cx="0" cy="448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Conector recto de flecha 37">
            <a:extLst>
              <a:ext uri="{FF2B5EF4-FFF2-40B4-BE49-F238E27FC236}">
                <a16:creationId xmlns:a16="http://schemas.microsoft.com/office/drawing/2014/main" id="{5227BB7A-02D9-24BA-928E-9A65EF283921}"/>
              </a:ext>
            </a:extLst>
          </p:cNvPr>
          <p:cNvCxnSpPr>
            <a:cxnSpLocks/>
            <a:stCxn id="34" idx="2"/>
            <a:endCxn id="35" idx="0"/>
          </p:cNvCxnSpPr>
          <p:nvPr/>
        </p:nvCxnSpPr>
        <p:spPr>
          <a:xfrm flipH="1">
            <a:off x="9035844" y="3843216"/>
            <a:ext cx="1" cy="5977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Conector: angular 41">
            <a:extLst>
              <a:ext uri="{FF2B5EF4-FFF2-40B4-BE49-F238E27FC236}">
                <a16:creationId xmlns:a16="http://schemas.microsoft.com/office/drawing/2014/main" id="{3824BF7B-8C72-9C44-6693-5C4C12F23E78}"/>
              </a:ext>
            </a:extLst>
          </p:cNvPr>
          <p:cNvCxnSpPr>
            <a:stCxn id="35" idx="1"/>
            <a:endCxn id="33" idx="2"/>
          </p:cNvCxnSpPr>
          <p:nvPr/>
        </p:nvCxnSpPr>
        <p:spPr>
          <a:xfrm rot="10800000" flipH="1">
            <a:off x="7966450" y="2435967"/>
            <a:ext cx="184491" cy="2378661"/>
          </a:xfrm>
          <a:prstGeom prst="bentConnector3">
            <a:avLst>
              <a:gd name="adj1" fmla="val -422354"/>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 Box 4">
            <a:extLst>
              <a:ext uri="{FF2B5EF4-FFF2-40B4-BE49-F238E27FC236}">
                <a16:creationId xmlns:a16="http://schemas.microsoft.com/office/drawing/2014/main" id="{6408D1FC-79D3-D2C7-EADE-462386BD4C8C}"/>
              </a:ext>
            </a:extLst>
          </p:cNvPr>
          <p:cNvSpPr txBox="1">
            <a:spLocks noChangeArrowheads="1"/>
          </p:cNvSpPr>
          <p:nvPr>
            <p:custDataLst>
              <p:tags r:id="rId2"/>
            </p:custDataLst>
          </p:nvPr>
        </p:nvSpPr>
        <p:spPr bwMode="auto">
          <a:xfrm>
            <a:off x="6178571" y="1088328"/>
            <a:ext cx="5789049" cy="287499"/>
          </a:xfrm>
          <a:prstGeom prst="rect">
            <a:avLst/>
          </a:prstGeom>
          <a:solidFill>
            <a:srgbClr val="133765"/>
          </a:solidFill>
          <a:ln w="12700" cap="flat" cmpd="sng" algn="ctr">
            <a:noFill/>
            <a:prstDash val="solid"/>
          </a:ln>
          <a:effectLst/>
        </p:spPr>
        <p:txBody>
          <a:bodyPr lIns="0" tIns="0" rIns="0" bIns="0" rtlCol="0" anchor="ctr"/>
          <a:lstStyle>
            <a:defPPr>
              <a:defRPr lang="it-IT"/>
            </a:defPPr>
            <a:lvl1pPr marR="0" lvl="0" indent="0" algn="ctr" defTabSz="1219044" fontAlgn="auto">
              <a:lnSpc>
                <a:spcPct val="100000"/>
              </a:lnSpc>
              <a:spcBef>
                <a:spcPts val="0"/>
              </a:spcBef>
              <a:spcAft>
                <a:spcPts val="0"/>
              </a:spcAft>
              <a:buClrTx/>
              <a:buSzTx/>
              <a:buFontTx/>
              <a:buNone/>
              <a:tabLst/>
              <a:defRPr kumimoji="0" sz="1467" b="1" i="0" u="none" strike="noStrike" kern="0" cap="none" spc="0" normalizeH="0" baseline="0">
                <a:ln>
                  <a:noFill/>
                </a:ln>
                <a:solidFill>
                  <a:srgbClr val="FFFFFF"/>
                </a:solidFill>
                <a:effectLst/>
                <a:uLnTx/>
                <a:uFillTx/>
                <a:latin typeface="Calibri" panose="020F0502020204030204"/>
              </a:defRPr>
            </a:lvl1pPr>
          </a:lstStyle>
          <a:p>
            <a:r>
              <a:rPr lang="es-ES" dirty="0" err="1">
                <a:latin typeface="+mj-lt"/>
              </a:rPr>
              <a:t>Process</a:t>
            </a:r>
            <a:endParaRPr lang="es-ES" dirty="0">
              <a:latin typeface="+mj-lt"/>
            </a:endParaRPr>
          </a:p>
        </p:txBody>
      </p:sp>
    </p:spTree>
    <p:extLst>
      <p:ext uri="{BB962C8B-B14F-4D97-AF65-F5344CB8AC3E}">
        <p14:creationId xmlns:p14="http://schemas.microsoft.com/office/powerpoint/2010/main" val="3199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1">
            <a:extLst>
              <a:ext uri="{FF2B5EF4-FFF2-40B4-BE49-F238E27FC236}">
                <a16:creationId xmlns:a16="http://schemas.microsoft.com/office/drawing/2014/main" id="{D29A88E9-F73F-46C8-9756-C26D7AD09101}"/>
              </a:ext>
            </a:extLst>
          </p:cNvPr>
          <p:cNvSpPr>
            <a:spLocks noGrp="1"/>
          </p:cNvSpPr>
          <p:nvPr>
            <p:ph type="title"/>
          </p:nvPr>
        </p:nvSpPr>
        <p:spPr>
          <a:xfrm>
            <a:off x="97675" y="62757"/>
            <a:ext cx="10270348" cy="424732"/>
          </a:xfrm>
        </p:spPr>
        <p:txBody>
          <a:bodyPr vert="horz" wrap="square" lIns="91440" tIns="45720" rIns="91440" bIns="45720" rtlCol="0" anchor="t">
            <a:spAutoFit/>
          </a:bodyPr>
          <a:lstStyle/>
          <a:p>
            <a:r>
              <a:rPr lang="es-ES" sz="2400" dirty="0">
                <a:solidFill>
                  <a:srgbClr val="0C2340"/>
                </a:solidFill>
                <a:ea typeface="+mn-ea"/>
              </a:rPr>
              <a:t>2. Data </a:t>
            </a:r>
            <a:r>
              <a:rPr lang="es-ES" sz="2400" dirty="0" err="1">
                <a:solidFill>
                  <a:srgbClr val="0C2340"/>
                </a:solidFill>
                <a:ea typeface="+mn-ea"/>
              </a:rPr>
              <a:t>Generation</a:t>
            </a:r>
            <a:endParaRPr lang="es-AR" sz="2400" dirty="0">
              <a:solidFill>
                <a:srgbClr val="0C2340"/>
              </a:solidFill>
              <a:ea typeface="+mn-ea"/>
            </a:endParaRPr>
          </a:p>
        </p:txBody>
      </p:sp>
      <p:grpSp>
        <p:nvGrpSpPr>
          <p:cNvPr id="13" name="Group 12">
            <a:extLst>
              <a:ext uri="{FF2B5EF4-FFF2-40B4-BE49-F238E27FC236}">
                <a16:creationId xmlns:a16="http://schemas.microsoft.com/office/drawing/2014/main" id="{AABCFB60-6643-6BD6-E1C9-3A6863212CFB}"/>
              </a:ext>
            </a:extLst>
          </p:cNvPr>
          <p:cNvGrpSpPr/>
          <p:nvPr/>
        </p:nvGrpSpPr>
        <p:grpSpPr>
          <a:xfrm>
            <a:off x="12263120" y="-10160"/>
            <a:ext cx="1648412" cy="3871057"/>
            <a:chOff x="12263120" y="-10160"/>
            <a:chExt cx="1648412" cy="3871057"/>
          </a:xfrm>
        </p:grpSpPr>
        <p:sp>
          <p:nvSpPr>
            <p:cNvPr id="14" name="Rettangolo 1">
              <a:extLst>
                <a:ext uri="{FF2B5EF4-FFF2-40B4-BE49-F238E27FC236}">
                  <a16:creationId xmlns:a16="http://schemas.microsoft.com/office/drawing/2014/main" id="{1A8E2E00-7C68-A7CB-F8CF-EFF2631FD6F3}"/>
                </a:ext>
              </a:extLst>
            </p:cNvPr>
            <p:cNvSpPr/>
            <p:nvPr userDrawn="1"/>
          </p:nvSpPr>
          <p:spPr>
            <a:xfrm>
              <a:off x="12263121" y="-10160"/>
              <a:ext cx="806810" cy="432987"/>
            </a:xfrm>
            <a:prstGeom prst="rect">
              <a:avLst/>
            </a:prstGeom>
            <a:solidFill>
              <a:srgbClr val="0C2340"/>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12.35.64</a:t>
              </a:r>
            </a:p>
          </p:txBody>
        </p:sp>
        <p:sp>
          <p:nvSpPr>
            <p:cNvPr id="15" name="Rettangolo 5">
              <a:extLst>
                <a:ext uri="{FF2B5EF4-FFF2-40B4-BE49-F238E27FC236}">
                  <a16:creationId xmlns:a16="http://schemas.microsoft.com/office/drawing/2014/main" id="{34C0ACFC-95F1-9E8B-7798-55F950C8AD0E}"/>
                </a:ext>
              </a:extLst>
            </p:cNvPr>
            <p:cNvSpPr/>
            <p:nvPr userDrawn="1"/>
          </p:nvSpPr>
          <p:spPr>
            <a:xfrm>
              <a:off x="13103837" y="-10160"/>
              <a:ext cx="806810" cy="432987"/>
            </a:xfrm>
            <a:prstGeom prst="rect">
              <a:avLst/>
            </a:prstGeom>
            <a:solidFill>
              <a:srgbClr val="DA291C"/>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218.41.28</a:t>
              </a:r>
            </a:p>
          </p:txBody>
        </p:sp>
        <p:sp>
          <p:nvSpPr>
            <p:cNvPr id="16" name="Rettangolo 6">
              <a:extLst>
                <a:ext uri="{FF2B5EF4-FFF2-40B4-BE49-F238E27FC236}">
                  <a16:creationId xmlns:a16="http://schemas.microsoft.com/office/drawing/2014/main" id="{2F849762-E7C4-6943-16FC-908594451C6D}"/>
                </a:ext>
              </a:extLst>
            </p:cNvPr>
            <p:cNvSpPr/>
            <p:nvPr userDrawn="1"/>
          </p:nvSpPr>
          <p:spPr>
            <a:xfrm>
              <a:off x="12263121" y="448821"/>
              <a:ext cx="806810" cy="432306"/>
            </a:xfrm>
            <a:prstGeom prst="rect">
              <a:avLst/>
            </a:prstGeom>
            <a:solidFill>
              <a:srgbClr val="0C2340">
                <a:alpha val="8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10%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17" name="Rettangolo 10">
              <a:extLst>
                <a:ext uri="{FF2B5EF4-FFF2-40B4-BE49-F238E27FC236}">
                  <a16:creationId xmlns:a16="http://schemas.microsoft.com/office/drawing/2014/main" id="{EB2E9AA4-CD23-7F84-4B1F-AB618B7F0FA4}"/>
                </a:ext>
              </a:extLst>
            </p:cNvPr>
            <p:cNvSpPr/>
            <p:nvPr userDrawn="1"/>
          </p:nvSpPr>
          <p:spPr>
            <a:xfrm>
              <a:off x="13103837" y="448821"/>
              <a:ext cx="806810" cy="432306"/>
            </a:xfrm>
            <a:prstGeom prst="rect">
              <a:avLst/>
            </a:prstGeom>
            <a:solidFill>
              <a:srgbClr val="DA291C">
                <a:alpha val="8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10%</a:t>
              </a:r>
            </a:p>
          </p:txBody>
        </p:sp>
        <p:sp>
          <p:nvSpPr>
            <p:cNvPr id="18" name="Rettangolo 11">
              <a:extLst>
                <a:ext uri="{FF2B5EF4-FFF2-40B4-BE49-F238E27FC236}">
                  <a16:creationId xmlns:a16="http://schemas.microsoft.com/office/drawing/2014/main" id="{581DE337-8791-5604-E2A0-044516DC588A}"/>
                </a:ext>
              </a:extLst>
            </p:cNvPr>
            <p:cNvSpPr/>
            <p:nvPr userDrawn="1"/>
          </p:nvSpPr>
          <p:spPr>
            <a:xfrm>
              <a:off x="12263121" y="907121"/>
              <a:ext cx="806810" cy="432306"/>
            </a:xfrm>
            <a:prstGeom prst="rect">
              <a:avLst/>
            </a:prstGeom>
            <a:solidFill>
              <a:srgbClr val="0C2340">
                <a:alpha val="8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20%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19" name="Rettangolo 12">
              <a:extLst>
                <a:ext uri="{FF2B5EF4-FFF2-40B4-BE49-F238E27FC236}">
                  <a16:creationId xmlns:a16="http://schemas.microsoft.com/office/drawing/2014/main" id="{9B69C3EC-0878-22E8-2990-B8B9274A08AE}"/>
                </a:ext>
              </a:extLst>
            </p:cNvPr>
            <p:cNvSpPr/>
            <p:nvPr userDrawn="1"/>
          </p:nvSpPr>
          <p:spPr>
            <a:xfrm>
              <a:off x="13103837" y="907121"/>
              <a:ext cx="806810" cy="432306"/>
            </a:xfrm>
            <a:prstGeom prst="rect">
              <a:avLst/>
            </a:prstGeom>
            <a:solidFill>
              <a:srgbClr val="DA291C">
                <a:alpha val="8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20%</a:t>
              </a:r>
            </a:p>
          </p:txBody>
        </p:sp>
        <p:sp>
          <p:nvSpPr>
            <p:cNvPr id="21" name="Rettangolo 13">
              <a:extLst>
                <a:ext uri="{FF2B5EF4-FFF2-40B4-BE49-F238E27FC236}">
                  <a16:creationId xmlns:a16="http://schemas.microsoft.com/office/drawing/2014/main" id="{01A848AC-E532-D428-5408-E32182BE14E8}"/>
                </a:ext>
              </a:extLst>
            </p:cNvPr>
            <p:cNvSpPr/>
            <p:nvPr userDrawn="1"/>
          </p:nvSpPr>
          <p:spPr>
            <a:xfrm>
              <a:off x="12263121" y="1365421"/>
              <a:ext cx="806810" cy="432306"/>
            </a:xfrm>
            <a:prstGeom prst="rect">
              <a:avLst/>
            </a:prstGeom>
            <a:solidFill>
              <a:srgbClr val="536479"/>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30%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22" name="Rettangolo 14">
              <a:extLst>
                <a:ext uri="{FF2B5EF4-FFF2-40B4-BE49-F238E27FC236}">
                  <a16:creationId xmlns:a16="http://schemas.microsoft.com/office/drawing/2014/main" id="{586BCF3D-15BF-BC27-02D0-7BDC624B94FF}"/>
                </a:ext>
              </a:extLst>
            </p:cNvPr>
            <p:cNvSpPr/>
            <p:nvPr userDrawn="1"/>
          </p:nvSpPr>
          <p:spPr>
            <a:xfrm>
              <a:off x="13103837" y="1365421"/>
              <a:ext cx="806810" cy="432306"/>
            </a:xfrm>
            <a:prstGeom prst="rect">
              <a:avLst/>
            </a:prstGeom>
            <a:solidFill>
              <a:srgbClr val="DA291C">
                <a:alpha val="6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30%</a:t>
              </a:r>
            </a:p>
          </p:txBody>
        </p:sp>
        <p:sp>
          <p:nvSpPr>
            <p:cNvPr id="23" name="Rettangolo 15">
              <a:extLst>
                <a:ext uri="{FF2B5EF4-FFF2-40B4-BE49-F238E27FC236}">
                  <a16:creationId xmlns:a16="http://schemas.microsoft.com/office/drawing/2014/main" id="{1A011854-25B3-F2EE-640B-609D071ABA5B}"/>
                </a:ext>
              </a:extLst>
            </p:cNvPr>
            <p:cNvSpPr/>
            <p:nvPr userDrawn="1"/>
          </p:nvSpPr>
          <p:spPr>
            <a:xfrm>
              <a:off x="12263121" y="1823720"/>
              <a:ext cx="806810" cy="432306"/>
            </a:xfrm>
            <a:prstGeom prst="rect">
              <a:avLst/>
            </a:prstGeom>
            <a:solidFill>
              <a:srgbClr val="0C2340">
                <a:alpha val="6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40%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24" name="Rettangolo 16">
              <a:extLst>
                <a:ext uri="{FF2B5EF4-FFF2-40B4-BE49-F238E27FC236}">
                  <a16:creationId xmlns:a16="http://schemas.microsoft.com/office/drawing/2014/main" id="{9BE4515E-0B61-AA2F-1306-1A5A2D8B88F6}"/>
                </a:ext>
              </a:extLst>
            </p:cNvPr>
            <p:cNvSpPr/>
            <p:nvPr userDrawn="1"/>
          </p:nvSpPr>
          <p:spPr>
            <a:xfrm>
              <a:off x="13103837" y="1823720"/>
              <a:ext cx="806810" cy="432306"/>
            </a:xfrm>
            <a:prstGeom prst="rect">
              <a:avLst/>
            </a:prstGeom>
            <a:solidFill>
              <a:srgbClr val="DA291C">
                <a:alpha val="6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40%</a:t>
              </a:r>
            </a:p>
          </p:txBody>
        </p:sp>
        <p:sp>
          <p:nvSpPr>
            <p:cNvPr id="25" name="Rettangolo 17">
              <a:extLst>
                <a:ext uri="{FF2B5EF4-FFF2-40B4-BE49-F238E27FC236}">
                  <a16:creationId xmlns:a16="http://schemas.microsoft.com/office/drawing/2014/main" id="{E717B3EB-4924-52F7-2CDA-2F72F5DA67F2}"/>
                </a:ext>
              </a:extLst>
            </p:cNvPr>
            <p:cNvSpPr/>
            <p:nvPr userDrawn="1"/>
          </p:nvSpPr>
          <p:spPr>
            <a:xfrm>
              <a:off x="12263121" y="2968489"/>
              <a:ext cx="807695" cy="432000"/>
            </a:xfrm>
            <a:prstGeom prst="rect">
              <a:avLst/>
            </a:prstGeom>
            <a:solidFill>
              <a:srgbClr val="8FAADC"/>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143.170.220</a:t>
              </a:r>
            </a:p>
          </p:txBody>
        </p:sp>
        <p:sp>
          <p:nvSpPr>
            <p:cNvPr id="26" name="Rettangolo 18">
              <a:extLst>
                <a:ext uri="{FF2B5EF4-FFF2-40B4-BE49-F238E27FC236}">
                  <a16:creationId xmlns:a16="http://schemas.microsoft.com/office/drawing/2014/main" id="{8D4D251F-4750-B6EE-F1E2-205390636392}"/>
                </a:ext>
              </a:extLst>
            </p:cNvPr>
            <p:cNvSpPr/>
            <p:nvPr userDrawn="1"/>
          </p:nvSpPr>
          <p:spPr>
            <a:xfrm>
              <a:off x="12263121" y="3428897"/>
              <a:ext cx="807695" cy="432000"/>
            </a:xfrm>
            <a:prstGeom prst="rect">
              <a:avLst/>
            </a:prstGeom>
            <a:solidFill>
              <a:srgbClr val="B4C7E7"/>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180.199.231</a:t>
              </a:r>
            </a:p>
          </p:txBody>
        </p:sp>
        <p:sp>
          <p:nvSpPr>
            <p:cNvPr id="27" name="Rettangolo 19">
              <a:extLst>
                <a:ext uri="{FF2B5EF4-FFF2-40B4-BE49-F238E27FC236}">
                  <a16:creationId xmlns:a16="http://schemas.microsoft.com/office/drawing/2014/main" id="{36D40F3A-AE66-2BDD-A225-65E19B3E0230}"/>
                </a:ext>
              </a:extLst>
            </p:cNvPr>
            <p:cNvSpPr/>
            <p:nvPr userDrawn="1"/>
          </p:nvSpPr>
          <p:spPr>
            <a:xfrm>
              <a:off x="13102953" y="2968489"/>
              <a:ext cx="807695" cy="432000"/>
            </a:xfrm>
            <a:prstGeom prst="rect">
              <a:avLst/>
            </a:prstGeom>
            <a:solidFill>
              <a:srgbClr val="7030A0"/>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112.48.160</a:t>
              </a:r>
            </a:p>
          </p:txBody>
        </p:sp>
        <p:sp>
          <p:nvSpPr>
            <p:cNvPr id="28" name="Rettangolo 20">
              <a:extLst>
                <a:ext uri="{FF2B5EF4-FFF2-40B4-BE49-F238E27FC236}">
                  <a16:creationId xmlns:a16="http://schemas.microsoft.com/office/drawing/2014/main" id="{D582C49F-1CEA-3BE4-591C-3BC174D2A9F6}"/>
                </a:ext>
              </a:extLst>
            </p:cNvPr>
            <p:cNvSpPr/>
            <p:nvPr userDrawn="1"/>
          </p:nvSpPr>
          <p:spPr>
            <a:xfrm>
              <a:off x="13103837" y="3428897"/>
              <a:ext cx="807695" cy="432000"/>
            </a:xfrm>
            <a:prstGeom prst="rect">
              <a:avLst/>
            </a:prstGeom>
            <a:solidFill>
              <a:srgbClr val="C5E0B4"/>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197.224.180</a:t>
              </a:r>
            </a:p>
          </p:txBody>
        </p:sp>
        <p:sp>
          <p:nvSpPr>
            <p:cNvPr id="29" name="Rettangolo 15">
              <a:extLst>
                <a:ext uri="{FF2B5EF4-FFF2-40B4-BE49-F238E27FC236}">
                  <a16:creationId xmlns:a16="http://schemas.microsoft.com/office/drawing/2014/main" id="{B703943D-4A14-1A1F-094D-EF82251BEB7E}"/>
                </a:ext>
              </a:extLst>
            </p:cNvPr>
            <p:cNvSpPr/>
            <p:nvPr userDrawn="1"/>
          </p:nvSpPr>
          <p:spPr>
            <a:xfrm>
              <a:off x="12826337" y="2299708"/>
              <a:ext cx="521093" cy="432306"/>
            </a:xfrm>
            <a:prstGeom prst="rect">
              <a:avLst/>
            </a:prstGeom>
            <a:solidFill>
              <a:srgbClr val="9DA7B3"/>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30" name="Rettangolo 16">
              <a:extLst>
                <a:ext uri="{FF2B5EF4-FFF2-40B4-BE49-F238E27FC236}">
                  <a16:creationId xmlns:a16="http://schemas.microsoft.com/office/drawing/2014/main" id="{B6F0EE87-1A28-813A-E997-A2223462A92E}"/>
                </a:ext>
              </a:extLst>
            </p:cNvPr>
            <p:cNvSpPr/>
            <p:nvPr userDrawn="1"/>
          </p:nvSpPr>
          <p:spPr>
            <a:xfrm>
              <a:off x="13389554" y="2299708"/>
              <a:ext cx="521093" cy="432306"/>
            </a:xfrm>
            <a:prstGeom prst="rect">
              <a:avLst/>
            </a:prstGeom>
            <a:solidFill>
              <a:srgbClr val="DADEE3"/>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endParaRPr>
            </a:p>
          </p:txBody>
        </p:sp>
        <p:sp>
          <p:nvSpPr>
            <p:cNvPr id="31" name="Rettangolo 15">
              <a:extLst>
                <a:ext uri="{FF2B5EF4-FFF2-40B4-BE49-F238E27FC236}">
                  <a16:creationId xmlns:a16="http://schemas.microsoft.com/office/drawing/2014/main" id="{B6408E2B-362E-8C6C-A892-E37EBFB3204D}"/>
                </a:ext>
              </a:extLst>
            </p:cNvPr>
            <p:cNvSpPr/>
            <p:nvPr userDrawn="1"/>
          </p:nvSpPr>
          <p:spPr>
            <a:xfrm>
              <a:off x="12263120" y="2299708"/>
              <a:ext cx="521093" cy="432306"/>
            </a:xfrm>
            <a:prstGeom prst="rect">
              <a:avLst/>
            </a:prstGeom>
            <a:solidFill>
              <a:srgbClr val="536479"/>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2" name="Group 23">
            <a:extLst>
              <a:ext uri="{FF2B5EF4-FFF2-40B4-BE49-F238E27FC236}">
                <a16:creationId xmlns:a16="http://schemas.microsoft.com/office/drawing/2014/main" id="{D713E4F0-2609-5D5B-37AE-859D14F7708E}"/>
              </a:ext>
            </a:extLst>
          </p:cNvPr>
          <p:cNvGrpSpPr/>
          <p:nvPr/>
        </p:nvGrpSpPr>
        <p:grpSpPr>
          <a:xfrm>
            <a:off x="97675" y="542015"/>
            <a:ext cx="11857792" cy="524773"/>
            <a:chOff x="305935" y="1361657"/>
            <a:chExt cx="9149215" cy="524773"/>
          </a:xfrm>
        </p:grpSpPr>
        <p:sp>
          <p:nvSpPr>
            <p:cNvPr id="4" name="Rectangle 4">
              <a:extLst>
                <a:ext uri="{FF2B5EF4-FFF2-40B4-BE49-F238E27FC236}">
                  <a16:creationId xmlns:a16="http://schemas.microsoft.com/office/drawing/2014/main" id="{EF77E3EA-0A95-A820-6673-7A91CEE23E66}"/>
                </a:ext>
              </a:extLst>
            </p:cNvPr>
            <p:cNvSpPr>
              <a:spLocks noChangeArrowheads="1"/>
            </p:cNvSpPr>
            <p:nvPr/>
          </p:nvSpPr>
          <p:spPr bwMode="auto">
            <a:xfrm>
              <a:off x="305935" y="1361657"/>
              <a:ext cx="9110662" cy="321300"/>
            </a:xfrm>
            <a:prstGeom prst="rect">
              <a:avLst/>
            </a:prstGeom>
            <a:noFill/>
            <a:ln w="25400" algn="ctr">
              <a:noFill/>
              <a:miter lim="800000"/>
              <a:headEnd/>
              <a:tailEnd/>
            </a:ln>
            <a:effectLst/>
          </p:spPr>
          <p:txBody>
            <a:bodyPr lIns="91440" tIns="45720" rIns="91440" bIns="45720" anchor="ctr"/>
            <a:lstStyle>
              <a:lvl1pPr algn="l" eaLnBrk="0" hangingPunct="0">
                <a:spcBef>
                  <a:spcPct val="100000"/>
                </a:spcBef>
                <a:buFont typeface="Wingdings" panose="05000000000000000000" pitchFamily="2" charset="2"/>
                <a:buChar char=""/>
                <a:defRPr sz="1600">
                  <a:solidFill>
                    <a:srgbClr val="003E74"/>
                  </a:solidFill>
                  <a:latin typeface="Lucida Sans" panose="020B0602030504020204" pitchFamily="34" charset="0"/>
                  <a:cs typeface="Arial" panose="020B0604020202020204" pitchFamily="34" charset="0"/>
                </a:defRPr>
              </a:lvl1pPr>
              <a:lvl2pPr marL="742950" indent="-285750" algn="l" eaLnBrk="0" hangingPunct="0">
                <a:spcBef>
                  <a:spcPct val="25000"/>
                </a:spcBef>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2pPr>
              <a:lvl3pPr marL="1143000" indent="-228600" algn="l" eaLnBrk="0" hangingPunct="0">
                <a:spcBef>
                  <a:spcPct val="15000"/>
                </a:spcBef>
                <a:buChar char="•"/>
                <a:defRPr sz="1600">
                  <a:solidFill>
                    <a:srgbClr val="003E74"/>
                  </a:solidFill>
                  <a:latin typeface="Lucida Sans" panose="020B0602030504020204" pitchFamily="34" charset="0"/>
                  <a:cs typeface="Arial" panose="020B0604020202020204" pitchFamily="34" charset="0"/>
                </a:defRPr>
              </a:lvl3pPr>
              <a:lvl4pPr marL="1600200" indent="-228600" algn="l" eaLnBrk="0" hangingPunct="0">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4pPr>
              <a:lvl5pPr marL="2057400" indent="-228600" algn="l" eaLnBrk="0" hangingPunct="0">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5pPr>
              <a:lvl6pPr marL="25146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6pPr>
              <a:lvl7pPr marL="29718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7pPr>
              <a:lvl8pPr marL="34290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8pPr>
              <a:lvl9pPr marL="38862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9pPr>
            </a:lstStyle>
            <a:p>
              <a:pPr marL="0" marR="0" lvl="0" indent="0" defTabSz="914400" rtl="0" eaLnBrk="0" fontAlgn="auto" latinLnBrk="0" hangingPunct="0">
                <a:lnSpc>
                  <a:spcPct val="100000"/>
                </a:lnSpc>
                <a:spcBef>
                  <a:spcPct val="0"/>
                </a:spcBef>
                <a:spcAft>
                  <a:spcPts val="0"/>
                </a:spcAft>
                <a:buClrTx/>
                <a:buSzTx/>
                <a:buFont typeface="Wingdings" panose="05000000000000000000" pitchFamily="2" charset="2"/>
                <a:buNone/>
                <a:tabLst/>
                <a:defRPr/>
              </a:pPr>
              <a:r>
                <a:rPr lang="es-ES" sz="1800" i="1" dirty="0" err="1">
                  <a:solidFill>
                    <a:srgbClr val="0C2340"/>
                  </a:solidFill>
                  <a:latin typeface="Arial"/>
                </a:rPr>
                <a:t>Description</a:t>
              </a:r>
              <a:r>
                <a:rPr lang="es-ES" sz="1800" i="1" dirty="0">
                  <a:solidFill>
                    <a:srgbClr val="0C2340"/>
                  </a:solidFill>
                  <a:latin typeface="Arial"/>
                </a:rPr>
                <a:t> </a:t>
              </a:r>
              <a:r>
                <a:rPr lang="es-ES" sz="1800" i="1" dirty="0" err="1">
                  <a:solidFill>
                    <a:srgbClr val="0C2340"/>
                  </a:solidFill>
                  <a:latin typeface="Arial"/>
                </a:rPr>
                <a:t>of</a:t>
              </a:r>
              <a:r>
                <a:rPr lang="es-ES" sz="1800" i="1" dirty="0">
                  <a:solidFill>
                    <a:srgbClr val="0C2340"/>
                  </a:solidFill>
                  <a:latin typeface="Arial"/>
                </a:rPr>
                <a:t> </a:t>
              </a:r>
              <a:r>
                <a:rPr lang="es-ES" sz="1800" i="1" dirty="0" err="1">
                  <a:solidFill>
                    <a:srgbClr val="0C2340"/>
                  </a:solidFill>
                  <a:latin typeface="Arial"/>
                </a:rPr>
                <a:t>main</a:t>
              </a:r>
              <a:r>
                <a:rPr lang="es-ES" sz="1800" i="1" dirty="0">
                  <a:solidFill>
                    <a:srgbClr val="0C2340"/>
                  </a:solidFill>
                  <a:latin typeface="Arial"/>
                </a:rPr>
                <a:t> </a:t>
              </a:r>
              <a:r>
                <a:rPr lang="es-ES" sz="1800" i="1" dirty="0" err="1">
                  <a:solidFill>
                    <a:srgbClr val="0C2340"/>
                  </a:solidFill>
                  <a:latin typeface="Arial"/>
                </a:rPr>
                <a:t>operations</a:t>
              </a:r>
              <a:r>
                <a:rPr lang="es-ES" sz="1800" i="1" dirty="0">
                  <a:solidFill>
                    <a:srgbClr val="0C2340"/>
                  </a:solidFill>
                  <a:latin typeface="Arial"/>
                </a:rPr>
                <a:t> and </a:t>
              </a:r>
              <a:r>
                <a:rPr lang="es-ES" sz="1800" i="1" dirty="0" err="1">
                  <a:solidFill>
                    <a:srgbClr val="0C2340"/>
                  </a:solidFill>
                  <a:latin typeface="Arial"/>
                </a:rPr>
                <a:t>structure</a:t>
              </a:r>
              <a:r>
                <a:rPr lang="es-ES" sz="1800" i="1" dirty="0">
                  <a:solidFill>
                    <a:srgbClr val="0C2340"/>
                  </a:solidFill>
                  <a:latin typeface="Arial"/>
                </a:rPr>
                <a:t> </a:t>
              </a:r>
              <a:r>
                <a:rPr lang="es-ES" sz="1800" i="1" dirty="0" err="1">
                  <a:solidFill>
                    <a:srgbClr val="0C2340"/>
                  </a:solidFill>
                  <a:latin typeface="Arial"/>
                </a:rPr>
                <a:t>of</a:t>
              </a:r>
              <a:r>
                <a:rPr lang="es-ES" sz="1800" i="1" dirty="0">
                  <a:solidFill>
                    <a:srgbClr val="0C2340"/>
                  </a:solidFill>
                  <a:latin typeface="Arial"/>
                </a:rPr>
                <a:t> </a:t>
              </a:r>
              <a:r>
                <a:rPr lang="es-ES" sz="1800" i="1" dirty="0" err="1">
                  <a:solidFill>
                    <a:srgbClr val="0C2340"/>
                  </a:solidFill>
                  <a:latin typeface="Arial"/>
                </a:rPr>
                <a:t>the</a:t>
              </a:r>
              <a:r>
                <a:rPr lang="es-ES" sz="1800" i="1" dirty="0">
                  <a:solidFill>
                    <a:srgbClr val="0C2340"/>
                  </a:solidFill>
                  <a:latin typeface="Arial"/>
                </a:rPr>
                <a:t> data </a:t>
              </a:r>
              <a:r>
                <a:rPr lang="es-ES" sz="1800" i="1" dirty="0" err="1">
                  <a:solidFill>
                    <a:srgbClr val="0C2340"/>
                  </a:solidFill>
                  <a:latin typeface="Arial"/>
                </a:rPr>
                <a:t>that</a:t>
              </a:r>
              <a:r>
                <a:rPr lang="es-ES" sz="1800" i="1" dirty="0">
                  <a:solidFill>
                    <a:srgbClr val="0C2340"/>
                  </a:solidFill>
                  <a:latin typeface="Arial"/>
                </a:rPr>
                <a:t> </a:t>
              </a:r>
              <a:r>
                <a:rPr lang="es-ES" sz="1800" i="1" dirty="0" err="1">
                  <a:solidFill>
                    <a:srgbClr val="0C2340"/>
                  </a:solidFill>
                  <a:latin typeface="Arial"/>
                </a:rPr>
                <a:t>have</a:t>
              </a:r>
              <a:r>
                <a:rPr lang="es-ES" sz="1800" i="1" dirty="0">
                  <a:solidFill>
                    <a:srgbClr val="0C2340"/>
                  </a:solidFill>
                  <a:latin typeface="Arial"/>
                </a:rPr>
                <a:t> </a:t>
              </a:r>
              <a:r>
                <a:rPr lang="es-ES" sz="1800" i="1" dirty="0" err="1">
                  <a:solidFill>
                    <a:srgbClr val="0C2340"/>
                  </a:solidFill>
                  <a:latin typeface="Arial"/>
                </a:rPr>
                <a:t>been</a:t>
              </a:r>
              <a:r>
                <a:rPr lang="es-ES" sz="1800" i="1" dirty="0">
                  <a:solidFill>
                    <a:srgbClr val="0C2340"/>
                  </a:solidFill>
                  <a:latin typeface="Arial"/>
                </a:rPr>
                <a:t> </a:t>
              </a:r>
              <a:r>
                <a:rPr lang="es-ES" sz="1800" i="1" dirty="0" err="1">
                  <a:solidFill>
                    <a:srgbClr val="0C2340"/>
                  </a:solidFill>
                  <a:latin typeface="Arial"/>
                </a:rPr>
                <a:t>generated</a:t>
              </a:r>
              <a:endParaRPr lang="es-AR" sz="1800" i="1" dirty="0">
                <a:solidFill>
                  <a:srgbClr val="0C2340"/>
                </a:solidFill>
                <a:highlight>
                  <a:srgbClr val="00FF00"/>
                </a:highlight>
                <a:latin typeface="Arial"/>
              </a:endParaRPr>
            </a:p>
          </p:txBody>
        </p:sp>
        <p:cxnSp>
          <p:nvCxnSpPr>
            <p:cNvPr id="5" name="Straight Connector 7">
              <a:extLst>
                <a:ext uri="{FF2B5EF4-FFF2-40B4-BE49-F238E27FC236}">
                  <a16:creationId xmlns:a16="http://schemas.microsoft.com/office/drawing/2014/main" id="{32AF84A9-BF6E-1A44-E065-B0C156BB8874}"/>
                </a:ext>
              </a:extLst>
            </p:cNvPr>
            <p:cNvCxnSpPr/>
            <p:nvPr/>
          </p:nvCxnSpPr>
          <p:spPr bwMode="auto">
            <a:xfrm>
              <a:off x="344488" y="1886430"/>
              <a:ext cx="911066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5" name="Rectangle 19">
            <a:extLst>
              <a:ext uri="{FF2B5EF4-FFF2-40B4-BE49-F238E27FC236}">
                <a16:creationId xmlns:a16="http://schemas.microsoft.com/office/drawing/2014/main" id="{8A77A4CA-98F8-E622-D7D0-78CC6B7DD183}"/>
              </a:ext>
            </a:extLst>
          </p:cNvPr>
          <p:cNvSpPr/>
          <p:nvPr/>
        </p:nvSpPr>
        <p:spPr>
          <a:xfrm>
            <a:off x="150311" y="1181823"/>
            <a:ext cx="1690537" cy="36000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srgbClr val="FFFFFF"/>
                </a:solidFill>
                <a:effectLst/>
                <a:uLnTx/>
                <a:uFillTx/>
                <a:latin typeface="Arial"/>
                <a:ea typeface="+mn-ea"/>
                <a:cs typeface="+mn-cs"/>
              </a:rPr>
              <a:t>Output Variable</a:t>
            </a:r>
          </a:p>
        </p:txBody>
      </p:sp>
      <p:sp>
        <p:nvSpPr>
          <p:cNvPr id="106" name="Rectangle 25">
            <a:extLst>
              <a:ext uri="{FF2B5EF4-FFF2-40B4-BE49-F238E27FC236}">
                <a16:creationId xmlns:a16="http://schemas.microsoft.com/office/drawing/2014/main" id="{9F9E91AC-DA75-71EC-43B5-B9AC47AB2A0F}"/>
              </a:ext>
            </a:extLst>
          </p:cNvPr>
          <p:cNvSpPr/>
          <p:nvPr/>
        </p:nvSpPr>
        <p:spPr>
          <a:xfrm>
            <a:off x="2065057" y="1130978"/>
            <a:ext cx="4411941" cy="380313"/>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a:ln>
                  <a:noFill/>
                </a:ln>
                <a:solidFill>
                  <a:srgbClr val="FFFFFF"/>
                </a:solidFill>
                <a:effectLst/>
                <a:uLnTx/>
                <a:uFillTx/>
                <a:latin typeface="Arial"/>
                <a:ea typeface="+mn-ea"/>
                <a:cs typeface="+mn-cs"/>
              </a:rPr>
              <a:t>Descripción</a:t>
            </a:r>
          </a:p>
        </p:txBody>
      </p:sp>
      <p:sp>
        <p:nvSpPr>
          <p:cNvPr id="107" name="Arrow: Pentagon 43">
            <a:extLst>
              <a:ext uri="{FF2B5EF4-FFF2-40B4-BE49-F238E27FC236}">
                <a16:creationId xmlns:a16="http://schemas.microsoft.com/office/drawing/2014/main" id="{4EFA765D-AA18-C467-2503-B68A22F274F9}"/>
              </a:ext>
            </a:extLst>
          </p:cNvPr>
          <p:cNvSpPr/>
          <p:nvPr/>
        </p:nvSpPr>
        <p:spPr>
          <a:xfrm>
            <a:off x="150311" y="1669370"/>
            <a:ext cx="1637901" cy="360000"/>
          </a:xfrm>
          <a:prstGeom prst="homePlate">
            <a:avLst>
              <a:gd name="adj" fmla="val 12950"/>
            </a:avLst>
          </a:prstGeom>
          <a:solidFill>
            <a:srgbClr val="DAE8F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err="1">
                <a:ln>
                  <a:noFill/>
                </a:ln>
                <a:solidFill>
                  <a:srgbClr val="133765"/>
                </a:solidFill>
                <a:effectLst/>
                <a:uLnTx/>
                <a:uFillTx/>
                <a:latin typeface="Arial"/>
                <a:ea typeface="+mn-ea"/>
                <a:cs typeface="+mn-cs"/>
              </a:rPr>
              <a:t>Start</a:t>
            </a:r>
            <a:r>
              <a:rPr kumimoji="0" lang="es-ES" sz="1100" b="1" i="0" u="none" strike="noStrike" kern="1200" cap="none" spc="0" normalizeH="0" baseline="0" noProof="0" dirty="0">
                <a:ln>
                  <a:noFill/>
                </a:ln>
                <a:solidFill>
                  <a:srgbClr val="133765"/>
                </a:solidFill>
                <a:effectLst/>
                <a:uLnTx/>
                <a:uFillTx/>
                <a:latin typeface="Arial"/>
                <a:ea typeface="+mn-ea"/>
                <a:cs typeface="+mn-cs"/>
              </a:rPr>
              <a:t> date</a:t>
            </a:r>
          </a:p>
        </p:txBody>
      </p:sp>
      <p:sp>
        <p:nvSpPr>
          <p:cNvPr id="109" name="Arrow: Pentagon 68">
            <a:extLst>
              <a:ext uri="{FF2B5EF4-FFF2-40B4-BE49-F238E27FC236}">
                <a16:creationId xmlns:a16="http://schemas.microsoft.com/office/drawing/2014/main" id="{E2E6D08D-A0E6-85F5-FCF6-B9896EC01E4F}"/>
              </a:ext>
            </a:extLst>
          </p:cNvPr>
          <p:cNvSpPr/>
          <p:nvPr/>
        </p:nvSpPr>
        <p:spPr>
          <a:xfrm>
            <a:off x="134490" y="3697831"/>
            <a:ext cx="1690537" cy="504000"/>
          </a:xfrm>
          <a:prstGeom prst="homePlate">
            <a:avLst>
              <a:gd name="adj" fmla="val 12950"/>
            </a:avLst>
          </a:prstGeom>
          <a:solidFill>
            <a:srgbClr val="DAE8F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err="1">
                <a:ln>
                  <a:noFill/>
                </a:ln>
                <a:solidFill>
                  <a:srgbClr val="133765"/>
                </a:solidFill>
                <a:effectLst/>
                <a:uLnTx/>
                <a:uFillTx/>
                <a:latin typeface="Arial"/>
                <a:ea typeface="+mn-ea"/>
                <a:cs typeface="+mn-cs"/>
              </a:rPr>
              <a:t>Is</a:t>
            </a:r>
            <a:r>
              <a:rPr kumimoji="0" lang="es-ES" sz="1100" b="1" i="0" u="none" strike="noStrike" kern="1200" cap="none" spc="0" normalizeH="0" baseline="0" noProof="0" dirty="0">
                <a:ln>
                  <a:noFill/>
                </a:ln>
                <a:solidFill>
                  <a:srgbClr val="133765"/>
                </a:solidFill>
                <a:effectLst/>
                <a:uLnTx/>
                <a:uFillTx/>
                <a:latin typeface="Arial"/>
                <a:ea typeface="+mn-ea"/>
                <a:cs typeface="+mn-cs"/>
              </a:rPr>
              <a:t> </a:t>
            </a:r>
            <a:r>
              <a:rPr kumimoji="0" lang="es-ES" sz="1100" b="1" i="0" u="none" strike="noStrike" kern="1200" cap="none" spc="0" normalizeH="0" baseline="0" noProof="0" dirty="0" err="1">
                <a:ln>
                  <a:noFill/>
                </a:ln>
                <a:solidFill>
                  <a:srgbClr val="133765"/>
                </a:solidFill>
                <a:effectLst/>
                <a:uLnTx/>
                <a:uFillTx/>
                <a:latin typeface="Arial"/>
                <a:ea typeface="+mn-ea"/>
                <a:cs typeface="+mn-cs"/>
              </a:rPr>
              <a:t>Lost</a:t>
            </a:r>
            <a:endParaRPr kumimoji="0" lang="es-ES" sz="1100" b="1" i="0" u="none" strike="noStrike" kern="1200" cap="none" spc="0" normalizeH="0" baseline="0" noProof="0" dirty="0">
              <a:ln>
                <a:noFill/>
              </a:ln>
              <a:solidFill>
                <a:srgbClr val="133765"/>
              </a:solidFill>
              <a:effectLst/>
              <a:uLnTx/>
              <a:uFillTx/>
              <a:latin typeface="Arial"/>
              <a:ea typeface="+mn-ea"/>
              <a:cs typeface="+mn-cs"/>
            </a:endParaRPr>
          </a:p>
        </p:txBody>
      </p:sp>
      <p:sp>
        <p:nvSpPr>
          <p:cNvPr id="110" name="Arrow: Pentagon 76">
            <a:extLst>
              <a:ext uri="{FF2B5EF4-FFF2-40B4-BE49-F238E27FC236}">
                <a16:creationId xmlns:a16="http://schemas.microsoft.com/office/drawing/2014/main" id="{ED249227-C33C-95C0-F15A-1F3C5219299B}"/>
              </a:ext>
            </a:extLst>
          </p:cNvPr>
          <p:cNvSpPr/>
          <p:nvPr/>
        </p:nvSpPr>
        <p:spPr>
          <a:xfrm>
            <a:off x="97675" y="4364789"/>
            <a:ext cx="1690537" cy="448989"/>
          </a:xfrm>
          <a:prstGeom prst="homePlate">
            <a:avLst>
              <a:gd name="adj" fmla="val 12950"/>
            </a:avLst>
          </a:prstGeom>
          <a:solidFill>
            <a:srgbClr val="DAE8F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err="1">
                <a:ln>
                  <a:noFill/>
                </a:ln>
                <a:solidFill>
                  <a:srgbClr val="133765"/>
                </a:solidFill>
                <a:effectLst/>
                <a:uLnTx/>
                <a:uFillTx/>
                <a:latin typeface="Arial"/>
                <a:ea typeface="+mn-ea"/>
                <a:cs typeface="+mn-cs"/>
              </a:rPr>
              <a:t>Trip</a:t>
            </a:r>
            <a:r>
              <a:rPr kumimoji="0" lang="es-ES" sz="1100" b="1" i="0" u="none" strike="noStrike" kern="1200" cap="none" spc="0" normalizeH="0" baseline="0" noProof="0" dirty="0">
                <a:ln>
                  <a:noFill/>
                </a:ln>
                <a:solidFill>
                  <a:srgbClr val="133765"/>
                </a:solidFill>
                <a:effectLst/>
                <a:uLnTx/>
                <a:uFillTx/>
                <a:latin typeface="Arial"/>
                <a:ea typeface="+mn-ea"/>
                <a:cs typeface="+mn-cs"/>
              </a:rPr>
              <a:t> ID</a:t>
            </a:r>
          </a:p>
        </p:txBody>
      </p:sp>
      <p:sp>
        <p:nvSpPr>
          <p:cNvPr id="111" name="TextBox 83">
            <a:extLst>
              <a:ext uri="{FF2B5EF4-FFF2-40B4-BE49-F238E27FC236}">
                <a16:creationId xmlns:a16="http://schemas.microsoft.com/office/drawing/2014/main" id="{DD6EE545-E4B4-24A4-EA35-4EF4CE6C0F33}"/>
              </a:ext>
            </a:extLst>
          </p:cNvPr>
          <p:cNvSpPr txBox="1"/>
          <p:nvPr/>
        </p:nvSpPr>
        <p:spPr>
          <a:xfrm>
            <a:off x="2065058" y="1583706"/>
            <a:ext cx="4411942" cy="445664"/>
          </a:xfrm>
          <a:prstGeom prst="rect">
            <a:avLst/>
          </a:prstGeom>
          <a:noFill/>
          <a:ln>
            <a:solidFill>
              <a:schemeClr val="bg2">
                <a:lumMod val="85000"/>
              </a:schemeClr>
            </a:solidFill>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050" b="1" dirty="0" err="1">
                <a:latin typeface="+mj-lt"/>
              </a:rPr>
              <a:t>Represent</a:t>
            </a:r>
            <a:r>
              <a:rPr lang="es-ES" sz="1050" b="1" dirty="0">
                <a:latin typeface="+mj-lt"/>
              </a:rPr>
              <a:t> </a:t>
            </a:r>
            <a:r>
              <a:rPr lang="es-ES" sz="1050" b="1" dirty="0" err="1">
                <a:latin typeface="+mj-lt"/>
              </a:rPr>
              <a:t>the</a:t>
            </a:r>
            <a:r>
              <a:rPr lang="es-ES" sz="1050" b="1" dirty="0">
                <a:latin typeface="+mj-lt"/>
              </a:rPr>
              <a:t> date </a:t>
            </a:r>
            <a:r>
              <a:rPr lang="es-ES" sz="1050" b="1" dirty="0" err="1">
                <a:latin typeface="+mj-lt"/>
              </a:rPr>
              <a:t>that</a:t>
            </a:r>
            <a:r>
              <a:rPr lang="es-ES" sz="1050" b="1" dirty="0">
                <a:latin typeface="+mj-lt"/>
              </a:rPr>
              <a:t> </a:t>
            </a:r>
            <a:r>
              <a:rPr lang="es-ES" sz="1050" b="1" dirty="0" err="1">
                <a:latin typeface="+mj-lt"/>
              </a:rPr>
              <a:t>the</a:t>
            </a:r>
            <a:r>
              <a:rPr lang="es-ES" sz="1050" b="1" dirty="0">
                <a:latin typeface="+mj-lt"/>
              </a:rPr>
              <a:t> date </a:t>
            </a:r>
            <a:r>
              <a:rPr lang="es-ES" sz="1050" b="1" dirty="0" err="1">
                <a:latin typeface="+mj-lt"/>
              </a:rPr>
              <a:t>when</a:t>
            </a:r>
            <a:r>
              <a:rPr lang="es-ES" sz="1050" b="1" dirty="0">
                <a:latin typeface="+mj-lt"/>
              </a:rPr>
              <a:t> </a:t>
            </a:r>
            <a:r>
              <a:rPr lang="es-ES" sz="1050" b="1" dirty="0" err="1">
                <a:latin typeface="+mj-lt"/>
              </a:rPr>
              <a:t>the</a:t>
            </a:r>
            <a:r>
              <a:rPr lang="es-ES" sz="1050" b="1" dirty="0">
                <a:latin typeface="+mj-lt"/>
              </a:rPr>
              <a:t> </a:t>
            </a:r>
            <a:r>
              <a:rPr lang="es-ES" sz="1050" b="1" dirty="0" err="1">
                <a:latin typeface="+mj-lt"/>
              </a:rPr>
              <a:t>RPCs</a:t>
            </a:r>
            <a:r>
              <a:rPr lang="es-ES" sz="1050" b="1" dirty="0">
                <a:latin typeface="+mj-lt"/>
              </a:rPr>
              <a:t> </a:t>
            </a:r>
            <a:r>
              <a:rPr lang="es-ES" sz="1050" b="1" dirty="0" err="1">
                <a:latin typeface="+mj-lt"/>
              </a:rPr>
              <a:t>starts</a:t>
            </a:r>
            <a:r>
              <a:rPr lang="es-ES" sz="1050" b="1" dirty="0">
                <a:latin typeface="+mj-lt"/>
              </a:rPr>
              <a:t> a new </a:t>
            </a:r>
            <a:r>
              <a:rPr lang="es-ES" sz="1050" b="1" dirty="0" err="1">
                <a:latin typeface="+mj-lt"/>
              </a:rPr>
              <a:t>trip</a:t>
            </a:r>
            <a:r>
              <a:rPr lang="es-ES" sz="1050" b="1" dirty="0">
                <a:latin typeface="+mj-lt"/>
              </a:rPr>
              <a:t> </a:t>
            </a:r>
            <a:r>
              <a:rPr lang="es-ES" sz="1050" b="1" dirty="0" err="1">
                <a:latin typeface="+mj-lt"/>
              </a:rPr>
              <a:t>from</a:t>
            </a:r>
            <a:r>
              <a:rPr lang="es-ES" sz="1050" b="1" dirty="0">
                <a:latin typeface="+mj-lt"/>
              </a:rPr>
              <a:t> a SC</a:t>
            </a:r>
          </a:p>
        </p:txBody>
      </p:sp>
      <p:sp>
        <p:nvSpPr>
          <p:cNvPr id="118" name="TextBox 89">
            <a:extLst>
              <a:ext uri="{FF2B5EF4-FFF2-40B4-BE49-F238E27FC236}">
                <a16:creationId xmlns:a16="http://schemas.microsoft.com/office/drawing/2014/main" id="{FE4F6FA2-0FA8-B8D8-02D6-60FCA1F2F421}"/>
              </a:ext>
            </a:extLst>
          </p:cNvPr>
          <p:cNvSpPr txBox="1"/>
          <p:nvPr/>
        </p:nvSpPr>
        <p:spPr>
          <a:xfrm>
            <a:off x="2055534" y="3670733"/>
            <a:ext cx="4411941" cy="539795"/>
          </a:xfrm>
          <a:prstGeom prst="rect">
            <a:avLst/>
          </a:prstGeom>
          <a:noFill/>
          <a:ln>
            <a:solidFill>
              <a:schemeClr val="bg2">
                <a:lumMod val="85000"/>
              </a:schemeClr>
            </a:solidFill>
          </a:ln>
        </p:spPr>
        <p:txBody>
          <a:bodyPr wrap="square" rtlCol="0" anchor="ctr">
            <a:noAutofit/>
          </a:bodyPr>
          <a:lstStyle/>
          <a:p>
            <a:pPr marL="171450" indent="-171450">
              <a:buFont typeface="Arial" panose="020B0604020202020204" pitchFamily="34" charset="0"/>
              <a:buChar char="•"/>
            </a:pPr>
            <a:r>
              <a:rPr lang="es-ES" sz="1050" b="1" dirty="0" err="1">
                <a:solidFill>
                  <a:schemeClr val="tx1"/>
                </a:solidFill>
                <a:latin typeface="+mj-lt"/>
              </a:rPr>
              <a:t>Dummy</a:t>
            </a:r>
            <a:r>
              <a:rPr lang="es-ES" sz="1050" b="1" dirty="0">
                <a:solidFill>
                  <a:schemeClr val="tx1"/>
                </a:solidFill>
                <a:latin typeface="+mj-lt"/>
              </a:rPr>
              <a:t> variable </a:t>
            </a:r>
            <a:r>
              <a:rPr lang="es-ES" sz="1050" b="1" dirty="0" err="1">
                <a:solidFill>
                  <a:schemeClr val="tx1"/>
                </a:solidFill>
                <a:latin typeface="+mj-lt"/>
              </a:rPr>
              <a:t>that</a:t>
            </a:r>
            <a:r>
              <a:rPr lang="es-ES" sz="1050" b="1" dirty="0">
                <a:solidFill>
                  <a:schemeClr val="tx1"/>
                </a:solidFill>
                <a:latin typeface="+mj-lt"/>
              </a:rPr>
              <a:t> </a:t>
            </a:r>
            <a:r>
              <a:rPr lang="es-ES" sz="1050" b="1" dirty="0" err="1">
                <a:solidFill>
                  <a:schemeClr val="tx1"/>
                </a:solidFill>
                <a:latin typeface="+mj-lt"/>
              </a:rPr>
              <a:t>indicate</a:t>
            </a:r>
            <a:r>
              <a:rPr lang="es-ES" sz="1050" b="1" dirty="0">
                <a:solidFill>
                  <a:schemeClr val="tx1"/>
                </a:solidFill>
                <a:latin typeface="+mj-lt"/>
              </a:rPr>
              <a:t> </a:t>
            </a:r>
            <a:r>
              <a:rPr lang="es-ES" sz="1050" b="1" dirty="0" err="1">
                <a:solidFill>
                  <a:schemeClr val="tx1"/>
                </a:solidFill>
                <a:latin typeface="+mj-lt"/>
              </a:rPr>
              <a:t>while</a:t>
            </a:r>
            <a:r>
              <a:rPr lang="es-ES" sz="1050" b="1" dirty="0">
                <a:solidFill>
                  <a:schemeClr val="tx1"/>
                </a:solidFill>
                <a:latin typeface="+mj-lt"/>
              </a:rPr>
              <a:t> </a:t>
            </a:r>
            <a:r>
              <a:rPr lang="es-ES" sz="1050" b="1" dirty="0" err="1">
                <a:solidFill>
                  <a:schemeClr val="tx1"/>
                </a:solidFill>
                <a:latin typeface="+mj-lt"/>
              </a:rPr>
              <a:t>the</a:t>
            </a:r>
            <a:r>
              <a:rPr lang="es-ES" sz="1050" b="1" dirty="0">
                <a:solidFill>
                  <a:schemeClr val="tx1"/>
                </a:solidFill>
                <a:latin typeface="+mj-lt"/>
              </a:rPr>
              <a:t> container has </a:t>
            </a:r>
            <a:r>
              <a:rPr lang="es-ES" sz="1050" b="1" dirty="0" err="1">
                <a:solidFill>
                  <a:schemeClr val="tx1"/>
                </a:solidFill>
                <a:latin typeface="+mj-lt"/>
              </a:rPr>
              <a:t>been</a:t>
            </a:r>
            <a:r>
              <a:rPr lang="es-ES" sz="1050" b="1" dirty="0">
                <a:solidFill>
                  <a:schemeClr val="tx1"/>
                </a:solidFill>
                <a:latin typeface="+mj-lt"/>
              </a:rPr>
              <a:t> </a:t>
            </a:r>
            <a:r>
              <a:rPr lang="es-ES" sz="1050" b="1" dirty="0" err="1">
                <a:solidFill>
                  <a:schemeClr val="tx1"/>
                </a:solidFill>
                <a:latin typeface="+mj-lt"/>
              </a:rPr>
              <a:t>lost</a:t>
            </a:r>
            <a:r>
              <a:rPr lang="es-ES" sz="1050" b="1" dirty="0">
                <a:solidFill>
                  <a:schemeClr val="tx1"/>
                </a:solidFill>
                <a:latin typeface="+mj-lt"/>
              </a:rPr>
              <a:t> </a:t>
            </a:r>
            <a:r>
              <a:rPr lang="es-ES" sz="1050" b="1" dirty="0" err="1">
                <a:solidFill>
                  <a:schemeClr val="tx1"/>
                </a:solidFill>
                <a:latin typeface="+mj-lt"/>
              </a:rPr>
              <a:t>during</a:t>
            </a:r>
            <a:r>
              <a:rPr lang="es-ES" sz="1050" b="1" dirty="0">
                <a:solidFill>
                  <a:schemeClr val="tx1"/>
                </a:solidFill>
                <a:latin typeface="+mj-lt"/>
              </a:rPr>
              <a:t> </a:t>
            </a:r>
            <a:r>
              <a:rPr lang="es-ES" sz="1050" b="1" dirty="0" err="1">
                <a:solidFill>
                  <a:schemeClr val="tx1"/>
                </a:solidFill>
                <a:latin typeface="+mj-lt"/>
              </a:rPr>
              <a:t>the</a:t>
            </a:r>
            <a:r>
              <a:rPr lang="es-ES" sz="1050" b="1" dirty="0">
                <a:solidFill>
                  <a:schemeClr val="tx1"/>
                </a:solidFill>
                <a:latin typeface="+mj-lt"/>
              </a:rPr>
              <a:t> </a:t>
            </a:r>
            <a:r>
              <a:rPr lang="es-ES" sz="1050" b="1" dirty="0" err="1">
                <a:solidFill>
                  <a:schemeClr val="tx1"/>
                </a:solidFill>
                <a:latin typeface="+mj-lt"/>
              </a:rPr>
              <a:t>trip</a:t>
            </a:r>
            <a:r>
              <a:rPr lang="es-ES" sz="1050" b="1" dirty="0">
                <a:solidFill>
                  <a:schemeClr val="tx1"/>
                </a:solidFill>
                <a:latin typeface="+mj-lt"/>
              </a:rPr>
              <a:t> </a:t>
            </a:r>
            <a:r>
              <a:rPr lang="es-ES" sz="1050" b="1" dirty="0" err="1">
                <a:solidFill>
                  <a:schemeClr val="tx1"/>
                </a:solidFill>
                <a:latin typeface="+mj-lt"/>
              </a:rPr>
              <a:t>based</a:t>
            </a:r>
            <a:r>
              <a:rPr lang="es-ES" sz="1050" b="1" dirty="0">
                <a:solidFill>
                  <a:schemeClr val="tx1"/>
                </a:solidFill>
                <a:latin typeface="+mj-lt"/>
              </a:rPr>
              <a:t> </a:t>
            </a:r>
            <a:r>
              <a:rPr lang="es-ES" sz="1050" b="1" dirty="0" err="1">
                <a:solidFill>
                  <a:schemeClr val="tx1"/>
                </a:solidFill>
                <a:latin typeface="+mj-lt"/>
              </a:rPr>
              <a:t>on</a:t>
            </a:r>
            <a:r>
              <a:rPr lang="es-ES" sz="1050" b="1" dirty="0">
                <a:solidFill>
                  <a:schemeClr val="tx1"/>
                </a:solidFill>
                <a:latin typeface="+mj-lt"/>
              </a:rPr>
              <a:t> </a:t>
            </a:r>
            <a:r>
              <a:rPr lang="es-ES" sz="1050" b="1" dirty="0" err="1">
                <a:solidFill>
                  <a:schemeClr val="tx1"/>
                </a:solidFill>
                <a:latin typeface="+mj-lt"/>
              </a:rPr>
              <a:t>the</a:t>
            </a:r>
            <a:r>
              <a:rPr lang="es-ES" sz="1050" b="1" dirty="0">
                <a:solidFill>
                  <a:schemeClr val="tx1"/>
                </a:solidFill>
                <a:latin typeface="+mj-lt"/>
              </a:rPr>
              <a:t> </a:t>
            </a:r>
            <a:r>
              <a:rPr lang="es-ES" sz="1050" b="1" dirty="0" err="1">
                <a:solidFill>
                  <a:schemeClr val="tx1"/>
                </a:solidFill>
                <a:latin typeface="+mj-lt"/>
              </a:rPr>
              <a:t>max</a:t>
            </a:r>
            <a:r>
              <a:rPr lang="es-ES" sz="1050" b="1" dirty="0">
                <a:solidFill>
                  <a:schemeClr val="tx1"/>
                </a:solidFill>
                <a:latin typeface="+mj-lt"/>
              </a:rPr>
              <a:t> </a:t>
            </a:r>
            <a:r>
              <a:rPr lang="es-ES" sz="1050" b="1" dirty="0" err="1">
                <a:solidFill>
                  <a:schemeClr val="tx1"/>
                </a:solidFill>
                <a:latin typeface="+mj-lt"/>
              </a:rPr>
              <a:t>tollerance</a:t>
            </a:r>
            <a:r>
              <a:rPr lang="es-ES" sz="1050" b="1" dirty="0">
                <a:solidFill>
                  <a:schemeClr val="tx1"/>
                </a:solidFill>
                <a:latin typeface="+mj-lt"/>
              </a:rPr>
              <a:t> input</a:t>
            </a:r>
            <a:endParaRPr lang="es-ES" sz="1050" b="1" dirty="0">
              <a:solidFill>
                <a:schemeClr val="tx1"/>
              </a:solidFill>
              <a:highlight>
                <a:srgbClr val="FFFF00"/>
              </a:highlight>
              <a:latin typeface="+mj-lt"/>
            </a:endParaRPr>
          </a:p>
        </p:txBody>
      </p:sp>
      <p:sp>
        <p:nvSpPr>
          <p:cNvPr id="119" name="TextBox 91">
            <a:extLst>
              <a:ext uri="{FF2B5EF4-FFF2-40B4-BE49-F238E27FC236}">
                <a16:creationId xmlns:a16="http://schemas.microsoft.com/office/drawing/2014/main" id="{C23AE301-DF88-2E1D-EC6E-E3CCD23EB6EC}"/>
              </a:ext>
            </a:extLst>
          </p:cNvPr>
          <p:cNvSpPr txBox="1"/>
          <p:nvPr/>
        </p:nvSpPr>
        <p:spPr>
          <a:xfrm>
            <a:off x="2008740" y="4325791"/>
            <a:ext cx="4432606" cy="445664"/>
          </a:xfrm>
          <a:prstGeom prst="rect">
            <a:avLst/>
          </a:prstGeom>
          <a:noFill/>
          <a:ln>
            <a:solidFill>
              <a:schemeClr val="bg2">
                <a:lumMod val="85000"/>
              </a:schemeClr>
            </a:solidFill>
          </a:ln>
        </p:spPr>
        <p:txBody>
          <a:bodyPr wrap="square" rtlCol="0" anchor="ctr">
            <a:noAutofit/>
          </a:bodyPr>
          <a:lstStyle/>
          <a:p>
            <a:pPr marL="171450" indent="-171450">
              <a:buFont typeface="Arial" panose="020B0604020202020204" pitchFamily="34" charset="0"/>
              <a:buChar char="•"/>
            </a:pPr>
            <a:r>
              <a:rPr lang="es-ES" sz="1050" b="1" dirty="0">
                <a:solidFill>
                  <a:schemeClr val="tx1"/>
                </a:solidFill>
                <a:latin typeface="+mj-lt"/>
              </a:rPr>
              <a:t>Id </a:t>
            </a:r>
            <a:r>
              <a:rPr lang="es-ES" sz="1050" b="1" dirty="0" err="1">
                <a:solidFill>
                  <a:schemeClr val="tx1"/>
                </a:solidFill>
                <a:latin typeface="+mj-lt"/>
              </a:rPr>
              <a:t>of</a:t>
            </a:r>
            <a:r>
              <a:rPr lang="es-ES" sz="1050" b="1" dirty="0">
                <a:solidFill>
                  <a:schemeClr val="tx1"/>
                </a:solidFill>
                <a:latin typeface="+mj-lt"/>
              </a:rPr>
              <a:t> </a:t>
            </a:r>
            <a:r>
              <a:rPr lang="es-ES" sz="1050" b="1" dirty="0" err="1">
                <a:solidFill>
                  <a:schemeClr val="tx1"/>
                </a:solidFill>
                <a:latin typeface="+mj-lt"/>
              </a:rPr>
              <a:t>the</a:t>
            </a:r>
            <a:r>
              <a:rPr lang="es-ES" sz="1050" b="1" dirty="0">
                <a:solidFill>
                  <a:schemeClr val="tx1"/>
                </a:solidFill>
                <a:latin typeface="+mj-lt"/>
              </a:rPr>
              <a:t> </a:t>
            </a:r>
            <a:r>
              <a:rPr lang="es-ES" sz="1050" b="1" dirty="0" err="1">
                <a:solidFill>
                  <a:schemeClr val="tx1"/>
                </a:solidFill>
                <a:latin typeface="+mj-lt"/>
              </a:rPr>
              <a:t>trip</a:t>
            </a:r>
            <a:r>
              <a:rPr lang="es-ES" sz="1050" b="1" dirty="0">
                <a:solidFill>
                  <a:schemeClr val="tx1"/>
                </a:solidFill>
                <a:latin typeface="+mj-lt"/>
              </a:rPr>
              <a:t> </a:t>
            </a:r>
            <a:r>
              <a:rPr lang="es-ES" sz="1050" b="1" dirty="0" err="1">
                <a:solidFill>
                  <a:schemeClr val="tx1"/>
                </a:solidFill>
                <a:latin typeface="+mj-lt"/>
              </a:rPr>
              <a:t>it</a:t>
            </a:r>
            <a:r>
              <a:rPr lang="es-ES" sz="1050" b="1" dirty="0">
                <a:solidFill>
                  <a:schemeClr val="tx1"/>
                </a:solidFill>
                <a:latin typeface="+mj-lt"/>
              </a:rPr>
              <a:t> </a:t>
            </a:r>
            <a:r>
              <a:rPr lang="es-ES" sz="1050" b="1" dirty="0" err="1">
                <a:solidFill>
                  <a:schemeClr val="tx1"/>
                </a:solidFill>
                <a:latin typeface="+mj-lt"/>
              </a:rPr>
              <a:t>resets</a:t>
            </a:r>
            <a:r>
              <a:rPr lang="es-ES" sz="1050" b="1" dirty="0">
                <a:solidFill>
                  <a:schemeClr val="tx1"/>
                </a:solidFill>
                <a:latin typeface="+mj-lt"/>
              </a:rPr>
              <a:t> </a:t>
            </a:r>
            <a:r>
              <a:rPr lang="es-ES" sz="1050" b="1" dirty="0" err="1">
                <a:solidFill>
                  <a:schemeClr val="tx1"/>
                </a:solidFill>
                <a:latin typeface="+mj-lt"/>
              </a:rPr>
              <a:t>it’s</a:t>
            </a:r>
            <a:r>
              <a:rPr lang="es-ES" sz="1050" b="1" dirty="0">
                <a:solidFill>
                  <a:schemeClr val="tx1"/>
                </a:solidFill>
                <a:latin typeface="+mj-lt"/>
              </a:rPr>
              <a:t> </a:t>
            </a:r>
            <a:r>
              <a:rPr lang="es-ES" sz="1050" b="1" dirty="0" err="1">
                <a:solidFill>
                  <a:schemeClr val="tx1"/>
                </a:solidFill>
                <a:latin typeface="+mj-lt"/>
              </a:rPr>
              <a:t>value</a:t>
            </a:r>
            <a:r>
              <a:rPr lang="es-ES" sz="1050" b="1" dirty="0">
                <a:solidFill>
                  <a:schemeClr val="tx1"/>
                </a:solidFill>
                <a:latin typeface="+mj-lt"/>
              </a:rPr>
              <a:t> </a:t>
            </a:r>
            <a:r>
              <a:rPr lang="es-ES" sz="1050" b="1" dirty="0" err="1">
                <a:solidFill>
                  <a:schemeClr val="tx1"/>
                </a:solidFill>
                <a:latin typeface="+mj-lt"/>
              </a:rPr>
              <a:t>for</a:t>
            </a:r>
            <a:r>
              <a:rPr lang="es-ES" sz="1050" b="1" dirty="0">
                <a:solidFill>
                  <a:schemeClr val="tx1"/>
                </a:solidFill>
                <a:latin typeface="+mj-lt"/>
              </a:rPr>
              <a:t> </a:t>
            </a:r>
            <a:r>
              <a:rPr lang="es-ES" sz="1050" b="1" dirty="0" err="1">
                <a:solidFill>
                  <a:schemeClr val="tx1"/>
                </a:solidFill>
                <a:latin typeface="+mj-lt"/>
              </a:rPr>
              <a:t>every</a:t>
            </a:r>
            <a:r>
              <a:rPr lang="es-ES" sz="1050" b="1" dirty="0">
                <a:solidFill>
                  <a:schemeClr val="tx1"/>
                </a:solidFill>
                <a:latin typeface="+mj-lt"/>
              </a:rPr>
              <a:t> </a:t>
            </a:r>
            <a:r>
              <a:rPr lang="es-ES" sz="1050" b="1" dirty="0" err="1">
                <a:latin typeface="+mj-lt"/>
              </a:rPr>
              <a:t>RPCs</a:t>
            </a:r>
            <a:endParaRPr lang="es-ES" sz="1050" b="1" dirty="0">
              <a:solidFill>
                <a:schemeClr val="tx1"/>
              </a:solidFill>
              <a:latin typeface="+mj-lt"/>
            </a:endParaRPr>
          </a:p>
        </p:txBody>
      </p:sp>
      <p:sp>
        <p:nvSpPr>
          <p:cNvPr id="6" name="Arrow: Pentagon 43">
            <a:extLst>
              <a:ext uri="{FF2B5EF4-FFF2-40B4-BE49-F238E27FC236}">
                <a16:creationId xmlns:a16="http://schemas.microsoft.com/office/drawing/2014/main" id="{8EE46BC9-5B01-FDEA-94E5-3D0B6B599C80}"/>
              </a:ext>
            </a:extLst>
          </p:cNvPr>
          <p:cNvSpPr/>
          <p:nvPr/>
        </p:nvSpPr>
        <p:spPr>
          <a:xfrm>
            <a:off x="140786" y="2180843"/>
            <a:ext cx="1637901" cy="360000"/>
          </a:xfrm>
          <a:prstGeom prst="homePlate">
            <a:avLst>
              <a:gd name="adj" fmla="val 12950"/>
            </a:avLst>
          </a:prstGeom>
          <a:solidFill>
            <a:srgbClr val="DAE8F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srgbClr val="133765"/>
                </a:solidFill>
                <a:effectLst/>
                <a:uLnTx/>
                <a:uFillTx/>
                <a:latin typeface="Arial"/>
                <a:ea typeface="+mn-ea"/>
                <a:cs typeface="+mn-cs"/>
              </a:rPr>
              <a:t>Actual date</a:t>
            </a:r>
          </a:p>
        </p:txBody>
      </p:sp>
      <p:sp>
        <p:nvSpPr>
          <p:cNvPr id="7" name="TextBox 83">
            <a:extLst>
              <a:ext uri="{FF2B5EF4-FFF2-40B4-BE49-F238E27FC236}">
                <a16:creationId xmlns:a16="http://schemas.microsoft.com/office/drawing/2014/main" id="{1191D4A8-E943-D9D3-6D53-1189CA7C78BB}"/>
              </a:ext>
            </a:extLst>
          </p:cNvPr>
          <p:cNvSpPr txBox="1"/>
          <p:nvPr/>
        </p:nvSpPr>
        <p:spPr>
          <a:xfrm>
            <a:off x="2055533" y="2095179"/>
            <a:ext cx="4411942" cy="445664"/>
          </a:xfrm>
          <a:prstGeom prst="rect">
            <a:avLst/>
          </a:prstGeom>
          <a:noFill/>
          <a:ln>
            <a:solidFill>
              <a:schemeClr val="bg2">
                <a:lumMod val="85000"/>
              </a:schemeClr>
            </a:solidFill>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050" b="1" dirty="0" err="1">
                <a:latin typeface="+mj-lt"/>
              </a:rPr>
              <a:t>Represent</a:t>
            </a:r>
            <a:r>
              <a:rPr lang="es-ES" sz="1050" b="1" dirty="0">
                <a:latin typeface="+mj-lt"/>
              </a:rPr>
              <a:t> </a:t>
            </a:r>
            <a:r>
              <a:rPr lang="es-ES" sz="1050" b="1" dirty="0" err="1">
                <a:latin typeface="+mj-lt"/>
              </a:rPr>
              <a:t>the</a:t>
            </a:r>
            <a:r>
              <a:rPr lang="es-ES" sz="1050" b="1" dirty="0">
                <a:latin typeface="+mj-lt"/>
              </a:rPr>
              <a:t> </a:t>
            </a:r>
            <a:r>
              <a:rPr lang="es-ES" sz="1050" b="1" dirty="0" err="1">
                <a:latin typeface="+mj-lt"/>
              </a:rPr>
              <a:t>current</a:t>
            </a:r>
            <a:r>
              <a:rPr lang="es-ES" sz="1050" b="1" dirty="0">
                <a:latin typeface="+mj-lt"/>
              </a:rPr>
              <a:t> date </a:t>
            </a:r>
            <a:r>
              <a:rPr lang="es-ES" sz="1050" b="1" dirty="0" err="1">
                <a:latin typeface="+mj-lt"/>
              </a:rPr>
              <a:t>of</a:t>
            </a:r>
            <a:r>
              <a:rPr lang="es-ES" sz="1050" b="1" dirty="0">
                <a:latin typeface="+mj-lt"/>
              </a:rPr>
              <a:t> </a:t>
            </a:r>
            <a:r>
              <a:rPr lang="es-ES" sz="1050" b="1" dirty="0" err="1">
                <a:latin typeface="+mj-lt"/>
              </a:rPr>
              <a:t>the</a:t>
            </a:r>
            <a:r>
              <a:rPr lang="es-ES" sz="1050" b="1" dirty="0">
                <a:latin typeface="+mj-lt"/>
              </a:rPr>
              <a:t> </a:t>
            </a:r>
            <a:r>
              <a:rPr lang="es-ES" sz="1050" b="1" dirty="0" err="1">
                <a:latin typeface="+mj-lt"/>
              </a:rPr>
              <a:t>generatel</a:t>
            </a:r>
            <a:r>
              <a:rPr lang="es-ES" sz="1050" b="1" dirty="0">
                <a:latin typeface="+mj-lt"/>
              </a:rPr>
              <a:t> </a:t>
            </a:r>
            <a:r>
              <a:rPr lang="es-ES" sz="1050" b="1" dirty="0" err="1">
                <a:latin typeface="+mj-lt"/>
              </a:rPr>
              <a:t>interval</a:t>
            </a:r>
            <a:endParaRPr lang="es-ES" sz="1050" b="1" dirty="0">
              <a:latin typeface="+mj-lt"/>
            </a:endParaRPr>
          </a:p>
        </p:txBody>
      </p:sp>
      <p:sp>
        <p:nvSpPr>
          <p:cNvPr id="8" name="Arrow: Pentagon 43">
            <a:extLst>
              <a:ext uri="{FF2B5EF4-FFF2-40B4-BE49-F238E27FC236}">
                <a16:creationId xmlns:a16="http://schemas.microsoft.com/office/drawing/2014/main" id="{111E1751-0ADA-DBD0-ED3D-8C3D706B3F25}"/>
              </a:ext>
            </a:extLst>
          </p:cNvPr>
          <p:cNvSpPr/>
          <p:nvPr/>
        </p:nvSpPr>
        <p:spPr>
          <a:xfrm>
            <a:off x="159835" y="2704572"/>
            <a:ext cx="1637901" cy="360000"/>
          </a:xfrm>
          <a:prstGeom prst="homePlate">
            <a:avLst>
              <a:gd name="adj" fmla="val 12950"/>
            </a:avLst>
          </a:prstGeom>
          <a:solidFill>
            <a:srgbClr val="DAE8F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err="1">
                <a:ln>
                  <a:noFill/>
                </a:ln>
                <a:solidFill>
                  <a:srgbClr val="133765"/>
                </a:solidFill>
                <a:effectLst/>
                <a:uLnTx/>
                <a:uFillTx/>
                <a:latin typeface="Arial"/>
                <a:ea typeface="+mn-ea"/>
                <a:cs typeface="+mn-cs"/>
              </a:rPr>
              <a:t>Recollecting</a:t>
            </a:r>
            <a:r>
              <a:rPr kumimoji="0" lang="es-ES" sz="1100" b="1" i="0" u="none" strike="noStrike" kern="1200" cap="none" spc="0" normalizeH="0" baseline="0" noProof="0" dirty="0">
                <a:ln>
                  <a:noFill/>
                </a:ln>
                <a:solidFill>
                  <a:srgbClr val="133765"/>
                </a:solidFill>
                <a:effectLst/>
                <a:uLnTx/>
                <a:uFillTx/>
                <a:latin typeface="Arial"/>
                <a:ea typeface="+mn-ea"/>
                <a:cs typeface="+mn-cs"/>
              </a:rPr>
              <a:t> date</a:t>
            </a:r>
          </a:p>
        </p:txBody>
      </p:sp>
      <p:sp>
        <p:nvSpPr>
          <p:cNvPr id="9" name="TextBox 83">
            <a:extLst>
              <a:ext uri="{FF2B5EF4-FFF2-40B4-BE49-F238E27FC236}">
                <a16:creationId xmlns:a16="http://schemas.microsoft.com/office/drawing/2014/main" id="{DE71FCD1-B197-E8AE-F692-22D0807A42D5}"/>
              </a:ext>
            </a:extLst>
          </p:cNvPr>
          <p:cNvSpPr txBox="1"/>
          <p:nvPr/>
        </p:nvSpPr>
        <p:spPr>
          <a:xfrm>
            <a:off x="2074582" y="2618908"/>
            <a:ext cx="4411942" cy="445664"/>
          </a:xfrm>
          <a:prstGeom prst="rect">
            <a:avLst/>
          </a:prstGeom>
          <a:noFill/>
          <a:ln>
            <a:solidFill>
              <a:schemeClr val="bg2">
                <a:lumMod val="85000"/>
              </a:schemeClr>
            </a:solidFill>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050" b="1" dirty="0" err="1">
                <a:latin typeface="+mj-lt"/>
              </a:rPr>
              <a:t>Represent</a:t>
            </a:r>
            <a:r>
              <a:rPr lang="es-ES" sz="1050" b="1" dirty="0">
                <a:latin typeface="+mj-lt"/>
              </a:rPr>
              <a:t> </a:t>
            </a:r>
            <a:r>
              <a:rPr lang="es-ES" sz="1050" b="1" dirty="0" err="1">
                <a:latin typeface="+mj-lt"/>
              </a:rPr>
              <a:t>the</a:t>
            </a:r>
            <a:r>
              <a:rPr lang="es-ES" sz="1050" b="1" dirty="0">
                <a:latin typeface="+mj-lt"/>
              </a:rPr>
              <a:t> date </a:t>
            </a:r>
            <a:r>
              <a:rPr lang="es-ES" sz="1050" b="1" dirty="0" err="1">
                <a:latin typeface="+mj-lt"/>
              </a:rPr>
              <a:t>of</a:t>
            </a:r>
            <a:r>
              <a:rPr lang="es-ES" sz="1050" b="1" dirty="0">
                <a:latin typeface="+mj-lt"/>
              </a:rPr>
              <a:t> </a:t>
            </a:r>
            <a:r>
              <a:rPr lang="es-ES" sz="1050" b="1" dirty="0" err="1">
                <a:latin typeface="+mj-lt"/>
              </a:rPr>
              <a:t>the</a:t>
            </a:r>
            <a:r>
              <a:rPr lang="es-ES" sz="1050" b="1" dirty="0">
                <a:latin typeface="+mj-lt"/>
              </a:rPr>
              <a:t> RPC comes back </a:t>
            </a:r>
            <a:r>
              <a:rPr lang="es-ES" sz="1050" b="1" dirty="0" err="1">
                <a:latin typeface="+mj-lt"/>
              </a:rPr>
              <a:t>to</a:t>
            </a:r>
            <a:r>
              <a:rPr lang="es-ES" sz="1050" b="1" dirty="0">
                <a:latin typeface="+mj-lt"/>
              </a:rPr>
              <a:t> </a:t>
            </a:r>
            <a:r>
              <a:rPr lang="es-ES" sz="1050" b="1" dirty="0" err="1">
                <a:latin typeface="+mj-lt"/>
              </a:rPr>
              <a:t>the</a:t>
            </a:r>
            <a:r>
              <a:rPr lang="es-ES" sz="1050" b="1" dirty="0">
                <a:latin typeface="+mj-lt"/>
              </a:rPr>
              <a:t> SC and </a:t>
            </a:r>
            <a:r>
              <a:rPr lang="es-ES" sz="1050" b="1" dirty="0" err="1">
                <a:latin typeface="+mj-lt"/>
              </a:rPr>
              <a:t>ends</a:t>
            </a:r>
            <a:r>
              <a:rPr lang="es-ES" sz="1050" b="1" dirty="0">
                <a:latin typeface="+mj-lt"/>
              </a:rPr>
              <a:t> </a:t>
            </a:r>
            <a:r>
              <a:rPr lang="es-ES" sz="1050" b="1" dirty="0" err="1">
                <a:latin typeface="+mj-lt"/>
              </a:rPr>
              <a:t>it’s</a:t>
            </a:r>
            <a:r>
              <a:rPr lang="es-ES" sz="1050" b="1" dirty="0">
                <a:latin typeface="+mj-lt"/>
              </a:rPr>
              <a:t> </a:t>
            </a:r>
            <a:r>
              <a:rPr lang="es-ES" sz="1050" b="1" dirty="0" err="1">
                <a:latin typeface="+mj-lt"/>
              </a:rPr>
              <a:t>trip</a:t>
            </a:r>
            <a:endParaRPr lang="es-ES" sz="1050" b="1" dirty="0">
              <a:latin typeface="+mj-lt"/>
            </a:endParaRPr>
          </a:p>
        </p:txBody>
      </p:sp>
      <p:sp>
        <p:nvSpPr>
          <p:cNvPr id="10" name="Arrow: Pentagon 43">
            <a:extLst>
              <a:ext uri="{FF2B5EF4-FFF2-40B4-BE49-F238E27FC236}">
                <a16:creationId xmlns:a16="http://schemas.microsoft.com/office/drawing/2014/main" id="{D4ED8199-A74C-02EE-1D42-B2FF7A8B5F35}"/>
              </a:ext>
            </a:extLst>
          </p:cNvPr>
          <p:cNvSpPr/>
          <p:nvPr/>
        </p:nvSpPr>
        <p:spPr>
          <a:xfrm>
            <a:off x="164470" y="3201201"/>
            <a:ext cx="1637901" cy="360000"/>
          </a:xfrm>
          <a:prstGeom prst="homePlate">
            <a:avLst>
              <a:gd name="adj" fmla="val 12950"/>
            </a:avLst>
          </a:prstGeom>
          <a:solidFill>
            <a:srgbClr val="DAE8F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srgbClr val="133765"/>
                </a:solidFill>
                <a:effectLst/>
                <a:uLnTx/>
                <a:uFillTx/>
                <a:latin typeface="Arial"/>
                <a:ea typeface="+mn-ea"/>
                <a:cs typeface="+mn-cs"/>
              </a:rPr>
              <a:t>Container ID</a:t>
            </a:r>
          </a:p>
        </p:txBody>
      </p:sp>
      <p:sp>
        <p:nvSpPr>
          <p:cNvPr id="11" name="TextBox 83">
            <a:extLst>
              <a:ext uri="{FF2B5EF4-FFF2-40B4-BE49-F238E27FC236}">
                <a16:creationId xmlns:a16="http://schemas.microsoft.com/office/drawing/2014/main" id="{8D59628E-C53C-B769-5F08-2D39602F1478}"/>
              </a:ext>
            </a:extLst>
          </p:cNvPr>
          <p:cNvSpPr txBox="1"/>
          <p:nvPr/>
        </p:nvSpPr>
        <p:spPr>
          <a:xfrm>
            <a:off x="2117694" y="3143221"/>
            <a:ext cx="4359304" cy="445664"/>
          </a:xfrm>
          <a:prstGeom prst="rect">
            <a:avLst/>
          </a:prstGeom>
          <a:noFill/>
          <a:ln>
            <a:solidFill>
              <a:schemeClr val="bg2">
                <a:lumMod val="85000"/>
              </a:schemeClr>
            </a:solidFill>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050" b="1" dirty="0">
                <a:latin typeface="+mj-lt"/>
              </a:rPr>
              <a:t>ID </a:t>
            </a:r>
            <a:r>
              <a:rPr lang="es-ES" sz="1050" b="1" dirty="0" err="1">
                <a:latin typeface="+mj-lt"/>
              </a:rPr>
              <a:t>of</a:t>
            </a:r>
            <a:r>
              <a:rPr lang="es-ES" sz="1050" b="1" dirty="0">
                <a:latin typeface="+mj-lt"/>
              </a:rPr>
              <a:t> </a:t>
            </a:r>
            <a:r>
              <a:rPr lang="es-ES" sz="1050" b="1" dirty="0" err="1">
                <a:latin typeface="+mj-lt"/>
              </a:rPr>
              <a:t>the</a:t>
            </a:r>
            <a:r>
              <a:rPr lang="es-ES" sz="1050" b="1" dirty="0">
                <a:latin typeface="+mj-lt"/>
              </a:rPr>
              <a:t> </a:t>
            </a:r>
            <a:r>
              <a:rPr lang="es-ES" sz="1050" b="1" dirty="0" err="1">
                <a:latin typeface="+mj-lt"/>
              </a:rPr>
              <a:t>RPCs</a:t>
            </a:r>
            <a:endParaRPr lang="es-ES" sz="1050" b="1" dirty="0">
              <a:latin typeface="+mj-lt"/>
            </a:endParaRPr>
          </a:p>
        </p:txBody>
      </p:sp>
      <p:sp>
        <p:nvSpPr>
          <p:cNvPr id="12" name="Arrow: Pentagon 68">
            <a:extLst>
              <a:ext uri="{FF2B5EF4-FFF2-40B4-BE49-F238E27FC236}">
                <a16:creationId xmlns:a16="http://schemas.microsoft.com/office/drawing/2014/main" id="{E6046FD6-02D7-9452-2729-A80592523A32}"/>
              </a:ext>
            </a:extLst>
          </p:cNvPr>
          <p:cNvSpPr/>
          <p:nvPr/>
        </p:nvSpPr>
        <p:spPr>
          <a:xfrm>
            <a:off x="108361" y="5510572"/>
            <a:ext cx="1690537" cy="504000"/>
          </a:xfrm>
          <a:prstGeom prst="homePlate">
            <a:avLst>
              <a:gd name="adj" fmla="val 12950"/>
            </a:avLst>
          </a:prstGeom>
          <a:solidFill>
            <a:srgbClr val="DAE8F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err="1">
                <a:ln>
                  <a:noFill/>
                </a:ln>
                <a:solidFill>
                  <a:srgbClr val="133765"/>
                </a:solidFill>
                <a:effectLst/>
                <a:uLnTx/>
                <a:uFillTx/>
                <a:latin typeface="Arial"/>
                <a:ea typeface="+mn-ea"/>
                <a:cs typeface="+mn-cs"/>
              </a:rPr>
              <a:t>Is</a:t>
            </a:r>
            <a:r>
              <a:rPr kumimoji="0" lang="es-ES" sz="1100" b="1" i="0" u="none" strike="noStrike" kern="1200" cap="none" spc="0" normalizeH="0" baseline="0" noProof="0" dirty="0">
                <a:ln>
                  <a:noFill/>
                </a:ln>
                <a:solidFill>
                  <a:srgbClr val="133765"/>
                </a:solidFill>
                <a:effectLst/>
                <a:uLnTx/>
                <a:uFillTx/>
                <a:latin typeface="Arial"/>
                <a:ea typeface="+mn-ea"/>
                <a:cs typeface="+mn-cs"/>
              </a:rPr>
              <a:t> </a:t>
            </a:r>
            <a:r>
              <a:rPr kumimoji="0" lang="es-ES" sz="1100" b="1" i="0" u="none" strike="noStrike" kern="1200" cap="none" spc="0" normalizeH="0" baseline="0" noProof="0" dirty="0" err="1">
                <a:ln>
                  <a:noFill/>
                </a:ln>
                <a:solidFill>
                  <a:srgbClr val="133765"/>
                </a:solidFill>
                <a:effectLst/>
                <a:uLnTx/>
                <a:uFillTx/>
                <a:latin typeface="Arial"/>
                <a:ea typeface="+mn-ea"/>
                <a:cs typeface="+mn-cs"/>
              </a:rPr>
              <a:t>Fake</a:t>
            </a:r>
            <a:r>
              <a:rPr kumimoji="0" lang="es-ES" sz="1100" b="1" i="0" u="none" strike="noStrike" kern="1200" cap="none" spc="0" normalizeH="0" baseline="0" noProof="0" dirty="0">
                <a:ln>
                  <a:noFill/>
                </a:ln>
                <a:solidFill>
                  <a:srgbClr val="133765"/>
                </a:solidFill>
                <a:effectLst/>
                <a:uLnTx/>
                <a:uFillTx/>
                <a:latin typeface="Arial"/>
                <a:ea typeface="+mn-ea"/>
                <a:cs typeface="+mn-cs"/>
              </a:rPr>
              <a:t> </a:t>
            </a:r>
            <a:r>
              <a:rPr kumimoji="0" lang="es-ES" sz="1100" b="1" i="0" u="none" strike="noStrike" kern="1200" cap="none" spc="0" normalizeH="0" baseline="0" noProof="0" dirty="0" err="1">
                <a:ln>
                  <a:noFill/>
                </a:ln>
                <a:solidFill>
                  <a:srgbClr val="133765"/>
                </a:solidFill>
                <a:effectLst/>
                <a:uLnTx/>
                <a:uFillTx/>
                <a:latin typeface="Arial"/>
                <a:ea typeface="+mn-ea"/>
                <a:cs typeface="+mn-cs"/>
              </a:rPr>
              <a:t>Lost</a:t>
            </a:r>
            <a:endParaRPr kumimoji="0" lang="es-ES" sz="1100" b="1" i="0" u="none" strike="noStrike" kern="1200" cap="none" spc="0" normalizeH="0" baseline="0" noProof="0" dirty="0">
              <a:ln>
                <a:noFill/>
              </a:ln>
              <a:solidFill>
                <a:srgbClr val="133765"/>
              </a:solidFill>
              <a:effectLst/>
              <a:uLnTx/>
              <a:uFillTx/>
              <a:latin typeface="Arial"/>
              <a:ea typeface="+mn-ea"/>
              <a:cs typeface="+mn-cs"/>
            </a:endParaRPr>
          </a:p>
        </p:txBody>
      </p:sp>
      <p:sp>
        <p:nvSpPr>
          <p:cNvPr id="32" name="TextBox 89">
            <a:extLst>
              <a:ext uri="{FF2B5EF4-FFF2-40B4-BE49-F238E27FC236}">
                <a16:creationId xmlns:a16="http://schemas.microsoft.com/office/drawing/2014/main" id="{B85013E3-62F8-26C2-E797-2A96E46B6550}"/>
              </a:ext>
            </a:extLst>
          </p:cNvPr>
          <p:cNvSpPr txBox="1"/>
          <p:nvPr/>
        </p:nvSpPr>
        <p:spPr>
          <a:xfrm>
            <a:off x="2029405" y="5483474"/>
            <a:ext cx="4411941" cy="539795"/>
          </a:xfrm>
          <a:prstGeom prst="rect">
            <a:avLst/>
          </a:prstGeom>
          <a:noFill/>
          <a:ln>
            <a:solidFill>
              <a:schemeClr val="bg2">
                <a:lumMod val="85000"/>
              </a:schemeClr>
            </a:solidFill>
          </a:ln>
        </p:spPr>
        <p:txBody>
          <a:bodyPr wrap="square" rtlCol="0" anchor="ctr">
            <a:noAutofit/>
          </a:bodyPr>
          <a:lstStyle/>
          <a:p>
            <a:pPr marL="171450" indent="-171450">
              <a:buFont typeface="Arial" panose="020B0604020202020204" pitchFamily="34" charset="0"/>
              <a:buChar char="•"/>
            </a:pPr>
            <a:r>
              <a:rPr lang="es-ES" sz="1050" b="1" dirty="0" err="1">
                <a:solidFill>
                  <a:schemeClr val="tx1"/>
                </a:solidFill>
                <a:latin typeface="+mj-lt"/>
              </a:rPr>
              <a:t>Dummy</a:t>
            </a:r>
            <a:r>
              <a:rPr lang="es-ES" sz="1050" b="1" dirty="0">
                <a:solidFill>
                  <a:schemeClr val="tx1"/>
                </a:solidFill>
                <a:latin typeface="+mj-lt"/>
              </a:rPr>
              <a:t> variable </a:t>
            </a:r>
            <a:r>
              <a:rPr lang="es-ES" sz="1050" b="1" dirty="0" err="1">
                <a:solidFill>
                  <a:schemeClr val="tx1"/>
                </a:solidFill>
                <a:latin typeface="+mj-lt"/>
              </a:rPr>
              <a:t>that</a:t>
            </a:r>
            <a:r>
              <a:rPr lang="es-ES" sz="1050" b="1" dirty="0">
                <a:solidFill>
                  <a:schemeClr val="tx1"/>
                </a:solidFill>
                <a:latin typeface="+mj-lt"/>
              </a:rPr>
              <a:t> </a:t>
            </a:r>
            <a:r>
              <a:rPr lang="es-ES" sz="1050" b="1" dirty="0" err="1">
                <a:solidFill>
                  <a:schemeClr val="tx1"/>
                </a:solidFill>
                <a:latin typeface="+mj-lt"/>
              </a:rPr>
              <a:t>indicate</a:t>
            </a:r>
            <a:r>
              <a:rPr lang="es-ES" sz="1050" b="1" dirty="0">
                <a:solidFill>
                  <a:schemeClr val="tx1"/>
                </a:solidFill>
                <a:latin typeface="+mj-lt"/>
              </a:rPr>
              <a:t> </a:t>
            </a:r>
            <a:r>
              <a:rPr lang="es-ES" sz="1050" b="1" dirty="0" err="1">
                <a:solidFill>
                  <a:schemeClr val="tx1"/>
                </a:solidFill>
                <a:latin typeface="+mj-lt"/>
              </a:rPr>
              <a:t>whether</a:t>
            </a:r>
            <a:r>
              <a:rPr lang="es-ES" sz="1050" b="1" dirty="0">
                <a:solidFill>
                  <a:schemeClr val="tx1"/>
                </a:solidFill>
                <a:latin typeface="+mj-lt"/>
              </a:rPr>
              <a:t> </a:t>
            </a:r>
            <a:r>
              <a:rPr lang="es-ES" sz="1050" b="1" dirty="0" err="1">
                <a:solidFill>
                  <a:schemeClr val="tx1"/>
                </a:solidFill>
                <a:latin typeface="+mj-lt"/>
              </a:rPr>
              <a:t>the</a:t>
            </a:r>
            <a:r>
              <a:rPr lang="es-ES" sz="1050" b="1" dirty="0">
                <a:solidFill>
                  <a:schemeClr val="tx1"/>
                </a:solidFill>
                <a:latin typeface="+mj-lt"/>
              </a:rPr>
              <a:t> container has </a:t>
            </a:r>
            <a:r>
              <a:rPr lang="es-ES" sz="1050" b="1" dirty="0" err="1">
                <a:solidFill>
                  <a:schemeClr val="tx1"/>
                </a:solidFill>
                <a:latin typeface="+mj-lt"/>
              </a:rPr>
              <a:t>been</a:t>
            </a:r>
            <a:r>
              <a:rPr lang="es-ES" sz="1050" b="1" dirty="0">
                <a:solidFill>
                  <a:schemeClr val="tx1"/>
                </a:solidFill>
                <a:latin typeface="+mj-lt"/>
              </a:rPr>
              <a:t> </a:t>
            </a:r>
            <a:r>
              <a:rPr lang="es-ES" sz="1050" b="1" dirty="0" err="1">
                <a:solidFill>
                  <a:schemeClr val="tx1"/>
                </a:solidFill>
                <a:latin typeface="+mj-lt"/>
              </a:rPr>
              <a:t>misclassified</a:t>
            </a:r>
            <a:r>
              <a:rPr lang="es-ES" sz="1050" b="1" dirty="0">
                <a:solidFill>
                  <a:schemeClr val="tx1"/>
                </a:solidFill>
                <a:latin typeface="+mj-lt"/>
              </a:rPr>
              <a:t> </a:t>
            </a:r>
            <a:r>
              <a:rPr lang="es-ES" sz="1050" b="1" dirty="0" err="1">
                <a:solidFill>
                  <a:schemeClr val="tx1"/>
                </a:solidFill>
                <a:latin typeface="+mj-lt"/>
              </a:rPr>
              <a:t>given</a:t>
            </a:r>
            <a:r>
              <a:rPr lang="es-ES" sz="1050" b="1" dirty="0">
                <a:solidFill>
                  <a:schemeClr val="tx1"/>
                </a:solidFill>
                <a:latin typeface="+mj-lt"/>
              </a:rPr>
              <a:t> </a:t>
            </a:r>
            <a:r>
              <a:rPr lang="es-ES" sz="1050" b="1" dirty="0" err="1">
                <a:solidFill>
                  <a:schemeClr val="tx1"/>
                </a:solidFill>
                <a:latin typeface="+mj-lt"/>
              </a:rPr>
              <a:t>the</a:t>
            </a:r>
            <a:r>
              <a:rPr lang="es-ES" sz="1050" b="1" dirty="0">
                <a:solidFill>
                  <a:schemeClr val="tx1"/>
                </a:solidFill>
                <a:latin typeface="+mj-lt"/>
              </a:rPr>
              <a:t> </a:t>
            </a:r>
            <a:r>
              <a:rPr lang="es-ES" sz="1050" b="1" dirty="0" err="1">
                <a:solidFill>
                  <a:schemeClr val="tx1"/>
                </a:solidFill>
                <a:latin typeface="+mj-lt"/>
              </a:rPr>
              <a:t>treshold</a:t>
            </a:r>
            <a:r>
              <a:rPr lang="es-ES" sz="1050" b="1" dirty="0">
                <a:solidFill>
                  <a:schemeClr val="tx1"/>
                </a:solidFill>
                <a:latin typeface="+mj-lt"/>
              </a:rPr>
              <a:t> </a:t>
            </a:r>
            <a:r>
              <a:rPr lang="es-ES" sz="1050" b="1" dirty="0" err="1">
                <a:solidFill>
                  <a:schemeClr val="tx1"/>
                </a:solidFill>
                <a:latin typeface="+mj-lt"/>
              </a:rPr>
              <a:t>chosen</a:t>
            </a:r>
            <a:r>
              <a:rPr lang="es-ES" sz="1050" b="1" dirty="0">
                <a:solidFill>
                  <a:schemeClr val="tx1"/>
                </a:solidFill>
                <a:latin typeface="+mj-lt"/>
              </a:rPr>
              <a:t> </a:t>
            </a:r>
            <a:r>
              <a:rPr lang="es-ES" sz="1050" b="1" dirty="0" err="1">
                <a:solidFill>
                  <a:schemeClr val="tx1"/>
                </a:solidFill>
                <a:latin typeface="+mj-lt"/>
              </a:rPr>
              <a:t>to</a:t>
            </a:r>
            <a:r>
              <a:rPr lang="es-ES" sz="1050" b="1" dirty="0">
                <a:solidFill>
                  <a:schemeClr val="tx1"/>
                </a:solidFill>
                <a:latin typeface="+mj-lt"/>
              </a:rPr>
              <a:t> define a </a:t>
            </a:r>
            <a:r>
              <a:rPr lang="es-ES" sz="1050" b="1" dirty="0" err="1">
                <a:solidFill>
                  <a:schemeClr val="tx1"/>
                </a:solidFill>
                <a:latin typeface="+mj-lt"/>
              </a:rPr>
              <a:t>missing</a:t>
            </a:r>
            <a:r>
              <a:rPr lang="es-ES" sz="1050" b="1" dirty="0">
                <a:solidFill>
                  <a:schemeClr val="tx1"/>
                </a:solidFill>
                <a:latin typeface="+mj-lt"/>
              </a:rPr>
              <a:t> container</a:t>
            </a:r>
            <a:endParaRPr lang="es-ES" sz="1050" b="1" dirty="0">
              <a:solidFill>
                <a:schemeClr val="tx1"/>
              </a:solidFill>
              <a:highlight>
                <a:srgbClr val="FFFF00"/>
              </a:highlight>
              <a:latin typeface="+mj-lt"/>
            </a:endParaRPr>
          </a:p>
        </p:txBody>
      </p:sp>
      <p:sp>
        <p:nvSpPr>
          <p:cNvPr id="34" name="Arrow: Pentagon 68">
            <a:extLst>
              <a:ext uri="{FF2B5EF4-FFF2-40B4-BE49-F238E27FC236}">
                <a16:creationId xmlns:a16="http://schemas.microsoft.com/office/drawing/2014/main" id="{B8EB0DCD-399A-7777-2475-9D2749F90B41}"/>
              </a:ext>
            </a:extLst>
          </p:cNvPr>
          <p:cNvSpPr/>
          <p:nvPr/>
        </p:nvSpPr>
        <p:spPr>
          <a:xfrm>
            <a:off x="108361" y="6138066"/>
            <a:ext cx="1690537" cy="504000"/>
          </a:xfrm>
          <a:prstGeom prst="homePlate">
            <a:avLst>
              <a:gd name="adj" fmla="val 12950"/>
            </a:avLst>
          </a:prstGeom>
          <a:solidFill>
            <a:srgbClr val="DAE8F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srgbClr val="133765"/>
                </a:solidFill>
                <a:effectLst/>
                <a:uLnTx/>
                <a:uFillTx/>
                <a:latin typeface="Arial"/>
                <a:ea typeface="+mn-ea"/>
                <a:cs typeface="+mn-cs"/>
              </a:rPr>
              <a:t>Total Stock</a:t>
            </a:r>
          </a:p>
        </p:txBody>
      </p:sp>
      <p:sp>
        <p:nvSpPr>
          <p:cNvPr id="35" name="TextBox 89">
            <a:extLst>
              <a:ext uri="{FF2B5EF4-FFF2-40B4-BE49-F238E27FC236}">
                <a16:creationId xmlns:a16="http://schemas.microsoft.com/office/drawing/2014/main" id="{ED6638E0-C896-E4FD-16D5-AC984EF7EF54}"/>
              </a:ext>
            </a:extLst>
          </p:cNvPr>
          <p:cNvSpPr txBox="1"/>
          <p:nvPr/>
        </p:nvSpPr>
        <p:spPr>
          <a:xfrm>
            <a:off x="2029405" y="6110968"/>
            <a:ext cx="4411941" cy="539795"/>
          </a:xfrm>
          <a:prstGeom prst="rect">
            <a:avLst/>
          </a:prstGeom>
          <a:noFill/>
          <a:ln>
            <a:solidFill>
              <a:schemeClr val="bg2">
                <a:lumMod val="85000"/>
              </a:schemeClr>
            </a:solidFill>
          </a:ln>
        </p:spPr>
        <p:txBody>
          <a:bodyPr wrap="square" rtlCol="0" anchor="ctr">
            <a:noAutofit/>
          </a:bodyPr>
          <a:lstStyle/>
          <a:p>
            <a:pPr marL="171450" indent="-171450">
              <a:buFont typeface="Arial" panose="020B0604020202020204" pitchFamily="34" charset="0"/>
              <a:buChar char="•"/>
            </a:pPr>
            <a:r>
              <a:rPr lang="es-ES" sz="1050" b="1" dirty="0" err="1">
                <a:solidFill>
                  <a:schemeClr val="tx1"/>
                </a:solidFill>
                <a:latin typeface="+mj-lt"/>
              </a:rPr>
              <a:t>The</a:t>
            </a:r>
            <a:r>
              <a:rPr lang="es-ES" sz="1050" b="1" dirty="0">
                <a:solidFill>
                  <a:schemeClr val="tx1"/>
                </a:solidFill>
                <a:latin typeface="+mj-lt"/>
              </a:rPr>
              <a:t> sum </a:t>
            </a:r>
            <a:r>
              <a:rPr lang="es-ES" sz="1050" b="1" dirty="0" err="1">
                <a:solidFill>
                  <a:schemeClr val="tx1"/>
                </a:solidFill>
                <a:latin typeface="+mj-lt"/>
              </a:rPr>
              <a:t>of</a:t>
            </a:r>
            <a:r>
              <a:rPr lang="es-ES" sz="1050" b="1" dirty="0">
                <a:solidFill>
                  <a:schemeClr val="tx1"/>
                </a:solidFill>
                <a:latin typeface="+mj-lt"/>
              </a:rPr>
              <a:t> </a:t>
            </a:r>
            <a:r>
              <a:rPr lang="es-ES" sz="1050" b="1" dirty="0" err="1">
                <a:solidFill>
                  <a:schemeClr val="tx1"/>
                </a:solidFill>
                <a:latin typeface="+mj-lt"/>
              </a:rPr>
              <a:t>all</a:t>
            </a:r>
            <a:r>
              <a:rPr lang="es-ES" sz="1050" b="1" dirty="0">
                <a:solidFill>
                  <a:schemeClr val="tx1"/>
                </a:solidFill>
                <a:latin typeface="+mj-lt"/>
              </a:rPr>
              <a:t> </a:t>
            </a:r>
            <a:r>
              <a:rPr lang="es-ES" sz="1050" b="1" dirty="0" err="1">
                <a:solidFill>
                  <a:schemeClr val="tx1"/>
                </a:solidFill>
                <a:latin typeface="+mj-lt"/>
              </a:rPr>
              <a:t>the</a:t>
            </a:r>
            <a:r>
              <a:rPr lang="es-ES" sz="1050" b="1" dirty="0">
                <a:solidFill>
                  <a:schemeClr val="tx1"/>
                </a:solidFill>
                <a:latin typeface="+mj-lt"/>
              </a:rPr>
              <a:t> container </a:t>
            </a:r>
            <a:r>
              <a:rPr lang="es-ES" sz="1050" b="1" dirty="0" err="1">
                <a:solidFill>
                  <a:schemeClr val="tx1"/>
                </a:solidFill>
                <a:latin typeface="+mj-lt"/>
              </a:rPr>
              <a:t>that</a:t>
            </a:r>
            <a:r>
              <a:rPr lang="es-ES" sz="1050" b="1" dirty="0">
                <a:solidFill>
                  <a:schemeClr val="tx1"/>
                </a:solidFill>
                <a:latin typeface="+mj-lt"/>
              </a:rPr>
              <a:t> are </a:t>
            </a:r>
            <a:r>
              <a:rPr lang="es-ES" sz="1050" b="1" dirty="0" err="1">
                <a:solidFill>
                  <a:schemeClr val="tx1"/>
                </a:solidFill>
                <a:latin typeface="+mj-lt"/>
              </a:rPr>
              <a:t>not</a:t>
            </a:r>
            <a:r>
              <a:rPr lang="es-ES" sz="1050" b="1" dirty="0">
                <a:solidFill>
                  <a:schemeClr val="tx1"/>
                </a:solidFill>
                <a:latin typeface="+mj-lt"/>
              </a:rPr>
              <a:t> </a:t>
            </a:r>
            <a:r>
              <a:rPr lang="es-ES" sz="1050" b="1" dirty="0" err="1">
                <a:solidFill>
                  <a:schemeClr val="tx1"/>
                </a:solidFill>
                <a:latin typeface="+mj-lt"/>
              </a:rPr>
              <a:t>been</a:t>
            </a:r>
            <a:r>
              <a:rPr lang="es-ES" sz="1050" b="1" dirty="0">
                <a:solidFill>
                  <a:schemeClr val="tx1"/>
                </a:solidFill>
                <a:latin typeface="+mj-lt"/>
              </a:rPr>
              <a:t> </a:t>
            </a:r>
            <a:r>
              <a:rPr lang="es-ES" sz="1050" b="1" dirty="0" err="1">
                <a:solidFill>
                  <a:schemeClr val="tx1"/>
                </a:solidFill>
                <a:latin typeface="+mj-lt"/>
              </a:rPr>
              <a:t>classified</a:t>
            </a:r>
            <a:r>
              <a:rPr lang="es-ES" sz="1050" b="1" dirty="0">
                <a:solidFill>
                  <a:schemeClr val="tx1"/>
                </a:solidFill>
                <a:latin typeface="+mj-lt"/>
              </a:rPr>
              <a:t> as </a:t>
            </a:r>
            <a:r>
              <a:rPr lang="es-ES" sz="1050" b="1" dirty="0" err="1">
                <a:solidFill>
                  <a:schemeClr val="tx1"/>
                </a:solidFill>
                <a:latin typeface="+mj-lt"/>
              </a:rPr>
              <a:t>lost</a:t>
            </a:r>
            <a:r>
              <a:rPr lang="es-ES" sz="1050" b="1" dirty="0">
                <a:solidFill>
                  <a:schemeClr val="tx1"/>
                </a:solidFill>
                <a:latin typeface="+mj-lt"/>
              </a:rPr>
              <a:t> in </a:t>
            </a:r>
            <a:r>
              <a:rPr lang="es-ES" sz="1050" b="1" dirty="0" err="1">
                <a:solidFill>
                  <a:schemeClr val="tx1"/>
                </a:solidFill>
                <a:latin typeface="+mj-lt"/>
              </a:rPr>
              <a:t>any</a:t>
            </a:r>
            <a:r>
              <a:rPr lang="es-ES" sz="1050" b="1" dirty="0">
                <a:solidFill>
                  <a:schemeClr val="tx1"/>
                </a:solidFill>
                <a:latin typeface="+mj-lt"/>
              </a:rPr>
              <a:t> </a:t>
            </a:r>
            <a:r>
              <a:rPr lang="es-ES" sz="1050" b="1" dirty="0" err="1">
                <a:solidFill>
                  <a:schemeClr val="tx1"/>
                </a:solidFill>
                <a:latin typeface="+mj-lt"/>
              </a:rPr>
              <a:t>given</a:t>
            </a:r>
            <a:r>
              <a:rPr lang="es-ES" sz="1050" b="1" dirty="0">
                <a:solidFill>
                  <a:schemeClr val="tx1"/>
                </a:solidFill>
                <a:latin typeface="+mj-lt"/>
              </a:rPr>
              <a:t> </a:t>
            </a:r>
            <a:r>
              <a:rPr lang="es-ES" sz="1050" b="1" dirty="0" err="1">
                <a:solidFill>
                  <a:schemeClr val="tx1"/>
                </a:solidFill>
                <a:latin typeface="+mj-lt"/>
              </a:rPr>
              <a:t>moment</a:t>
            </a:r>
            <a:r>
              <a:rPr lang="es-ES" sz="1050" b="1" dirty="0">
                <a:latin typeface="+mj-lt"/>
              </a:rPr>
              <a:t> </a:t>
            </a:r>
            <a:endParaRPr lang="es-ES" sz="1050" b="1" dirty="0">
              <a:solidFill>
                <a:schemeClr val="tx1"/>
              </a:solidFill>
              <a:highlight>
                <a:srgbClr val="FFFF00"/>
              </a:highlight>
              <a:latin typeface="+mj-lt"/>
            </a:endParaRPr>
          </a:p>
        </p:txBody>
      </p:sp>
      <p:sp>
        <p:nvSpPr>
          <p:cNvPr id="39" name="Arrow: Pentagon 68">
            <a:extLst>
              <a:ext uri="{FF2B5EF4-FFF2-40B4-BE49-F238E27FC236}">
                <a16:creationId xmlns:a16="http://schemas.microsoft.com/office/drawing/2014/main" id="{2B638099-2BBC-765E-F44B-E2795686F2FC}"/>
              </a:ext>
            </a:extLst>
          </p:cNvPr>
          <p:cNvSpPr/>
          <p:nvPr/>
        </p:nvSpPr>
        <p:spPr>
          <a:xfrm>
            <a:off x="108361" y="4877767"/>
            <a:ext cx="1690537" cy="504000"/>
          </a:xfrm>
          <a:prstGeom prst="homePlate">
            <a:avLst>
              <a:gd name="adj" fmla="val 12950"/>
            </a:avLst>
          </a:prstGeom>
          <a:solidFill>
            <a:srgbClr val="DAE8F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srgbClr val="133765"/>
                </a:solidFill>
                <a:effectLst/>
                <a:uLnTx/>
                <a:uFillTx/>
                <a:latin typeface="Arial"/>
                <a:ea typeface="+mn-ea"/>
                <a:cs typeface="+mn-cs"/>
              </a:rPr>
              <a:t>Day </a:t>
            </a:r>
            <a:r>
              <a:rPr kumimoji="0" lang="es-ES" sz="1100" b="1" i="0" u="none" strike="noStrike" kern="1200" cap="none" spc="0" normalizeH="0" baseline="0" noProof="0" dirty="0" err="1">
                <a:ln>
                  <a:noFill/>
                </a:ln>
                <a:solidFill>
                  <a:srgbClr val="133765"/>
                </a:solidFill>
                <a:effectLst/>
                <a:uLnTx/>
                <a:uFillTx/>
                <a:latin typeface="Arial"/>
                <a:ea typeface="+mn-ea"/>
                <a:cs typeface="+mn-cs"/>
              </a:rPr>
              <a:t>trip</a:t>
            </a:r>
            <a:endParaRPr kumimoji="0" lang="es-ES" sz="1100" b="1" i="0" u="none" strike="noStrike" kern="1200" cap="none" spc="0" normalizeH="0" baseline="0" noProof="0" dirty="0">
              <a:ln>
                <a:noFill/>
              </a:ln>
              <a:solidFill>
                <a:srgbClr val="133765"/>
              </a:solidFill>
              <a:effectLst/>
              <a:uLnTx/>
              <a:uFillTx/>
              <a:latin typeface="Arial"/>
              <a:ea typeface="+mn-ea"/>
              <a:cs typeface="+mn-cs"/>
            </a:endParaRPr>
          </a:p>
        </p:txBody>
      </p:sp>
      <p:sp>
        <p:nvSpPr>
          <p:cNvPr id="40" name="TextBox 89">
            <a:extLst>
              <a:ext uri="{FF2B5EF4-FFF2-40B4-BE49-F238E27FC236}">
                <a16:creationId xmlns:a16="http://schemas.microsoft.com/office/drawing/2014/main" id="{D2FF938B-ED6D-9C61-FA93-1E535066E97F}"/>
              </a:ext>
            </a:extLst>
          </p:cNvPr>
          <p:cNvSpPr txBox="1"/>
          <p:nvPr/>
        </p:nvSpPr>
        <p:spPr>
          <a:xfrm>
            <a:off x="2029405" y="4850669"/>
            <a:ext cx="4411941" cy="539795"/>
          </a:xfrm>
          <a:prstGeom prst="rect">
            <a:avLst/>
          </a:prstGeom>
          <a:noFill/>
          <a:ln>
            <a:solidFill>
              <a:schemeClr val="bg2">
                <a:lumMod val="85000"/>
              </a:schemeClr>
            </a:solidFill>
          </a:ln>
        </p:spPr>
        <p:txBody>
          <a:bodyPr wrap="square" rtlCol="0" anchor="ctr">
            <a:noAutofit/>
          </a:bodyPr>
          <a:lstStyle/>
          <a:p>
            <a:pPr marL="171450" indent="-171450">
              <a:buFont typeface="Arial" panose="020B0604020202020204" pitchFamily="34" charset="0"/>
              <a:buChar char="•"/>
            </a:pPr>
            <a:r>
              <a:rPr lang="es-ES" sz="1050" b="1" dirty="0" err="1">
                <a:solidFill>
                  <a:schemeClr val="tx1"/>
                </a:solidFill>
                <a:latin typeface="+mj-lt"/>
              </a:rPr>
              <a:t>Represent</a:t>
            </a:r>
            <a:r>
              <a:rPr lang="es-ES" sz="1050" b="1" dirty="0">
                <a:solidFill>
                  <a:schemeClr val="tx1"/>
                </a:solidFill>
                <a:latin typeface="+mj-lt"/>
              </a:rPr>
              <a:t> </a:t>
            </a:r>
            <a:r>
              <a:rPr lang="es-ES" sz="1050" b="1" dirty="0" err="1">
                <a:solidFill>
                  <a:schemeClr val="tx1"/>
                </a:solidFill>
                <a:latin typeface="+mj-lt"/>
              </a:rPr>
              <a:t>the</a:t>
            </a:r>
            <a:r>
              <a:rPr lang="es-ES" sz="1050" b="1" dirty="0">
                <a:solidFill>
                  <a:schemeClr val="tx1"/>
                </a:solidFill>
                <a:latin typeface="+mj-lt"/>
              </a:rPr>
              <a:t> </a:t>
            </a:r>
            <a:r>
              <a:rPr lang="es-ES" sz="1050" b="1" dirty="0" err="1">
                <a:solidFill>
                  <a:schemeClr val="tx1"/>
                </a:solidFill>
                <a:latin typeface="+mj-lt"/>
              </a:rPr>
              <a:t>number</a:t>
            </a:r>
            <a:r>
              <a:rPr lang="es-ES" sz="1050" b="1" dirty="0">
                <a:solidFill>
                  <a:schemeClr val="tx1"/>
                </a:solidFill>
                <a:latin typeface="+mj-lt"/>
              </a:rPr>
              <a:t> </a:t>
            </a:r>
            <a:r>
              <a:rPr lang="es-ES" sz="1050" b="1" dirty="0" err="1">
                <a:solidFill>
                  <a:schemeClr val="tx1"/>
                </a:solidFill>
                <a:latin typeface="+mj-lt"/>
              </a:rPr>
              <a:t>of</a:t>
            </a:r>
            <a:r>
              <a:rPr lang="es-ES" sz="1050" b="1" dirty="0">
                <a:solidFill>
                  <a:schemeClr val="tx1"/>
                </a:solidFill>
                <a:latin typeface="+mj-lt"/>
              </a:rPr>
              <a:t> </a:t>
            </a:r>
            <a:r>
              <a:rPr lang="es-ES" sz="1050" b="1" dirty="0" err="1">
                <a:solidFill>
                  <a:schemeClr val="tx1"/>
                </a:solidFill>
                <a:latin typeface="+mj-lt"/>
              </a:rPr>
              <a:t>days</a:t>
            </a:r>
            <a:r>
              <a:rPr lang="es-ES" sz="1050" b="1" dirty="0">
                <a:solidFill>
                  <a:schemeClr val="tx1"/>
                </a:solidFill>
                <a:latin typeface="+mj-lt"/>
              </a:rPr>
              <a:t> </a:t>
            </a:r>
            <a:r>
              <a:rPr lang="es-ES" sz="1050" b="1" dirty="0" err="1">
                <a:solidFill>
                  <a:schemeClr val="tx1"/>
                </a:solidFill>
                <a:latin typeface="+mj-lt"/>
              </a:rPr>
              <a:t>that</a:t>
            </a:r>
            <a:r>
              <a:rPr lang="es-ES" sz="1050" b="1" dirty="0">
                <a:solidFill>
                  <a:schemeClr val="tx1"/>
                </a:solidFill>
                <a:latin typeface="+mj-lt"/>
              </a:rPr>
              <a:t> </a:t>
            </a:r>
            <a:r>
              <a:rPr lang="es-ES" sz="1050" b="1" dirty="0" err="1">
                <a:solidFill>
                  <a:schemeClr val="tx1"/>
                </a:solidFill>
                <a:latin typeface="+mj-lt"/>
              </a:rPr>
              <a:t>the</a:t>
            </a:r>
            <a:r>
              <a:rPr lang="es-ES" sz="1050" b="1" dirty="0">
                <a:solidFill>
                  <a:schemeClr val="tx1"/>
                </a:solidFill>
                <a:latin typeface="+mj-lt"/>
              </a:rPr>
              <a:t> </a:t>
            </a:r>
            <a:r>
              <a:rPr lang="es-ES" sz="1050" b="1" dirty="0" err="1">
                <a:solidFill>
                  <a:schemeClr val="tx1"/>
                </a:solidFill>
                <a:latin typeface="+mj-lt"/>
              </a:rPr>
              <a:t>specific</a:t>
            </a:r>
            <a:r>
              <a:rPr lang="es-ES" sz="1050" b="1" dirty="0">
                <a:solidFill>
                  <a:schemeClr val="tx1"/>
                </a:solidFill>
                <a:latin typeface="+mj-lt"/>
              </a:rPr>
              <a:t> container </a:t>
            </a:r>
            <a:r>
              <a:rPr lang="es-ES" sz="1050" b="1" dirty="0" err="1">
                <a:solidFill>
                  <a:schemeClr val="tx1"/>
                </a:solidFill>
                <a:latin typeface="+mj-lt"/>
              </a:rPr>
              <a:t>is</a:t>
            </a:r>
            <a:r>
              <a:rPr lang="es-ES" sz="1050" b="1" dirty="0">
                <a:solidFill>
                  <a:schemeClr val="tx1"/>
                </a:solidFill>
                <a:latin typeface="+mj-lt"/>
              </a:rPr>
              <a:t> in a </a:t>
            </a:r>
            <a:r>
              <a:rPr lang="es-ES" sz="1050" b="1" dirty="0" err="1">
                <a:solidFill>
                  <a:schemeClr val="tx1"/>
                </a:solidFill>
                <a:latin typeface="+mj-lt"/>
              </a:rPr>
              <a:t>specific</a:t>
            </a:r>
            <a:r>
              <a:rPr lang="es-ES" sz="1050" b="1" dirty="0">
                <a:solidFill>
                  <a:schemeClr val="tx1"/>
                </a:solidFill>
                <a:latin typeface="+mj-lt"/>
              </a:rPr>
              <a:t> </a:t>
            </a:r>
            <a:r>
              <a:rPr lang="es-ES" sz="1050" b="1" dirty="0" err="1">
                <a:solidFill>
                  <a:schemeClr val="tx1"/>
                </a:solidFill>
                <a:latin typeface="+mj-lt"/>
              </a:rPr>
              <a:t>trip</a:t>
            </a:r>
            <a:endParaRPr lang="es-ES" sz="1050" b="1" dirty="0">
              <a:solidFill>
                <a:schemeClr val="tx1"/>
              </a:solidFill>
              <a:highlight>
                <a:srgbClr val="FFFF00"/>
              </a:highlight>
              <a:latin typeface="+mj-lt"/>
            </a:endParaRPr>
          </a:p>
        </p:txBody>
      </p:sp>
      <p:sp>
        <p:nvSpPr>
          <p:cNvPr id="33" name="Rectangle 19">
            <a:extLst>
              <a:ext uri="{FF2B5EF4-FFF2-40B4-BE49-F238E27FC236}">
                <a16:creationId xmlns:a16="http://schemas.microsoft.com/office/drawing/2014/main" id="{0BAD0A94-E38B-78FF-DAB6-0EDCEA053BA4}"/>
              </a:ext>
            </a:extLst>
          </p:cNvPr>
          <p:cNvSpPr/>
          <p:nvPr/>
        </p:nvSpPr>
        <p:spPr>
          <a:xfrm>
            <a:off x="6781365" y="1139537"/>
            <a:ext cx="1690537" cy="36000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srgbClr val="FFFFFF"/>
                </a:solidFill>
                <a:effectLst/>
                <a:uLnTx/>
                <a:uFillTx/>
                <a:latin typeface="Arial"/>
                <a:ea typeface="+mn-ea"/>
                <a:cs typeface="+mn-cs"/>
              </a:rPr>
              <a:t>Input Variable</a:t>
            </a:r>
          </a:p>
        </p:txBody>
      </p:sp>
      <p:sp>
        <p:nvSpPr>
          <p:cNvPr id="36" name="Rectangle 25">
            <a:extLst>
              <a:ext uri="{FF2B5EF4-FFF2-40B4-BE49-F238E27FC236}">
                <a16:creationId xmlns:a16="http://schemas.microsoft.com/office/drawing/2014/main" id="{392880B8-A2B7-962C-8389-A198517FCD45}"/>
              </a:ext>
            </a:extLst>
          </p:cNvPr>
          <p:cNvSpPr/>
          <p:nvPr/>
        </p:nvSpPr>
        <p:spPr>
          <a:xfrm>
            <a:off x="8696111" y="1088692"/>
            <a:ext cx="3191091" cy="380313"/>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a:ln>
                  <a:noFill/>
                </a:ln>
                <a:solidFill>
                  <a:srgbClr val="FFFFFF"/>
                </a:solidFill>
                <a:effectLst/>
                <a:uLnTx/>
                <a:uFillTx/>
                <a:latin typeface="Arial"/>
                <a:ea typeface="+mn-ea"/>
                <a:cs typeface="+mn-cs"/>
              </a:rPr>
              <a:t>Descripción</a:t>
            </a:r>
          </a:p>
        </p:txBody>
      </p:sp>
      <p:sp>
        <p:nvSpPr>
          <p:cNvPr id="37" name="Arrow: Pentagon 43">
            <a:extLst>
              <a:ext uri="{FF2B5EF4-FFF2-40B4-BE49-F238E27FC236}">
                <a16:creationId xmlns:a16="http://schemas.microsoft.com/office/drawing/2014/main" id="{1FBC1AB1-42D1-C42B-B9F8-34319A3BBA21}"/>
              </a:ext>
            </a:extLst>
          </p:cNvPr>
          <p:cNvSpPr/>
          <p:nvPr/>
        </p:nvSpPr>
        <p:spPr>
          <a:xfrm>
            <a:off x="6781365" y="1627084"/>
            <a:ext cx="1637901" cy="360000"/>
          </a:xfrm>
          <a:prstGeom prst="homePlate">
            <a:avLst>
              <a:gd name="adj" fmla="val 12950"/>
            </a:avLst>
          </a:prstGeom>
          <a:solidFill>
            <a:srgbClr val="DAE8F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err="1">
                <a:ln>
                  <a:noFill/>
                </a:ln>
                <a:solidFill>
                  <a:srgbClr val="133765"/>
                </a:solidFill>
                <a:effectLst/>
                <a:uLnTx/>
                <a:uFillTx/>
                <a:latin typeface="Arial"/>
                <a:ea typeface="+mn-ea"/>
                <a:cs typeface="+mn-cs"/>
              </a:rPr>
              <a:t>Number</a:t>
            </a:r>
            <a:r>
              <a:rPr kumimoji="0" lang="es-ES" sz="1100" b="1" i="0" u="none" strike="noStrike" kern="1200" cap="none" spc="0" normalizeH="0" baseline="0" noProof="0" dirty="0">
                <a:ln>
                  <a:noFill/>
                </a:ln>
                <a:solidFill>
                  <a:srgbClr val="133765"/>
                </a:solidFill>
                <a:effectLst/>
                <a:uLnTx/>
                <a:uFillTx/>
                <a:latin typeface="Arial"/>
                <a:ea typeface="+mn-ea"/>
                <a:cs typeface="+mn-cs"/>
              </a:rPr>
              <a:t> </a:t>
            </a:r>
            <a:r>
              <a:rPr kumimoji="0" lang="es-ES" sz="1100" b="1" i="0" u="none" strike="noStrike" kern="1200" cap="none" spc="0" normalizeH="0" baseline="0" noProof="0" dirty="0" err="1">
                <a:ln>
                  <a:noFill/>
                </a:ln>
                <a:solidFill>
                  <a:srgbClr val="133765"/>
                </a:solidFill>
                <a:effectLst/>
                <a:uLnTx/>
                <a:uFillTx/>
                <a:latin typeface="Arial"/>
                <a:ea typeface="+mn-ea"/>
                <a:cs typeface="+mn-cs"/>
              </a:rPr>
              <a:t>of</a:t>
            </a:r>
            <a:r>
              <a:rPr kumimoji="0" lang="es-ES" sz="1100" b="1" i="0" u="none" strike="noStrike" kern="1200" cap="none" spc="0" normalizeH="0" baseline="0" noProof="0" dirty="0">
                <a:ln>
                  <a:noFill/>
                </a:ln>
                <a:solidFill>
                  <a:srgbClr val="133765"/>
                </a:solidFill>
                <a:effectLst/>
                <a:uLnTx/>
                <a:uFillTx/>
                <a:latin typeface="Arial"/>
                <a:ea typeface="+mn-ea"/>
                <a:cs typeface="+mn-cs"/>
              </a:rPr>
              <a:t> </a:t>
            </a:r>
            <a:r>
              <a:rPr kumimoji="0" lang="es-ES" sz="1100" b="1" i="0" u="none" strike="noStrike" kern="1200" cap="none" spc="0" normalizeH="0" baseline="0" noProof="0" dirty="0" err="1">
                <a:ln>
                  <a:noFill/>
                </a:ln>
                <a:solidFill>
                  <a:srgbClr val="133765"/>
                </a:solidFill>
                <a:effectLst/>
                <a:uLnTx/>
                <a:uFillTx/>
                <a:latin typeface="Arial"/>
                <a:ea typeface="+mn-ea"/>
                <a:cs typeface="+mn-cs"/>
              </a:rPr>
              <a:t>containers</a:t>
            </a:r>
            <a:endParaRPr kumimoji="0" lang="es-ES" sz="1100" b="1" i="0" u="none" strike="noStrike" kern="1200" cap="none" spc="0" normalizeH="0" baseline="0" noProof="0" dirty="0">
              <a:ln>
                <a:noFill/>
              </a:ln>
              <a:solidFill>
                <a:srgbClr val="133765"/>
              </a:solidFill>
              <a:effectLst/>
              <a:uLnTx/>
              <a:uFillTx/>
              <a:latin typeface="Arial"/>
              <a:ea typeface="+mn-ea"/>
              <a:cs typeface="+mn-cs"/>
            </a:endParaRPr>
          </a:p>
        </p:txBody>
      </p:sp>
      <p:sp>
        <p:nvSpPr>
          <p:cNvPr id="38" name="TextBox 83">
            <a:extLst>
              <a:ext uri="{FF2B5EF4-FFF2-40B4-BE49-F238E27FC236}">
                <a16:creationId xmlns:a16="http://schemas.microsoft.com/office/drawing/2014/main" id="{3461BBE9-81EA-BE0E-8579-43213545FF22}"/>
              </a:ext>
            </a:extLst>
          </p:cNvPr>
          <p:cNvSpPr txBox="1"/>
          <p:nvPr/>
        </p:nvSpPr>
        <p:spPr>
          <a:xfrm>
            <a:off x="8696112" y="1541420"/>
            <a:ext cx="3191090" cy="445664"/>
          </a:xfrm>
          <a:prstGeom prst="rect">
            <a:avLst/>
          </a:prstGeom>
          <a:noFill/>
          <a:ln>
            <a:solidFill>
              <a:schemeClr val="bg2">
                <a:lumMod val="85000"/>
              </a:schemeClr>
            </a:solidFill>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050" b="1" dirty="0" err="1">
                <a:latin typeface="+mj-lt"/>
              </a:rPr>
              <a:t>How</a:t>
            </a:r>
            <a:r>
              <a:rPr lang="es-ES" sz="1050" b="1" dirty="0">
                <a:latin typeface="+mj-lt"/>
              </a:rPr>
              <a:t> </a:t>
            </a:r>
            <a:r>
              <a:rPr lang="es-ES" sz="1050" b="1" dirty="0" err="1">
                <a:latin typeface="+mj-lt"/>
              </a:rPr>
              <a:t>many</a:t>
            </a:r>
            <a:r>
              <a:rPr lang="es-ES" sz="1050" b="1" dirty="0">
                <a:latin typeface="+mj-lt"/>
              </a:rPr>
              <a:t> </a:t>
            </a:r>
            <a:r>
              <a:rPr lang="es-ES" sz="1050" b="1" dirty="0" err="1">
                <a:latin typeface="+mj-lt"/>
              </a:rPr>
              <a:t>RPCs</a:t>
            </a:r>
            <a:r>
              <a:rPr lang="es-ES" sz="1050" b="1" dirty="0">
                <a:latin typeface="+mj-lt"/>
              </a:rPr>
              <a:t> Will be </a:t>
            </a:r>
            <a:r>
              <a:rPr lang="es-ES" sz="1050" b="1" dirty="0" err="1">
                <a:latin typeface="+mj-lt"/>
              </a:rPr>
              <a:t>generated</a:t>
            </a:r>
            <a:endParaRPr lang="es-ES" sz="1050" b="1" dirty="0">
              <a:latin typeface="+mj-lt"/>
            </a:endParaRPr>
          </a:p>
        </p:txBody>
      </p:sp>
      <p:sp>
        <p:nvSpPr>
          <p:cNvPr id="41" name="Arrow: Pentagon 43">
            <a:extLst>
              <a:ext uri="{FF2B5EF4-FFF2-40B4-BE49-F238E27FC236}">
                <a16:creationId xmlns:a16="http://schemas.microsoft.com/office/drawing/2014/main" id="{7A780D25-C3B7-61D7-01FC-45107E71CECB}"/>
              </a:ext>
            </a:extLst>
          </p:cNvPr>
          <p:cNvSpPr/>
          <p:nvPr/>
        </p:nvSpPr>
        <p:spPr>
          <a:xfrm>
            <a:off x="6771840" y="2138557"/>
            <a:ext cx="1637901" cy="360000"/>
          </a:xfrm>
          <a:prstGeom prst="homePlate">
            <a:avLst>
              <a:gd name="adj" fmla="val 12950"/>
            </a:avLst>
          </a:prstGeom>
          <a:solidFill>
            <a:srgbClr val="DAE8F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err="1">
                <a:ln>
                  <a:noFill/>
                </a:ln>
                <a:solidFill>
                  <a:srgbClr val="133765"/>
                </a:solidFill>
                <a:effectLst/>
                <a:uLnTx/>
                <a:uFillTx/>
                <a:latin typeface="Arial"/>
                <a:ea typeface="+mn-ea"/>
                <a:cs typeface="+mn-cs"/>
              </a:rPr>
              <a:t>days</a:t>
            </a:r>
            <a:endParaRPr kumimoji="0" lang="es-ES" sz="1100" b="1" i="0" u="none" strike="noStrike" kern="1200" cap="none" spc="0" normalizeH="0" baseline="0" noProof="0" dirty="0">
              <a:ln>
                <a:noFill/>
              </a:ln>
              <a:solidFill>
                <a:srgbClr val="133765"/>
              </a:solidFill>
              <a:effectLst/>
              <a:uLnTx/>
              <a:uFillTx/>
              <a:latin typeface="Arial"/>
              <a:ea typeface="+mn-ea"/>
              <a:cs typeface="+mn-cs"/>
            </a:endParaRPr>
          </a:p>
        </p:txBody>
      </p:sp>
      <p:sp>
        <p:nvSpPr>
          <p:cNvPr id="42" name="TextBox 83">
            <a:extLst>
              <a:ext uri="{FF2B5EF4-FFF2-40B4-BE49-F238E27FC236}">
                <a16:creationId xmlns:a16="http://schemas.microsoft.com/office/drawing/2014/main" id="{380A0A2A-760B-E9A7-B0C5-64C96CCE42C8}"/>
              </a:ext>
            </a:extLst>
          </p:cNvPr>
          <p:cNvSpPr txBox="1"/>
          <p:nvPr/>
        </p:nvSpPr>
        <p:spPr>
          <a:xfrm>
            <a:off x="8686587" y="2052893"/>
            <a:ext cx="3191090" cy="445664"/>
          </a:xfrm>
          <a:prstGeom prst="rect">
            <a:avLst/>
          </a:prstGeom>
          <a:noFill/>
          <a:ln>
            <a:solidFill>
              <a:schemeClr val="bg2">
                <a:lumMod val="85000"/>
              </a:schemeClr>
            </a:solidFill>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050" b="1" dirty="0" err="1">
                <a:latin typeface="+mj-lt"/>
              </a:rPr>
              <a:t>How</a:t>
            </a:r>
            <a:r>
              <a:rPr lang="es-ES" sz="1050" b="1" dirty="0">
                <a:latin typeface="+mj-lt"/>
              </a:rPr>
              <a:t> </a:t>
            </a:r>
            <a:r>
              <a:rPr lang="es-ES" sz="1050" b="1" dirty="0" err="1">
                <a:latin typeface="+mj-lt"/>
              </a:rPr>
              <a:t>many</a:t>
            </a:r>
            <a:r>
              <a:rPr lang="es-ES" sz="1050" b="1" dirty="0">
                <a:latin typeface="+mj-lt"/>
              </a:rPr>
              <a:t> </a:t>
            </a:r>
            <a:r>
              <a:rPr lang="es-ES" sz="1050" b="1" dirty="0" err="1">
                <a:latin typeface="+mj-lt"/>
              </a:rPr>
              <a:t>days</a:t>
            </a:r>
            <a:r>
              <a:rPr lang="es-ES" sz="1050" b="1" dirty="0">
                <a:latin typeface="+mj-lt"/>
              </a:rPr>
              <a:t> Will be </a:t>
            </a:r>
            <a:r>
              <a:rPr lang="es-ES" sz="1050" b="1" dirty="0" err="1">
                <a:latin typeface="+mj-lt"/>
              </a:rPr>
              <a:t>considered</a:t>
            </a:r>
            <a:r>
              <a:rPr lang="es-ES" sz="1050" b="1" dirty="0">
                <a:latin typeface="+mj-lt"/>
              </a:rPr>
              <a:t> in </a:t>
            </a:r>
            <a:r>
              <a:rPr lang="es-ES" sz="1050" b="1" dirty="0" err="1">
                <a:latin typeface="+mj-lt"/>
              </a:rPr>
              <a:t>the</a:t>
            </a:r>
            <a:r>
              <a:rPr lang="es-ES" sz="1050" b="1" dirty="0">
                <a:latin typeface="+mj-lt"/>
              </a:rPr>
              <a:t> </a:t>
            </a:r>
            <a:r>
              <a:rPr lang="es-ES" sz="1050" b="1" dirty="0" err="1">
                <a:latin typeface="+mj-lt"/>
              </a:rPr>
              <a:t>analysis</a:t>
            </a:r>
            <a:endParaRPr lang="es-ES" sz="1050" b="1" dirty="0">
              <a:latin typeface="+mj-lt"/>
            </a:endParaRPr>
          </a:p>
        </p:txBody>
      </p:sp>
      <p:sp>
        <p:nvSpPr>
          <p:cNvPr id="43" name="Arrow: Pentagon 43">
            <a:extLst>
              <a:ext uri="{FF2B5EF4-FFF2-40B4-BE49-F238E27FC236}">
                <a16:creationId xmlns:a16="http://schemas.microsoft.com/office/drawing/2014/main" id="{FD1B2C9A-F601-F6D4-0AB6-B431C5540ABC}"/>
              </a:ext>
            </a:extLst>
          </p:cNvPr>
          <p:cNvSpPr/>
          <p:nvPr/>
        </p:nvSpPr>
        <p:spPr>
          <a:xfrm>
            <a:off x="6790889" y="2662286"/>
            <a:ext cx="1637901" cy="360000"/>
          </a:xfrm>
          <a:prstGeom prst="homePlate">
            <a:avLst>
              <a:gd name="adj" fmla="val 12950"/>
            </a:avLst>
          </a:prstGeom>
          <a:solidFill>
            <a:srgbClr val="DAE8F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srgbClr val="133765"/>
                </a:solidFill>
                <a:effectLst/>
                <a:uLnTx/>
                <a:uFillTx/>
                <a:latin typeface="Arial"/>
                <a:ea typeface="+mn-ea"/>
                <a:cs typeface="+mn-cs"/>
              </a:rPr>
              <a:t>Min </a:t>
            </a:r>
            <a:r>
              <a:rPr kumimoji="0" lang="es-ES" sz="1100" b="1" i="0" u="none" strike="noStrike" kern="1200" cap="none" spc="0" normalizeH="0" baseline="0" noProof="0" dirty="0" err="1">
                <a:ln>
                  <a:noFill/>
                </a:ln>
                <a:solidFill>
                  <a:srgbClr val="133765"/>
                </a:solidFill>
                <a:effectLst/>
                <a:uLnTx/>
                <a:uFillTx/>
                <a:latin typeface="Arial"/>
                <a:ea typeface="+mn-ea"/>
                <a:cs typeface="+mn-cs"/>
              </a:rPr>
              <a:t>recollect</a:t>
            </a:r>
            <a:r>
              <a:rPr kumimoji="0" lang="es-ES" sz="1100" b="1" i="0" u="none" strike="noStrike" kern="1200" cap="none" spc="0" normalizeH="0" baseline="0" noProof="0" dirty="0">
                <a:ln>
                  <a:noFill/>
                </a:ln>
                <a:solidFill>
                  <a:srgbClr val="133765"/>
                </a:solidFill>
                <a:effectLst/>
                <a:uLnTx/>
                <a:uFillTx/>
                <a:latin typeface="Arial"/>
                <a:ea typeface="+mn-ea"/>
                <a:cs typeface="+mn-cs"/>
              </a:rPr>
              <a:t> offset</a:t>
            </a:r>
          </a:p>
        </p:txBody>
      </p:sp>
      <p:sp>
        <p:nvSpPr>
          <p:cNvPr id="44" name="TextBox 83">
            <a:extLst>
              <a:ext uri="{FF2B5EF4-FFF2-40B4-BE49-F238E27FC236}">
                <a16:creationId xmlns:a16="http://schemas.microsoft.com/office/drawing/2014/main" id="{C1835A9A-DFD8-1611-CAAE-ECC86BB786E1}"/>
              </a:ext>
            </a:extLst>
          </p:cNvPr>
          <p:cNvSpPr txBox="1"/>
          <p:nvPr/>
        </p:nvSpPr>
        <p:spPr>
          <a:xfrm>
            <a:off x="8705636" y="2576622"/>
            <a:ext cx="3191090" cy="445664"/>
          </a:xfrm>
          <a:prstGeom prst="rect">
            <a:avLst/>
          </a:prstGeom>
          <a:noFill/>
          <a:ln>
            <a:solidFill>
              <a:schemeClr val="bg2">
                <a:lumMod val="85000"/>
              </a:schemeClr>
            </a:solidFill>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050" b="1" dirty="0" err="1">
                <a:latin typeface="+mj-lt"/>
              </a:rPr>
              <a:t>The</a:t>
            </a:r>
            <a:r>
              <a:rPr lang="es-ES" sz="1050" b="1" dirty="0">
                <a:latin typeface="+mj-lt"/>
              </a:rPr>
              <a:t> mínimum </a:t>
            </a:r>
            <a:r>
              <a:rPr lang="es-ES" sz="1050" b="1" dirty="0" err="1">
                <a:latin typeface="+mj-lt"/>
              </a:rPr>
              <a:t>value</a:t>
            </a:r>
            <a:r>
              <a:rPr lang="es-ES" sz="1050" b="1" dirty="0">
                <a:latin typeface="+mj-lt"/>
              </a:rPr>
              <a:t> </a:t>
            </a:r>
            <a:r>
              <a:rPr lang="es-ES" sz="1050" b="1" dirty="0" err="1">
                <a:latin typeface="+mj-lt"/>
              </a:rPr>
              <a:t>expected</a:t>
            </a:r>
            <a:r>
              <a:rPr lang="es-ES" sz="1050" b="1" dirty="0">
                <a:latin typeface="+mj-lt"/>
              </a:rPr>
              <a:t> </a:t>
            </a:r>
            <a:r>
              <a:rPr lang="es-ES" sz="1050" b="1" dirty="0" err="1">
                <a:latin typeface="+mj-lt"/>
              </a:rPr>
              <a:t>for</a:t>
            </a:r>
            <a:r>
              <a:rPr lang="es-ES" sz="1050" b="1" dirty="0">
                <a:latin typeface="+mj-lt"/>
              </a:rPr>
              <a:t> a container </a:t>
            </a:r>
            <a:r>
              <a:rPr lang="es-ES" sz="1050" b="1" dirty="0" err="1">
                <a:latin typeface="+mj-lt"/>
              </a:rPr>
              <a:t>to</a:t>
            </a:r>
            <a:r>
              <a:rPr lang="es-ES" sz="1050" b="1" dirty="0">
                <a:latin typeface="+mj-lt"/>
              </a:rPr>
              <a:t> </a:t>
            </a:r>
            <a:r>
              <a:rPr lang="es-ES" sz="1050" b="1" dirty="0" err="1">
                <a:latin typeface="+mj-lt"/>
              </a:rPr>
              <a:t>end</a:t>
            </a:r>
            <a:r>
              <a:rPr lang="es-ES" sz="1050" b="1" dirty="0">
                <a:latin typeface="+mj-lt"/>
              </a:rPr>
              <a:t> a </a:t>
            </a:r>
            <a:r>
              <a:rPr lang="es-ES" sz="1050" b="1" dirty="0" err="1">
                <a:latin typeface="+mj-lt"/>
              </a:rPr>
              <a:t>trip</a:t>
            </a:r>
            <a:endParaRPr lang="es-ES" sz="1050" b="1" dirty="0">
              <a:latin typeface="+mj-lt"/>
            </a:endParaRPr>
          </a:p>
        </p:txBody>
      </p:sp>
      <p:pic>
        <p:nvPicPr>
          <p:cNvPr id="46" name="Imagen 45">
            <a:extLst>
              <a:ext uri="{FF2B5EF4-FFF2-40B4-BE49-F238E27FC236}">
                <a16:creationId xmlns:a16="http://schemas.microsoft.com/office/drawing/2014/main" id="{485E4AB8-3F5F-2A92-1349-82B6CFE7CF92}"/>
              </a:ext>
            </a:extLst>
          </p:cNvPr>
          <p:cNvPicPr>
            <a:picLocks noChangeAspect="1"/>
          </p:cNvPicPr>
          <p:nvPr/>
        </p:nvPicPr>
        <p:blipFill>
          <a:blip r:embed="rId3"/>
          <a:stretch>
            <a:fillRect/>
          </a:stretch>
        </p:blipFill>
        <p:spPr>
          <a:xfrm>
            <a:off x="6799458" y="3710364"/>
            <a:ext cx="5258052" cy="2062120"/>
          </a:xfrm>
          <a:prstGeom prst="rect">
            <a:avLst/>
          </a:prstGeom>
        </p:spPr>
      </p:pic>
    </p:spTree>
    <p:extLst>
      <p:ext uri="{BB962C8B-B14F-4D97-AF65-F5344CB8AC3E}">
        <p14:creationId xmlns:p14="http://schemas.microsoft.com/office/powerpoint/2010/main" val="423102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55B39-51BB-41D0-56A0-C9675F5C12BF}"/>
            </a:ext>
          </a:extLst>
        </p:cNvPr>
        <p:cNvGrpSpPr/>
        <p:nvPr/>
      </p:nvGrpSpPr>
      <p:grpSpPr>
        <a:xfrm>
          <a:off x="0" y="0"/>
          <a:ext cx="0" cy="0"/>
          <a:chOff x="0" y="0"/>
          <a:chExt cx="0" cy="0"/>
        </a:xfrm>
      </p:grpSpPr>
      <p:sp>
        <p:nvSpPr>
          <p:cNvPr id="20" name="Título 1">
            <a:extLst>
              <a:ext uri="{FF2B5EF4-FFF2-40B4-BE49-F238E27FC236}">
                <a16:creationId xmlns:a16="http://schemas.microsoft.com/office/drawing/2014/main" id="{BA680489-D0DF-4289-D722-44B1EE68D3D5}"/>
              </a:ext>
            </a:extLst>
          </p:cNvPr>
          <p:cNvSpPr>
            <a:spLocks noGrp="1"/>
          </p:cNvSpPr>
          <p:nvPr>
            <p:ph type="title"/>
          </p:nvPr>
        </p:nvSpPr>
        <p:spPr>
          <a:xfrm>
            <a:off x="134492" y="78786"/>
            <a:ext cx="10270348" cy="424732"/>
          </a:xfrm>
        </p:spPr>
        <p:txBody>
          <a:bodyPr vert="horz" wrap="square" lIns="91440" tIns="45720" rIns="91440" bIns="45720" rtlCol="0" anchor="t">
            <a:spAutoFit/>
          </a:bodyPr>
          <a:lstStyle/>
          <a:p>
            <a:r>
              <a:rPr lang="es-ES" sz="2400" dirty="0">
                <a:solidFill>
                  <a:srgbClr val="0C2340"/>
                </a:solidFill>
                <a:ea typeface="+mn-ea"/>
              </a:rPr>
              <a:t>3. </a:t>
            </a:r>
            <a:r>
              <a:rPr lang="es-ES" sz="2400" dirty="0" err="1">
                <a:solidFill>
                  <a:srgbClr val="0C2340"/>
                </a:solidFill>
                <a:ea typeface="+mn-ea"/>
              </a:rPr>
              <a:t>The</a:t>
            </a:r>
            <a:r>
              <a:rPr lang="es-ES" sz="2400" dirty="0">
                <a:solidFill>
                  <a:srgbClr val="0C2340"/>
                </a:solidFill>
                <a:ea typeface="+mn-ea"/>
              </a:rPr>
              <a:t> </a:t>
            </a:r>
            <a:r>
              <a:rPr lang="es-ES" sz="2400" dirty="0" err="1">
                <a:solidFill>
                  <a:srgbClr val="0C2340"/>
                </a:solidFill>
                <a:ea typeface="+mn-ea"/>
              </a:rPr>
              <a:t>estimation</a:t>
            </a:r>
            <a:r>
              <a:rPr lang="es-ES" sz="2400" dirty="0">
                <a:solidFill>
                  <a:srgbClr val="0C2340"/>
                </a:solidFill>
                <a:ea typeface="+mn-ea"/>
              </a:rPr>
              <a:t> </a:t>
            </a:r>
            <a:r>
              <a:rPr lang="es-ES" sz="2400" dirty="0" err="1">
                <a:solidFill>
                  <a:srgbClr val="0C2340"/>
                </a:solidFill>
                <a:ea typeface="+mn-ea"/>
              </a:rPr>
              <a:t>of</a:t>
            </a:r>
            <a:r>
              <a:rPr lang="es-ES" sz="2400" dirty="0">
                <a:solidFill>
                  <a:srgbClr val="0C2340"/>
                </a:solidFill>
                <a:ea typeface="+mn-ea"/>
              </a:rPr>
              <a:t> </a:t>
            </a:r>
            <a:r>
              <a:rPr lang="es-ES" sz="2400" dirty="0" err="1">
                <a:solidFill>
                  <a:srgbClr val="0C2340"/>
                </a:solidFill>
                <a:ea typeface="+mn-ea"/>
              </a:rPr>
              <a:t>the</a:t>
            </a:r>
            <a:r>
              <a:rPr lang="es-ES" sz="2400" dirty="0">
                <a:solidFill>
                  <a:srgbClr val="0C2340"/>
                </a:solidFill>
                <a:ea typeface="+mn-ea"/>
              </a:rPr>
              <a:t> </a:t>
            </a:r>
            <a:r>
              <a:rPr lang="es-ES" sz="2400" dirty="0" err="1">
                <a:solidFill>
                  <a:srgbClr val="0C2340"/>
                </a:solidFill>
                <a:ea typeface="+mn-ea"/>
              </a:rPr>
              <a:t>shrinking</a:t>
            </a:r>
            <a:r>
              <a:rPr lang="es-ES" sz="2400" dirty="0">
                <a:solidFill>
                  <a:srgbClr val="0C2340"/>
                </a:solidFill>
                <a:ea typeface="+mn-ea"/>
              </a:rPr>
              <a:t> </a:t>
            </a:r>
            <a:r>
              <a:rPr lang="es-ES" sz="2400" dirty="0" err="1">
                <a:solidFill>
                  <a:srgbClr val="0C2340"/>
                </a:solidFill>
                <a:ea typeface="+mn-ea"/>
              </a:rPr>
              <a:t>rate</a:t>
            </a:r>
            <a:endParaRPr lang="es-AR" sz="2400" dirty="0">
              <a:solidFill>
                <a:srgbClr val="0C2340"/>
              </a:solidFill>
              <a:ea typeface="+mn-ea"/>
            </a:endParaRPr>
          </a:p>
        </p:txBody>
      </p:sp>
      <p:grpSp>
        <p:nvGrpSpPr>
          <p:cNvPr id="13" name="Group 12">
            <a:extLst>
              <a:ext uri="{FF2B5EF4-FFF2-40B4-BE49-F238E27FC236}">
                <a16:creationId xmlns:a16="http://schemas.microsoft.com/office/drawing/2014/main" id="{DB9F8213-35D8-2550-E780-8A72092F8FD4}"/>
              </a:ext>
            </a:extLst>
          </p:cNvPr>
          <p:cNvGrpSpPr/>
          <p:nvPr/>
        </p:nvGrpSpPr>
        <p:grpSpPr>
          <a:xfrm>
            <a:off x="12263120" y="-10160"/>
            <a:ext cx="1648412" cy="3871057"/>
            <a:chOff x="12263120" y="-10160"/>
            <a:chExt cx="1648412" cy="3871057"/>
          </a:xfrm>
        </p:grpSpPr>
        <p:sp>
          <p:nvSpPr>
            <p:cNvPr id="14" name="Rettangolo 1">
              <a:extLst>
                <a:ext uri="{FF2B5EF4-FFF2-40B4-BE49-F238E27FC236}">
                  <a16:creationId xmlns:a16="http://schemas.microsoft.com/office/drawing/2014/main" id="{CFCEDDC0-4998-12B0-4DDB-0498EABC55FD}"/>
                </a:ext>
              </a:extLst>
            </p:cNvPr>
            <p:cNvSpPr/>
            <p:nvPr userDrawn="1"/>
          </p:nvSpPr>
          <p:spPr>
            <a:xfrm>
              <a:off x="12263121" y="-10160"/>
              <a:ext cx="806810" cy="432987"/>
            </a:xfrm>
            <a:prstGeom prst="rect">
              <a:avLst/>
            </a:prstGeom>
            <a:solidFill>
              <a:srgbClr val="0C2340"/>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12.35.64</a:t>
              </a:r>
            </a:p>
          </p:txBody>
        </p:sp>
        <p:sp>
          <p:nvSpPr>
            <p:cNvPr id="15" name="Rettangolo 5">
              <a:extLst>
                <a:ext uri="{FF2B5EF4-FFF2-40B4-BE49-F238E27FC236}">
                  <a16:creationId xmlns:a16="http://schemas.microsoft.com/office/drawing/2014/main" id="{2B1AB1FC-9B19-F5B7-ADD6-D42B6EB6FC86}"/>
                </a:ext>
              </a:extLst>
            </p:cNvPr>
            <p:cNvSpPr/>
            <p:nvPr userDrawn="1"/>
          </p:nvSpPr>
          <p:spPr>
            <a:xfrm>
              <a:off x="13103837" y="-10160"/>
              <a:ext cx="806810" cy="432987"/>
            </a:xfrm>
            <a:prstGeom prst="rect">
              <a:avLst/>
            </a:prstGeom>
            <a:solidFill>
              <a:srgbClr val="DA291C"/>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218.41.28</a:t>
              </a:r>
            </a:p>
          </p:txBody>
        </p:sp>
        <p:sp>
          <p:nvSpPr>
            <p:cNvPr id="16" name="Rettangolo 6">
              <a:extLst>
                <a:ext uri="{FF2B5EF4-FFF2-40B4-BE49-F238E27FC236}">
                  <a16:creationId xmlns:a16="http://schemas.microsoft.com/office/drawing/2014/main" id="{4B9443D6-D39C-391E-7ADD-42281C9BDC79}"/>
                </a:ext>
              </a:extLst>
            </p:cNvPr>
            <p:cNvSpPr/>
            <p:nvPr userDrawn="1"/>
          </p:nvSpPr>
          <p:spPr>
            <a:xfrm>
              <a:off x="12263121" y="448821"/>
              <a:ext cx="806810" cy="432306"/>
            </a:xfrm>
            <a:prstGeom prst="rect">
              <a:avLst/>
            </a:prstGeom>
            <a:solidFill>
              <a:srgbClr val="0C2340">
                <a:alpha val="8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10%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17" name="Rettangolo 10">
              <a:extLst>
                <a:ext uri="{FF2B5EF4-FFF2-40B4-BE49-F238E27FC236}">
                  <a16:creationId xmlns:a16="http://schemas.microsoft.com/office/drawing/2014/main" id="{E711107C-6235-2D3C-C7CB-3CC947020B33}"/>
                </a:ext>
              </a:extLst>
            </p:cNvPr>
            <p:cNvSpPr/>
            <p:nvPr userDrawn="1"/>
          </p:nvSpPr>
          <p:spPr>
            <a:xfrm>
              <a:off x="13103837" y="448821"/>
              <a:ext cx="806810" cy="432306"/>
            </a:xfrm>
            <a:prstGeom prst="rect">
              <a:avLst/>
            </a:prstGeom>
            <a:solidFill>
              <a:srgbClr val="DA291C">
                <a:alpha val="8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10%</a:t>
              </a:r>
            </a:p>
          </p:txBody>
        </p:sp>
        <p:sp>
          <p:nvSpPr>
            <p:cNvPr id="18" name="Rettangolo 11">
              <a:extLst>
                <a:ext uri="{FF2B5EF4-FFF2-40B4-BE49-F238E27FC236}">
                  <a16:creationId xmlns:a16="http://schemas.microsoft.com/office/drawing/2014/main" id="{34452AC8-D973-E872-FEC2-BC18FB3806BF}"/>
                </a:ext>
              </a:extLst>
            </p:cNvPr>
            <p:cNvSpPr/>
            <p:nvPr userDrawn="1"/>
          </p:nvSpPr>
          <p:spPr>
            <a:xfrm>
              <a:off x="12263121" y="907121"/>
              <a:ext cx="806810" cy="432306"/>
            </a:xfrm>
            <a:prstGeom prst="rect">
              <a:avLst/>
            </a:prstGeom>
            <a:solidFill>
              <a:srgbClr val="0C2340">
                <a:alpha val="8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20%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19" name="Rettangolo 12">
              <a:extLst>
                <a:ext uri="{FF2B5EF4-FFF2-40B4-BE49-F238E27FC236}">
                  <a16:creationId xmlns:a16="http://schemas.microsoft.com/office/drawing/2014/main" id="{25DAB040-FB56-D2CE-814B-76647FD350BD}"/>
                </a:ext>
              </a:extLst>
            </p:cNvPr>
            <p:cNvSpPr/>
            <p:nvPr userDrawn="1"/>
          </p:nvSpPr>
          <p:spPr>
            <a:xfrm>
              <a:off x="13103837" y="907121"/>
              <a:ext cx="806810" cy="432306"/>
            </a:xfrm>
            <a:prstGeom prst="rect">
              <a:avLst/>
            </a:prstGeom>
            <a:solidFill>
              <a:srgbClr val="DA291C">
                <a:alpha val="8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20%</a:t>
              </a:r>
            </a:p>
          </p:txBody>
        </p:sp>
        <p:sp>
          <p:nvSpPr>
            <p:cNvPr id="21" name="Rettangolo 13">
              <a:extLst>
                <a:ext uri="{FF2B5EF4-FFF2-40B4-BE49-F238E27FC236}">
                  <a16:creationId xmlns:a16="http://schemas.microsoft.com/office/drawing/2014/main" id="{6BE7736F-D1A6-B9E2-F7C5-7AD5599FF558}"/>
                </a:ext>
              </a:extLst>
            </p:cNvPr>
            <p:cNvSpPr/>
            <p:nvPr userDrawn="1"/>
          </p:nvSpPr>
          <p:spPr>
            <a:xfrm>
              <a:off x="12263121" y="1365421"/>
              <a:ext cx="806810" cy="432306"/>
            </a:xfrm>
            <a:prstGeom prst="rect">
              <a:avLst/>
            </a:prstGeom>
            <a:solidFill>
              <a:srgbClr val="536479"/>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30%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22" name="Rettangolo 14">
              <a:extLst>
                <a:ext uri="{FF2B5EF4-FFF2-40B4-BE49-F238E27FC236}">
                  <a16:creationId xmlns:a16="http://schemas.microsoft.com/office/drawing/2014/main" id="{16CCD971-977F-AB43-E92A-65BD58778627}"/>
                </a:ext>
              </a:extLst>
            </p:cNvPr>
            <p:cNvSpPr/>
            <p:nvPr userDrawn="1"/>
          </p:nvSpPr>
          <p:spPr>
            <a:xfrm>
              <a:off x="13103837" y="1365421"/>
              <a:ext cx="806810" cy="432306"/>
            </a:xfrm>
            <a:prstGeom prst="rect">
              <a:avLst/>
            </a:prstGeom>
            <a:solidFill>
              <a:srgbClr val="DA291C">
                <a:alpha val="6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30%</a:t>
              </a:r>
            </a:p>
          </p:txBody>
        </p:sp>
        <p:sp>
          <p:nvSpPr>
            <p:cNvPr id="23" name="Rettangolo 15">
              <a:extLst>
                <a:ext uri="{FF2B5EF4-FFF2-40B4-BE49-F238E27FC236}">
                  <a16:creationId xmlns:a16="http://schemas.microsoft.com/office/drawing/2014/main" id="{62452CE5-5201-4463-84E6-CB7368640E55}"/>
                </a:ext>
              </a:extLst>
            </p:cNvPr>
            <p:cNvSpPr/>
            <p:nvPr userDrawn="1"/>
          </p:nvSpPr>
          <p:spPr>
            <a:xfrm>
              <a:off x="12263121" y="1823720"/>
              <a:ext cx="806810" cy="432306"/>
            </a:xfrm>
            <a:prstGeom prst="rect">
              <a:avLst/>
            </a:prstGeom>
            <a:solidFill>
              <a:srgbClr val="0C2340">
                <a:alpha val="6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40%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24" name="Rettangolo 16">
              <a:extLst>
                <a:ext uri="{FF2B5EF4-FFF2-40B4-BE49-F238E27FC236}">
                  <a16:creationId xmlns:a16="http://schemas.microsoft.com/office/drawing/2014/main" id="{BA05A6DF-E731-CE36-9ADE-223C653B647D}"/>
                </a:ext>
              </a:extLst>
            </p:cNvPr>
            <p:cNvSpPr/>
            <p:nvPr userDrawn="1"/>
          </p:nvSpPr>
          <p:spPr>
            <a:xfrm>
              <a:off x="13103837" y="1823720"/>
              <a:ext cx="806810" cy="432306"/>
            </a:xfrm>
            <a:prstGeom prst="rect">
              <a:avLst/>
            </a:prstGeom>
            <a:solidFill>
              <a:srgbClr val="DA291C">
                <a:alpha val="6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40%</a:t>
              </a:r>
            </a:p>
          </p:txBody>
        </p:sp>
        <p:sp>
          <p:nvSpPr>
            <p:cNvPr id="25" name="Rettangolo 17">
              <a:extLst>
                <a:ext uri="{FF2B5EF4-FFF2-40B4-BE49-F238E27FC236}">
                  <a16:creationId xmlns:a16="http://schemas.microsoft.com/office/drawing/2014/main" id="{FB74CA1F-4C3A-E1D3-E9DF-8E10D578C149}"/>
                </a:ext>
              </a:extLst>
            </p:cNvPr>
            <p:cNvSpPr/>
            <p:nvPr userDrawn="1"/>
          </p:nvSpPr>
          <p:spPr>
            <a:xfrm>
              <a:off x="12263121" y="2968489"/>
              <a:ext cx="807695" cy="432000"/>
            </a:xfrm>
            <a:prstGeom prst="rect">
              <a:avLst/>
            </a:prstGeom>
            <a:solidFill>
              <a:srgbClr val="8FAADC"/>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143.170.220</a:t>
              </a:r>
            </a:p>
          </p:txBody>
        </p:sp>
        <p:sp>
          <p:nvSpPr>
            <p:cNvPr id="26" name="Rettangolo 18">
              <a:extLst>
                <a:ext uri="{FF2B5EF4-FFF2-40B4-BE49-F238E27FC236}">
                  <a16:creationId xmlns:a16="http://schemas.microsoft.com/office/drawing/2014/main" id="{A2F61003-036D-9E51-1EBC-C6CCB5F942A2}"/>
                </a:ext>
              </a:extLst>
            </p:cNvPr>
            <p:cNvSpPr/>
            <p:nvPr userDrawn="1"/>
          </p:nvSpPr>
          <p:spPr>
            <a:xfrm>
              <a:off x="12263121" y="3428897"/>
              <a:ext cx="807695" cy="432000"/>
            </a:xfrm>
            <a:prstGeom prst="rect">
              <a:avLst/>
            </a:prstGeom>
            <a:solidFill>
              <a:srgbClr val="B4C7E7"/>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180.199.231</a:t>
              </a:r>
            </a:p>
          </p:txBody>
        </p:sp>
        <p:sp>
          <p:nvSpPr>
            <p:cNvPr id="27" name="Rettangolo 19">
              <a:extLst>
                <a:ext uri="{FF2B5EF4-FFF2-40B4-BE49-F238E27FC236}">
                  <a16:creationId xmlns:a16="http://schemas.microsoft.com/office/drawing/2014/main" id="{7C6F5577-62F9-E7D5-9C63-621D186A9D02}"/>
                </a:ext>
              </a:extLst>
            </p:cNvPr>
            <p:cNvSpPr/>
            <p:nvPr userDrawn="1"/>
          </p:nvSpPr>
          <p:spPr>
            <a:xfrm>
              <a:off x="13102953" y="2968489"/>
              <a:ext cx="807695" cy="432000"/>
            </a:xfrm>
            <a:prstGeom prst="rect">
              <a:avLst/>
            </a:prstGeom>
            <a:solidFill>
              <a:srgbClr val="7030A0"/>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112.48.160</a:t>
              </a:r>
            </a:p>
          </p:txBody>
        </p:sp>
        <p:sp>
          <p:nvSpPr>
            <p:cNvPr id="28" name="Rettangolo 20">
              <a:extLst>
                <a:ext uri="{FF2B5EF4-FFF2-40B4-BE49-F238E27FC236}">
                  <a16:creationId xmlns:a16="http://schemas.microsoft.com/office/drawing/2014/main" id="{2615DD17-3534-B928-0052-3476124651A8}"/>
                </a:ext>
              </a:extLst>
            </p:cNvPr>
            <p:cNvSpPr/>
            <p:nvPr userDrawn="1"/>
          </p:nvSpPr>
          <p:spPr>
            <a:xfrm>
              <a:off x="13103837" y="3428897"/>
              <a:ext cx="807695" cy="432000"/>
            </a:xfrm>
            <a:prstGeom prst="rect">
              <a:avLst/>
            </a:prstGeom>
            <a:solidFill>
              <a:srgbClr val="C5E0B4"/>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197.224.180</a:t>
              </a:r>
            </a:p>
          </p:txBody>
        </p:sp>
        <p:sp>
          <p:nvSpPr>
            <p:cNvPr id="29" name="Rettangolo 15">
              <a:extLst>
                <a:ext uri="{FF2B5EF4-FFF2-40B4-BE49-F238E27FC236}">
                  <a16:creationId xmlns:a16="http://schemas.microsoft.com/office/drawing/2014/main" id="{ADF30AE2-89AD-4A39-0697-685164A149D1}"/>
                </a:ext>
              </a:extLst>
            </p:cNvPr>
            <p:cNvSpPr/>
            <p:nvPr userDrawn="1"/>
          </p:nvSpPr>
          <p:spPr>
            <a:xfrm>
              <a:off x="12826337" y="2299708"/>
              <a:ext cx="521093" cy="432306"/>
            </a:xfrm>
            <a:prstGeom prst="rect">
              <a:avLst/>
            </a:prstGeom>
            <a:solidFill>
              <a:srgbClr val="9DA7B3"/>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30" name="Rettangolo 16">
              <a:extLst>
                <a:ext uri="{FF2B5EF4-FFF2-40B4-BE49-F238E27FC236}">
                  <a16:creationId xmlns:a16="http://schemas.microsoft.com/office/drawing/2014/main" id="{1BF63A54-A1BE-14D1-D9EC-FB62711AF206}"/>
                </a:ext>
              </a:extLst>
            </p:cNvPr>
            <p:cNvSpPr/>
            <p:nvPr userDrawn="1"/>
          </p:nvSpPr>
          <p:spPr>
            <a:xfrm>
              <a:off x="13389554" y="2299708"/>
              <a:ext cx="521093" cy="432306"/>
            </a:xfrm>
            <a:prstGeom prst="rect">
              <a:avLst/>
            </a:prstGeom>
            <a:solidFill>
              <a:srgbClr val="DADEE3"/>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endParaRPr>
            </a:p>
          </p:txBody>
        </p:sp>
        <p:sp>
          <p:nvSpPr>
            <p:cNvPr id="31" name="Rettangolo 15">
              <a:extLst>
                <a:ext uri="{FF2B5EF4-FFF2-40B4-BE49-F238E27FC236}">
                  <a16:creationId xmlns:a16="http://schemas.microsoft.com/office/drawing/2014/main" id="{561201FA-3CC4-857B-1446-9DF4B3CACB63}"/>
                </a:ext>
              </a:extLst>
            </p:cNvPr>
            <p:cNvSpPr/>
            <p:nvPr userDrawn="1"/>
          </p:nvSpPr>
          <p:spPr>
            <a:xfrm>
              <a:off x="12263120" y="2299708"/>
              <a:ext cx="521093" cy="432306"/>
            </a:xfrm>
            <a:prstGeom prst="rect">
              <a:avLst/>
            </a:prstGeom>
            <a:solidFill>
              <a:srgbClr val="536479"/>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2" name="Group 23">
            <a:extLst>
              <a:ext uri="{FF2B5EF4-FFF2-40B4-BE49-F238E27FC236}">
                <a16:creationId xmlns:a16="http://schemas.microsoft.com/office/drawing/2014/main" id="{F09904E2-1F11-3312-8801-83ED666045BB}"/>
              </a:ext>
            </a:extLst>
          </p:cNvPr>
          <p:cNvGrpSpPr/>
          <p:nvPr/>
        </p:nvGrpSpPr>
        <p:grpSpPr>
          <a:xfrm>
            <a:off x="84525" y="500180"/>
            <a:ext cx="11926471" cy="538897"/>
            <a:chOff x="305934" y="1361656"/>
            <a:chExt cx="9202206" cy="538897"/>
          </a:xfrm>
        </p:grpSpPr>
        <p:sp>
          <p:nvSpPr>
            <p:cNvPr id="4" name="Rectangle 4">
              <a:extLst>
                <a:ext uri="{FF2B5EF4-FFF2-40B4-BE49-F238E27FC236}">
                  <a16:creationId xmlns:a16="http://schemas.microsoft.com/office/drawing/2014/main" id="{BFF68571-033B-78EE-C10D-DBE201E842B7}"/>
                </a:ext>
              </a:extLst>
            </p:cNvPr>
            <p:cNvSpPr>
              <a:spLocks noChangeArrowheads="1"/>
            </p:cNvSpPr>
            <p:nvPr/>
          </p:nvSpPr>
          <p:spPr bwMode="auto">
            <a:xfrm>
              <a:off x="305934" y="1361656"/>
              <a:ext cx="9202206" cy="538897"/>
            </a:xfrm>
            <a:prstGeom prst="rect">
              <a:avLst/>
            </a:prstGeom>
            <a:noFill/>
            <a:ln w="25400" algn="ctr">
              <a:noFill/>
              <a:miter lim="800000"/>
              <a:headEnd/>
              <a:tailEnd/>
            </a:ln>
            <a:effectLst/>
          </p:spPr>
          <p:txBody>
            <a:bodyPr lIns="91440" tIns="45720" rIns="91440" bIns="45720" anchor="ctr"/>
            <a:lstStyle>
              <a:lvl1pPr algn="l" eaLnBrk="0" hangingPunct="0">
                <a:spcBef>
                  <a:spcPct val="100000"/>
                </a:spcBef>
                <a:buFont typeface="Wingdings" panose="05000000000000000000" pitchFamily="2" charset="2"/>
                <a:buChar char=""/>
                <a:defRPr sz="1600">
                  <a:solidFill>
                    <a:srgbClr val="003E74"/>
                  </a:solidFill>
                  <a:latin typeface="Lucida Sans" panose="020B0602030504020204" pitchFamily="34" charset="0"/>
                  <a:cs typeface="Arial" panose="020B0604020202020204" pitchFamily="34" charset="0"/>
                </a:defRPr>
              </a:lvl1pPr>
              <a:lvl2pPr marL="742950" indent="-285750" algn="l" eaLnBrk="0" hangingPunct="0">
                <a:spcBef>
                  <a:spcPct val="25000"/>
                </a:spcBef>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2pPr>
              <a:lvl3pPr marL="1143000" indent="-228600" algn="l" eaLnBrk="0" hangingPunct="0">
                <a:spcBef>
                  <a:spcPct val="15000"/>
                </a:spcBef>
                <a:buChar char="•"/>
                <a:defRPr sz="1600">
                  <a:solidFill>
                    <a:srgbClr val="003E74"/>
                  </a:solidFill>
                  <a:latin typeface="Lucida Sans" panose="020B0602030504020204" pitchFamily="34" charset="0"/>
                  <a:cs typeface="Arial" panose="020B0604020202020204" pitchFamily="34" charset="0"/>
                </a:defRPr>
              </a:lvl3pPr>
              <a:lvl4pPr marL="1600200" indent="-228600" algn="l" eaLnBrk="0" hangingPunct="0">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4pPr>
              <a:lvl5pPr marL="2057400" indent="-228600" algn="l" eaLnBrk="0" hangingPunct="0">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5pPr>
              <a:lvl6pPr marL="25146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6pPr>
              <a:lvl7pPr marL="29718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7pPr>
              <a:lvl8pPr marL="34290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8pPr>
              <a:lvl9pPr marL="38862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9pPr>
            </a:lstStyle>
            <a:p>
              <a:pPr marL="0" marR="0" lvl="0" indent="0" defTabSz="914400" rtl="0" eaLnBrk="0" fontAlgn="auto" latinLnBrk="0" hangingPunct="0">
                <a:lnSpc>
                  <a:spcPct val="100000"/>
                </a:lnSpc>
                <a:spcBef>
                  <a:spcPct val="0"/>
                </a:spcBef>
                <a:spcAft>
                  <a:spcPts val="0"/>
                </a:spcAft>
                <a:buClrTx/>
                <a:buSzTx/>
                <a:buFont typeface="Wingdings" panose="05000000000000000000" pitchFamily="2" charset="2"/>
                <a:buNone/>
                <a:tabLst/>
                <a:defRPr/>
              </a:pPr>
              <a:r>
                <a:rPr lang="es-ES" i="1" dirty="0" err="1">
                  <a:solidFill>
                    <a:srgbClr val="0C2340"/>
                  </a:solidFill>
                  <a:latin typeface="Arial"/>
                </a:rPr>
                <a:t>To</a:t>
              </a:r>
              <a:r>
                <a:rPr lang="es-ES" i="1" dirty="0">
                  <a:solidFill>
                    <a:srgbClr val="0C2340"/>
                  </a:solidFill>
                  <a:latin typeface="Arial"/>
                </a:rPr>
                <a:t> </a:t>
              </a:r>
              <a:r>
                <a:rPr lang="es-ES" i="1" dirty="0" err="1">
                  <a:solidFill>
                    <a:srgbClr val="0C2340"/>
                  </a:solidFill>
                  <a:latin typeface="Arial"/>
                </a:rPr>
                <a:t>estimate</a:t>
              </a:r>
              <a:r>
                <a:rPr lang="es-ES" i="1" dirty="0">
                  <a:solidFill>
                    <a:srgbClr val="0C2340"/>
                  </a:solidFill>
                  <a:latin typeface="Arial"/>
                </a:rPr>
                <a:t> </a:t>
              </a:r>
              <a:r>
                <a:rPr lang="es-ES" i="1" dirty="0" err="1">
                  <a:solidFill>
                    <a:srgbClr val="0C2340"/>
                  </a:solidFill>
                  <a:latin typeface="Arial"/>
                </a:rPr>
                <a:t>the</a:t>
              </a:r>
              <a:r>
                <a:rPr lang="es-ES" i="1" dirty="0">
                  <a:solidFill>
                    <a:srgbClr val="0C2340"/>
                  </a:solidFill>
                  <a:latin typeface="Arial"/>
                </a:rPr>
                <a:t> </a:t>
              </a:r>
              <a:r>
                <a:rPr lang="es-ES" i="1" dirty="0" err="1">
                  <a:solidFill>
                    <a:srgbClr val="0C2340"/>
                  </a:solidFill>
                  <a:latin typeface="Arial"/>
                </a:rPr>
                <a:t>shrinking</a:t>
              </a:r>
              <a:r>
                <a:rPr lang="es-ES" i="1" dirty="0">
                  <a:solidFill>
                    <a:srgbClr val="0C2340"/>
                  </a:solidFill>
                  <a:latin typeface="Arial"/>
                </a:rPr>
                <a:t> </a:t>
              </a:r>
              <a:r>
                <a:rPr lang="es-ES" i="1" dirty="0" err="1">
                  <a:solidFill>
                    <a:srgbClr val="0C2340"/>
                  </a:solidFill>
                  <a:latin typeface="Arial"/>
                </a:rPr>
                <a:t>rate</a:t>
              </a:r>
              <a:r>
                <a:rPr lang="es-ES" i="1" dirty="0">
                  <a:solidFill>
                    <a:srgbClr val="0C2340"/>
                  </a:solidFill>
                  <a:latin typeface="Arial"/>
                </a:rPr>
                <a:t> </a:t>
              </a:r>
              <a:r>
                <a:rPr lang="es-ES" i="1" dirty="0" err="1">
                  <a:solidFill>
                    <a:srgbClr val="0C2340"/>
                  </a:solidFill>
                  <a:latin typeface="Arial"/>
                </a:rPr>
                <a:t>we</a:t>
              </a:r>
              <a:r>
                <a:rPr lang="es-ES" i="1" dirty="0">
                  <a:solidFill>
                    <a:srgbClr val="0C2340"/>
                  </a:solidFill>
                  <a:latin typeface="Arial"/>
                </a:rPr>
                <a:t> </a:t>
              </a:r>
              <a:r>
                <a:rPr lang="es-ES" i="1" dirty="0" err="1">
                  <a:solidFill>
                    <a:srgbClr val="0C2340"/>
                  </a:solidFill>
                  <a:latin typeface="Arial"/>
                </a:rPr>
                <a:t>take</a:t>
              </a:r>
              <a:r>
                <a:rPr lang="es-ES" i="1" dirty="0">
                  <a:solidFill>
                    <a:srgbClr val="0C2340"/>
                  </a:solidFill>
                  <a:latin typeface="Arial"/>
                </a:rPr>
                <a:t> </a:t>
              </a:r>
              <a:r>
                <a:rPr lang="es-ES" i="1" dirty="0" err="1">
                  <a:solidFill>
                    <a:srgbClr val="0C2340"/>
                  </a:solidFill>
                  <a:latin typeface="Arial"/>
                </a:rPr>
                <a:t>into</a:t>
              </a:r>
              <a:r>
                <a:rPr lang="es-ES" i="1" dirty="0">
                  <a:solidFill>
                    <a:srgbClr val="0C2340"/>
                  </a:solidFill>
                  <a:latin typeface="Arial"/>
                </a:rPr>
                <a:t> </a:t>
              </a:r>
              <a:r>
                <a:rPr lang="es-ES" i="1" dirty="0" err="1">
                  <a:solidFill>
                    <a:srgbClr val="0C2340"/>
                  </a:solidFill>
                  <a:latin typeface="Arial"/>
                </a:rPr>
                <a:t>account</a:t>
              </a:r>
              <a:r>
                <a:rPr lang="es-ES" i="1" dirty="0">
                  <a:solidFill>
                    <a:srgbClr val="0C2340"/>
                  </a:solidFill>
                  <a:latin typeface="Arial"/>
                </a:rPr>
                <a:t> </a:t>
              </a:r>
              <a:r>
                <a:rPr lang="es-ES" i="1" dirty="0" err="1">
                  <a:solidFill>
                    <a:srgbClr val="0C2340"/>
                  </a:solidFill>
                  <a:latin typeface="Arial"/>
                </a:rPr>
                <a:t>the</a:t>
              </a:r>
              <a:r>
                <a:rPr lang="es-ES" i="1" dirty="0">
                  <a:solidFill>
                    <a:srgbClr val="0C2340"/>
                  </a:solidFill>
                  <a:latin typeface="Arial"/>
                </a:rPr>
                <a:t> </a:t>
              </a:r>
              <a:r>
                <a:rPr lang="es-ES" i="1" dirty="0" err="1">
                  <a:solidFill>
                    <a:srgbClr val="0C2340"/>
                  </a:solidFill>
                  <a:latin typeface="Arial"/>
                </a:rPr>
                <a:t>distribution</a:t>
              </a:r>
              <a:r>
                <a:rPr lang="es-ES" i="1" dirty="0">
                  <a:solidFill>
                    <a:srgbClr val="0C2340"/>
                  </a:solidFill>
                  <a:latin typeface="Arial"/>
                </a:rPr>
                <a:t> </a:t>
              </a:r>
              <a:r>
                <a:rPr lang="es-ES" i="1" dirty="0" err="1">
                  <a:solidFill>
                    <a:srgbClr val="0C2340"/>
                  </a:solidFill>
                  <a:latin typeface="Arial"/>
                </a:rPr>
                <a:t>of</a:t>
              </a:r>
              <a:r>
                <a:rPr lang="es-ES" i="1" dirty="0">
                  <a:solidFill>
                    <a:srgbClr val="0C2340"/>
                  </a:solidFill>
                  <a:latin typeface="Arial"/>
                </a:rPr>
                <a:t> </a:t>
              </a:r>
              <a:r>
                <a:rPr lang="es-ES" i="1" dirty="0" err="1">
                  <a:solidFill>
                    <a:srgbClr val="0C2340"/>
                  </a:solidFill>
                  <a:latin typeface="Arial"/>
                </a:rPr>
                <a:t>trip</a:t>
              </a:r>
              <a:r>
                <a:rPr lang="es-ES" i="1" dirty="0">
                  <a:solidFill>
                    <a:srgbClr val="0C2340"/>
                  </a:solidFill>
                  <a:latin typeface="Arial"/>
                </a:rPr>
                <a:t> </a:t>
              </a:r>
              <a:r>
                <a:rPr lang="es-ES" i="1" dirty="0" err="1">
                  <a:solidFill>
                    <a:srgbClr val="0C2340"/>
                  </a:solidFill>
                  <a:latin typeface="Arial"/>
                </a:rPr>
                <a:t>durations</a:t>
              </a:r>
              <a:r>
                <a:rPr lang="es-ES" i="1" dirty="0">
                  <a:solidFill>
                    <a:srgbClr val="0C2340"/>
                  </a:solidFill>
                  <a:latin typeface="Arial"/>
                </a:rPr>
                <a:t> and </a:t>
              </a:r>
              <a:r>
                <a:rPr lang="es-ES" i="1" dirty="0" err="1">
                  <a:solidFill>
                    <a:srgbClr val="0C2340"/>
                  </a:solidFill>
                  <a:latin typeface="Arial"/>
                </a:rPr>
                <a:t>estimate</a:t>
              </a:r>
              <a:r>
                <a:rPr lang="es-ES" i="1" dirty="0">
                  <a:solidFill>
                    <a:srgbClr val="0C2340"/>
                  </a:solidFill>
                  <a:latin typeface="Arial"/>
                </a:rPr>
                <a:t> a Kaplan-Meier </a:t>
              </a:r>
              <a:r>
                <a:rPr lang="es-ES" i="1" dirty="0" err="1">
                  <a:solidFill>
                    <a:srgbClr val="0C2340"/>
                  </a:solidFill>
                  <a:latin typeface="Arial"/>
                </a:rPr>
                <a:t>survival</a:t>
              </a:r>
              <a:r>
                <a:rPr lang="es-ES" i="1" dirty="0">
                  <a:solidFill>
                    <a:srgbClr val="0C2340"/>
                  </a:solidFill>
                  <a:latin typeface="Arial"/>
                </a:rPr>
                <a:t> curve </a:t>
              </a:r>
              <a:r>
                <a:rPr lang="es-ES" i="1" dirty="0" err="1">
                  <a:solidFill>
                    <a:srgbClr val="0C2340"/>
                  </a:solidFill>
                  <a:latin typeface="Arial"/>
                </a:rPr>
                <a:t>to</a:t>
              </a:r>
              <a:r>
                <a:rPr lang="es-ES" i="1" dirty="0">
                  <a:solidFill>
                    <a:srgbClr val="0C2340"/>
                  </a:solidFill>
                  <a:latin typeface="Arial"/>
                </a:rPr>
                <a:t> </a:t>
              </a:r>
              <a:r>
                <a:rPr lang="es-ES" i="1" dirty="0" err="1">
                  <a:solidFill>
                    <a:srgbClr val="0C2340"/>
                  </a:solidFill>
                  <a:latin typeface="Arial"/>
                </a:rPr>
                <a:t>estimate</a:t>
              </a:r>
              <a:r>
                <a:rPr lang="es-ES" i="1" dirty="0">
                  <a:solidFill>
                    <a:srgbClr val="0C2340"/>
                  </a:solidFill>
                  <a:latin typeface="Arial"/>
                </a:rPr>
                <a:t> </a:t>
              </a:r>
              <a:r>
                <a:rPr lang="es-ES" i="1" dirty="0" err="1">
                  <a:solidFill>
                    <a:srgbClr val="0C2340"/>
                  </a:solidFill>
                  <a:latin typeface="Arial"/>
                </a:rPr>
                <a:t>the</a:t>
              </a:r>
              <a:r>
                <a:rPr lang="es-ES" i="1" dirty="0">
                  <a:solidFill>
                    <a:srgbClr val="0C2340"/>
                  </a:solidFill>
                  <a:latin typeface="Arial"/>
                </a:rPr>
                <a:t> los </a:t>
              </a:r>
              <a:r>
                <a:rPr lang="es-ES" i="1" dirty="0" err="1">
                  <a:solidFill>
                    <a:srgbClr val="0C2340"/>
                  </a:solidFill>
                  <a:latin typeface="Arial"/>
                </a:rPr>
                <a:t>risk</a:t>
              </a:r>
              <a:r>
                <a:rPr lang="es-ES" i="1" dirty="0">
                  <a:solidFill>
                    <a:srgbClr val="0C2340"/>
                  </a:solidFill>
                  <a:latin typeface="Arial"/>
                </a:rPr>
                <a:t> in </a:t>
              </a:r>
              <a:r>
                <a:rPr lang="es-ES" i="1" dirty="0" err="1">
                  <a:solidFill>
                    <a:srgbClr val="0C2340"/>
                  </a:solidFill>
                  <a:latin typeface="Arial"/>
                </a:rPr>
                <a:t>any</a:t>
              </a:r>
              <a:r>
                <a:rPr lang="es-ES" i="1" dirty="0">
                  <a:solidFill>
                    <a:srgbClr val="0C2340"/>
                  </a:solidFill>
                  <a:latin typeface="Arial"/>
                </a:rPr>
                <a:t> </a:t>
              </a:r>
              <a:r>
                <a:rPr lang="es-ES" i="1" dirty="0" err="1">
                  <a:solidFill>
                    <a:srgbClr val="0C2340"/>
                  </a:solidFill>
                  <a:latin typeface="Arial"/>
                </a:rPr>
                <a:t>day</a:t>
              </a:r>
              <a:r>
                <a:rPr lang="es-ES" i="1" dirty="0">
                  <a:solidFill>
                    <a:srgbClr val="0C2340"/>
                  </a:solidFill>
                  <a:latin typeface="Arial"/>
                </a:rPr>
                <a:t> </a:t>
              </a:r>
              <a:r>
                <a:rPr lang="es-ES" i="1" dirty="0" err="1">
                  <a:solidFill>
                    <a:srgbClr val="0C2340"/>
                  </a:solidFill>
                  <a:latin typeface="Arial"/>
                </a:rPr>
                <a:t>of</a:t>
              </a:r>
              <a:r>
                <a:rPr lang="es-ES" i="1" dirty="0">
                  <a:solidFill>
                    <a:srgbClr val="0C2340"/>
                  </a:solidFill>
                  <a:latin typeface="Arial"/>
                </a:rPr>
                <a:t> </a:t>
              </a:r>
              <a:r>
                <a:rPr lang="es-ES" i="1" dirty="0" err="1">
                  <a:solidFill>
                    <a:srgbClr val="0C2340"/>
                  </a:solidFill>
                  <a:latin typeface="Arial"/>
                </a:rPr>
                <a:t>trip</a:t>
              </a:r>
              <a:r>
                <a:rPr lang="es-ES" i="1" dirty="0">
                  <a:solidFill>
                    <a:srgbClr val="0C2340"/>
                  </a:solidFill>
                  <a:latin typeface="Arial"/>
                </a:rPr>
                <a:t> </a:t>
              </a:r>
              <a:r>
                <a:rPr lang="es-ES" i="1" dirty="0" err="1">
                  <a:solidFill>
                    <a:srgbClr val="0C2340"/>
                  </a:solidFill>
                  <a:latin typeface="Arial"/>
                </a:rPr>
                <a:t>duration</a:t>
              </a:r>
              <a:r>
                <a:rPr lang="es-ES" i="1" dirty="0">
                  <a:solidFill>
                    <a:srgbClr val="0C2340"/>
                  </a:solidFill>
                  <a:latin typeface="Arial"/>
                </a:rPr>
                <a:t>, </a:t>
              </a:r>
              <a:r>
                <a:rPr lang="es-ES" i="1" dirty="0" err="1">
                  <a:solidFill>
                    <a:srgbClr val="0C2340"/>
                  </a:solidFill>
                  <a:latin typeface="Arial"/>
                </a:rPr>
                <a:t>then</a:t>
              </a:r>
              <a:r>
                <a:rPr lang="es-ES" i="1" dirty="0">
                  <a:solidFill>
                    <a:srgbClr val="0C2340"/>
                  </a:solidFill>
                  <a:latin typeface="Arial"/>
                </a:rPr>
                <a:t> </a:t>
              </a:r>
              <a:r>
                <a:rPr lang="es-ES" i="1" dirty="0" err="1">
                  <a:solidFill>
                    <a:srgbClr val="0C2340"/>
                  </a:solidFill>
                  <a:latin typeface="Arial"/>
                </a:rPr>
                <a:t>we</a:t>
              </a:r>
              <a:r>
                <a:rPr lang="es-ES" i="1" dirty="0">
                  <a:solidFill>
                    <a:srgbClr val="0C2340"/>
                  </a:solidFill>
                  <a:latin typeface="Arial"/>
                </a:rPr>
                <a:t> </a:t>
              </a:r>
              <a:r>
                <a:rPr lang="es-ES" i="1" dirty="0" err="1">
                  <a:solidFill>
                    <a:srgbClr val="0C2340"/>
                  </a:solidFill>
                  <a:latin typeface="Arial"/>
                </a:rPr>
                <a:t>consider</a:t>
              </a:r>
              <a:r>
                <a:rPr lang="es-ES" i="1" dirty="0">
                  <a:solidFill>
                    <a:srgbClr val="0C2340"/>
                  </a:solidFill>
                  <a:latin typeface="Arial"/>
                </a:rPr>
                <a:t> </a:t>
              </a:r>
              <a:r>
                <a:rPr lang="es-ES" i="1" dirty="0" err="1">
                  <a:solidFill>
                    <a:srgbClr val="0C2340"/>
                  </a:solidFill>
                  <a:latin typeface="Arial"/>
                </a:rPr>
                <a:t>the</a:t>
              </a:r>
              <a:r>
                <a:rPr lang="es-ES" i="1" dirty="0">
                  <a:solidFill>
                    <a:srgbClr val="0C2340"/>
                  </a:solidFill>
                  <a:latin typeface="Arial"/>
                </a:rPr>
                <a:t> median </a:t>
              </a:r>
              <a:r>
                <a:rPr lang="es-ES" i="1" dirty="0" err="1">
                  <a:solidFill>
                    <a:srgbClr val="0C2340"/>
                  </a:solidFill>
                  <a:latin typeface="Arial"/>
                </a:rPr>
                <a:t>trip</a:t>
              </a:r>
              <a:r>
                <a:rPr lang="es-ES" i="1" dirty="0">
                  <a:solidFill>
                    <a:srgbClr val="0C2340"/>
                  </a:solidFill>
                  <a:latin typeface="Arial"/>
                </a:rPr>
                <a:t> </a:t>
              </a:r>
              <a:r>
                <a:rPr lang="es-ES" i="1" dirty="0" err="1">
                  <a:solidFill>
                    <a:srgbClr val="0C2340"/>
                  </a:solidFill>
                  <a:latin typeface="Arial"/>
                </a:rPr>
                <a:t>duration</a:t>
              </a:r>
              <a:r>
                <a:rPr lang="es-ES" i="1" dirty="0">
                  <a:solidFill>
                    <a:srgbClr val="0C2340"/>
                  </a:solidFill>
                  <a:latin typeface="Arial"/>
                </a:rPr>
                <a:t> </a:t>
              </a:r>
              <a:r>
                <a:rPr lang="es-ES" i="1" dirty="0" err="1">
                  <a:solidFill>
                    <a:srgbClr val="0C2340"/>
                  </a:solidFill>
                  <a:latin typeface="Arial"/>
                </a:rPr>
                <a:t>value</a:t>
              </a:r>
              <a:r>
                <a:rPr lang="es-ES" i="1" dirty="0">
                  <a:solidFill>
                    <a:srgbClr val="0C2340"/>
                  </a:solidFill>
                  <a:latin typeface="Arial"/>
                </a:rPr>
                <a:t> </a:t>
              </a:r>
              <a:r>
                <a:rPr lang="es-ES" i="1" dirty="0" err="1">
                  <a:solidFill>
                    <a:srgbClr val="0C2340"/>
                  </a:solidFill>
                  <a:latin typeface="Arial"/>
                </a:rPr>
                <a:t>of</a:t>
              </a:r>
              <a:r>
                <a:rPr lang="es-ES" i="1" dirty="0">
                  <a:solidFill>
                    <a:srgbClr val="0C2340"/>
                  </a:solidFill>
                  <a:latin typeface="Arial"/>
                </a:rPr>
                <a:t> </a:t>
              </a:r>
              <a:r>
                <a:rPr lang="es-ES" i="1" dirty="0" err="1">
                  <a:solidFill>
                    <a:srgbClr val="0C2340"/>
                  </a:solidFill>
                  <a:latin typeface="Arial"/>
                </a:rPr>
                <a:t>the</a:t>
              </a:r>
              <a:r>
                <a:rPr lang="es-ES" i="1" dirty="0">
                  <a:solidFill>
                    <a:srgbClr val="0C2340"/>
                  </a:solidFill>
                  <a:latin typeface="Arial"/>
                </a:rPr>
                <a:t> curve. </a:t>
              </a:r>
              <a:endParaRPr lang="es-AR" i="1" dirty="0">
                <a:solidFill>
                  <a:srgbClr val="0C2340"/>
                </a:solidFill>
                <a:latin typeface="Arial"/>
              </a:endParaRPr>
            </a:p>
          </p:txBody>
        </p:sp>
        <p:cxnSp>
          <p:nvCxnSpPr>
            <p:cNvPr id="5" name="Straight Connector 7">
              <a:extLst>
                <a:ext uri="{FF2B5EF4-FFF2-40B4-BE49-F238E27FC236}">
                  <a16:creationId xmlns:a16="http://schemas.microsoft.com/office/drawing/2014/main" id="{37EB37E7-4A92-9233-77A6-621CC6503F79}"/>
                </a:ext>
              </a:extLst>
            </p:cNvPr>
            <p:cNvCxnSpPr/>
            <p:nvPr/>
          </p:nvCxnSpPr>
          <p:spPr bwMode="auto">
            <a:xfrm>
              <a:off x="344488" y="1886430"/>
              <a:ext cx="911066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 name="Text Box 4">
            <a:extLst>
              <a:ext uri="{FF2B5EF4-FFF2-40B4-BE49-F238E27FC236}">
                <a16:creationId xmlns:a16="http://schemas.microsoft.com/office/drawing/2014/main" id="{61E22D80-8293-1212-0CB4-879D8F771D5D}"/>
              </a:ext>
            </a:extLst>
          </p:cNvPr>
          <p:cNvSpPr txBox="1">
            <a:spLocks noChangeArrowheads="1"/>
          </p:cNvSpPr>
          <p:nvPr>
            <p:custDataLst>
              <p:tags r:id="rId1"/>
            </p:custDataLst>
          </p:nvPr>
        </p:nvSpPr>
        <p:spPr bwMode="auto">
          <a:xfrm>
            <a:off x="238125" y="1147230"/>
            <a:ext cx="5582973" cy="287499"/>
          </a:xfrm>
          <a:prstGeom prst="rect">
            <a:avLst/>
          </a:prstGeom>
          <a:solidFill>
            <a:srgbClr val="133765"/>
          </a:solidFill>
          <a:ln w="12700" cap="flat" cmpd="sng" algn="ctr">
            <a:noFill/>
            <a:prstDash val="solid"/>
          </a:ln>
          <a:effectLst/>
        </p:spPr>
        <p:txBody>
          <a:bodyPr lIns="0" tIns="0" rIns="0" bIns="0" rtlCol="0" anchor="ctr"/>
          <a:lstStyle>
            <a:defPPr>
              <a:defRPr lang="it-IT"/>
            </a:defPPr>
            <a:lvl1pPr marR="0" lvl="0" indent="0" algn="ctr" defTabSz="1219044" fontAlgn="auto">
              <a:lnSpc>
                <a:spcPct val="100000"/>
              </a:lnSpc>
              <a:spcBef>
                <a:spcPts val="0"/>
              </a:spcBef>
              <a:spcAft>
                <a:spcPts val="0"/>
              </a:spcAft>
              <a:buClrTx/>
              <a:buSzTx/>
              <a:buFontTx/>
              <a:buNone/>
              <a:tabLst/>
              <a:defRPr kumimoji="0" sz="1467" b="1" i="0" u="none" strike="noStrike" kern="0" cap="none" spc="0" normalizeH="0" baseline="0">
                <a:ln>
                  <a:noFill/>
                </a:ln>
                <a:solidFill>
                  <a:srgbClr val="FFFFFF"/>
                </a:solidFill>
                <a:effectLst/>
                <a:uLnTx/>
                <a:uFillTx/>
                <a:latin typeface="Calibri" panose="020F0502020204030204"/>
              </a:defRPr>
            </a:lvl1pPr>
          </a:lstStyle>
          <a:p>
            <a:r>
              <a:rPr lang="es-ES" dirty="0">
                <a:latin typeface="+mj-lt"/>
              </a:rPr>
              <a:t>Data </a:t>
            </a:r>
            <a:r>
              <a:rPr lang="es-ES" dirty="0" err="1">
                <a:latin typeface="+mj-lt"/>
              </a:rPr>
              <a:t>Generation</a:t>
            </a:r>
            <a:r>
              <a:rPr lang="es-ES" dirty="0">
                <a:latin typeface="+mj-lt"/>
              </a:rPr>
              <a:t> input</a:t>
            </a:r>
          </a:p>
        </p:txBody>
      </p:sp>
      <p:sp>
        <p:nvSpPr>
          <p:cNvPr id="3" name="Text Box 4">
            <a:extLst>
              <a:ext uri="{FF2B5EF4-FFF2-40B4-BE49-F238E27FC236}">
                <a16:creationId xmlns:a16="http://schemas.microsoft.com/office/drawing/2014/main" id="{B3F81918-0368-6925-CA81-33289D95A8D6}"/>
              </a:ext>
            </a:extLst>
          </p:cNvPr>
          <p:cNvSpPr txBox="1">
            <a:spLocks noChangeArrowheads="1"/>
          </p:cNvSpPr>
          <p:nvPr>
            <p:custDataLst>
              <p:tags r:id="rId2"/>
            </p:custDataLst>
          </p:nvPr>
        </p:nvSpPr>
        <p:spPr bwMode="auto">
          <a:xfrm>
            <a:off x="6465799" y="1147230"/>
            <a:ext cx="5524427" cy="287499"/>
          </a:xfrm>
          <a:prstGeom prst="rect">
            <a:avLst/>
          </a:prstGeom>
          <a:solidFill>
            <a:srgbClr val="133765"/>
          </a:solidFill>
          <a:ln w="12700" cap="flat" cmpd="sng" algn="ctr">
            <a:noFill/>
            <a:prstDash val="solid"/>
          </a:ln>
          <a:effectLst/>
        </p:spPr>
        <p:txBody>
          <a:bodyPr lIns="0" tIns="0" rIns="0" bIns="0" rtlCol="0" anchor="ctr"/>
          <a:lstStyle>
            <a:defPPr>
              <a:defRPr lang="it-IT"/>
            </a:defPPr>
            <a:lvl1pPr marR="0" lvl="0" indent="0" algn="ctr" defTabSz="1219044" fontAlgn="auto">
              <a:lnSpc>
                <a:spcPct val="100000"/>
              </a:lnSpc>
              <a:spcBef>
                <a:spcPts val="0"/>
              </a:spcBef>
              <a:spcAft>
                <a:spcPts val="0"/>
              </a:spcAft>
              <a:buClrTx/>
              <a:buSzTx/>
              <a:buFontTx/>
              <a:buNone/>
              <a:tabLst/>
              <a:defRPr kumimoji="0" sz="1467" b="1" i="0" u="none" strike="noStrike" kern="0" cap="none" spc="0" normalizeH="0" baseline="0">
                <a:ln>
                  <a:noFill/>
                </a:ln>
                <a:solidFill>
                  <a:srgbClr val="FFFFFF"/>
                </a:solidFill>
                <a:effectLst/>
                <a:uLnTx/>
                <a:uFillTx/>
                <a:latin typeface="Calibri" panose="020F0502020204030204"/>
              </a:defRPr>
            </a:lvl1pPr>
          </a:lstStyle>
          <a:p>
            <a:r>
              <a:rPr lang="es-ES" dirty="0" err="1">
                <a:latin typeface="+mj-lt"/>
              </a:rPr>
              <a:t>Considerations</a:t>
            </a:r>
            <a:endParaRPr lang="es-ES" dirty="0">
              <a:latin typeface="+mj-lt"/>
            </a:endParaRPr>
          </a:p>
        </p:txBody>
      </p:sp>
      <p:sp>
        <p:nvSpPr>
          <p:cNvPr id="8" name="object 3">
            <a:extLst>
              <a:ext uri="{FF2B5EF4-FFF2-40B4-BE49-F238E27FC236}">
                <a16:creationId xmlns:a16="http://schemas.microsoft.com/office/drawing/2014/main" id="{85301F8F-72F2-836A-BCF9-1A85FC77CAD3}"/>
              </a:ext>
            </a:extLst>
          </p:cNvPr>
          <p:cNvSpPr/>
          <p:nvPr/>
        </p:nvSpPr>
        <p:spPr>
          <a:xfrm rot="5400000">
            <a:off x="2894860" y="-1165772"/>
            <a:ext cx="303530" cy="5548946"/>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a:solidFill>
                  <a:srgbClr val="133765"/>
                </a:solidFill>
              </a:rPr>
              <a:t>Data </a:t>
            </a:r>
            <a:r>
              <a:rPr lang="es-ES" sz="1600" b="1" dirty="0" err="1">
                <a:solidFill>
                  <a:srgbClr val="133765"/>
                </a:solidFill>
              </a:rPr>
              <a:t>Generation</a:t>
            </a:r>
            <a:r>
              <a:rPr lang="es-ES" sz="1600" b="1" dirty="0">
                <a:solidFill>
                  <a:srgbClr val="133765"/>
                </a:solidFill>
              </a:rPr>
              <a:t> input</a:t>
            </a:r>
          </a:p>
        </p:txBody>
      </p:sp>
      <p:sp>
        <p:nvSpPr>
          <p:cNvPr id="9" name="TextBox 56">
            <a:extLst>
              <a:ext uri="{FF2B5EF4-FFF2-40B4-BE49-F238E27FC236}">
                <a16:creationId xmlns:a16="http://schemas.microsoft.com/office/drawing/2014/main" id="{FD53F429-1EDE-0232-AC24-622785619AA5}"/>
              </a:ext>
            </a:extLst>
          </p:cNvPr>
          <p:cNvSpPr txBox="1"/>
          <p:nvPr/>
        </p:nvSpPr>
        <p:spPr>
          <a:xfrm>
            <a:off x="272152" y="1770077"/>
            <a:ext cx="5524575" cy="1459275"/>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s-ES" kern="1200" dirty="0">
                <a:solidFill>
                  <a:schemeClr val="tx1"/>
                </a:solidFill>
                <a:latin typeface="+mj-lt"/>
              </a:rPr>
              <a:t>As </a:t>
            </a:r>
            <a:r>
              <a:rPr lang="es-ES" kern="1200" dirty="0" err="1">
                <a:solidFill>
                  <a:schemeClr val="tx1"/>
                </a:solidFill>
                <a:latin typeface="+mj-lt"/>
              </a:rPr>
              <a:t>mentioned</a:t>
            </a:r>
            <a:r>
              <a:rPr lang="es-ES" kern="1200" dirty="0">
                <a:solidFill>
                  <a:schemeClr val="tx1"/>
                </a:solidFill>
                <a:latin typeface="+mj-lt"/>
              </a:rPr>
              <a:t> </a:t>
            </a:r>
            <a:r>
              <a:rPr lang="es-ES" kern="1200" dirty="0" err="1">
                <a:solidFill>
                  <a:schemeClr val="tx1"/>
                </a:solidFill>
                <a:latin typeface="+mj-lt"/>
              </a:rPr>
              <a:t>before</a:t>
            </a:r>
            <a:r>
              <a:rPr lang="es-ES" kern="1200" dirty="0">
                <a:solidFill>
                  <a:schemeClr val="tx1"/>
                </a:solidFill>
                <a:latin typeface="+mj-lt"/>
              </a:rPr>
              <a:t> </a:t>
            </a:r>
            <a:r>
              <a:rPr lang="es-ES" kern="1200" dirty="0" err="1">
                <a:solidFill>
                  <a:schemeClr val="tx1"/>
                </a:solidFill>
                <a:latin typeface="+mj-lt"/>
              </a:rPr>
              <a:t>for</a:t>
            </a:r>
            <a:r>
              <a:rPr lang="es-ES" kern="1200" dirty="0">
                <a:solidFill>
                  <a:schemeClr val="tx1"/>
                </a:solidFill>
                <a:latin typeface="+mj-lt"/>
              </a:rPr>
              <a:t> </a:t>
            </a:r>
            <a:r>
              <a:rPr lang="es-ES" kern="1200" dirty="0" err="1">
                <a:solidFill>
                  <a:schemeClr val="tx1"/>
                </a:solidFill>
                <a:latin typeface="+mj-lt"/>
              </a:rPr>
              <a:t>estimating</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risk</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granularity</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observation</a:t>
            </a:r>
            <a:r>
              <a:rPr lang="es-ES" kern="1200" dirty="0">
                <a:solidFill>
                  <a:schemeClr val="tx1"/>
                </a:solidFill>
                <a:latin typeface="+mj-lt"/>
              </a:rPr>
              <a:t> </a:t>
            </a:r>
            <a:r>
              <a:rPr lang="es-ES" kern="1200" dirty="0" err="1">
                <a:solidFill>
                  <a:schemeClr val="tx1"/>
                </a:solidFill>
                <a:latin typeface="+mj-lt"/>
              </a:rPr>
              <a:t>is</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trip</a:t>
            </a:r>
            <a:r>
              <a:rPr lang="es-ES" kern="1200" dirty="0">
                <a:solidFill>
                  <a:schemeClr val="tx1"/>
                </a:solidFill>
                <a:latin typeface="+mj-lt"/>
              </a:rPr>
              <a:t> </a:t>
            </a:r>
            <a:r>
              <a:rPr lang="es-ES" kern="1200" dirty="0" err="1">
                <a:solidFill>
                  <a:schemeClr val="tx1"/>
                </a:solidFill>
                <a:latin typeface="+mj-lt"/>
              </a:rPr>
              <a:t>itself</a:t>
            </a:r>
            <a:endParaRPr lang="es-ES" kern="1200" dirty="0">
              <a:solidFill>
                <a:schemeClr val="tx1"/>
              </a:solidFill>
              <a:latin typeface="+mj-lt"/>
            </a:endParaRPr>
          </a:p>
          <a:p>
            <a:r>
              <a:rPr lang="es-ES" kern="1200" dirty="0" err="1">
                <a:solidFill>
                  <a:schemeClr val="tx1"/>
                </a:solidFill>
                <a:latin typeface="+mj-lt"/>
              </a:rPr>
              <a:t>Every</a:t>
            </a:r>
            <a:r>
              <a:rPr lang="es-ES" kern="1200" dirty="0">
                <a:solidFill>
                  <a:schemeClr val="tx1"/>
                </a:solidFill>
                <a:latin typeface="+mj-lt"/>
              </a:rPr>
              <a:t> </a:t>
            </a:r>
            <a:r>
              <a:rPr lang="es-ES" kern="1200" dirty="0" err="1">
                <a:solidFill>
                  <a:schemeClr val="tx1"/>
                </a:solidFill>
                <a:latin typeface="+mj-lt"/>
              </a:rPr>
              <a:t>couple</a:t>
            </a:r>
            <a:r>
              <a:rPr lang="es-ES" kern="1200" dirty="0">
                <a:solidFill>
                  <a:schemeClr val="tx1"/>
                </a:solidFill>
                <a:latin typeface="+mj-lt"/>
              </a:rPr>
              <a:t> Container- </a:t>
            </a:r>
            <a:r>
              <a:rPr lang="es-ES" kern="1200" dirty="0" err="1">
                <a:solidFill>
                  <a:schemeClr val="tx1"/>
                </a:solidFill>
                <a:latin typeface="+mj-lt"/>
              </a:rPr>
              <a:t>trip</a:t>
            </a:r>
            <a:r>
              <a:rPr lang="es-ES" kern="1200" dirty="0">
                <a:solidFill>
                  <a:schemeClr val="tx1"/>
                </a:solidFill>
                <a:latin typeface="+mj-lt"/>
              </a:rPr>
              <a:t> id </a:t>
            </a:r>
            <a:r>
              <a:rPr lang="es-ES" kern="1200" dirty="0" err="1">
                <a:solidFill>
                  <a:schemeClr val="tx1"/>
                </a:solidFill>
                <a:latin typeface="+mj-lt"/>
              </a:rPr>
              <a:t>represent</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granularity</a:t>
            </a:r>
            <a:r>
              <a:rPr lang="es-ES" kern="1200" dirty="0">
                <a:solidFill>
                  <a:schemeClr val="tx1"/>
                </a:solidFill>
                <a:latin typeface="+mj-lt"/>
              </a:rPr>
              <a:t> </a:t>
            </a:r>
            <a:r>
              <a:rPr lang="es-ES" kern="1200" dirty="0" err="1">
                <a:solidFill>
                  <a:schemeClr val="tx1"/>
                </a:solidFill>
                <a:latin typeface="+mj-lt"/>
              </a:rPr>
              <a:t>for</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analysis</a:t>
            </a:r>
            <a:endParaRPr lang="es-ES" kern="1200" dirty="0">
              <a:solidFill>
                <a:schemeClr val="tx1"/>
              </a:solidFill>
              <a:latin typeface="+mj-lt"/>
            </a:endParaRPr>
          </a:p>
          <a:p>
            <a:r>
              <a:rPr lang="es-ES" kern="1200" dirty="0" err="1">
                <a:solidFill>
                  <a:schemeClr val="tx1"/>
                </a:solidFill>
                <a:latin typeface="+mj-lt"/>
              </a:rPr>
              <a:t>It</a:t>
            </a:r>
            <a:r>
              <a:rPr lang="es-ES" kern="1200" dirty="0">
                <a:solidFill>
                  <a:schemeClr val="tx1"/>
                </a:solidFill>
                <a:latin typeface="+mj-lt"/>
              </a:rPr>
              <a:t> </a:t>
            </a:r>
            <a:r>
              <a:rPr lang="es-ES" kern="1200" dirty="0" err="1">
                <a:solidFill>
                  <a:schemeClr val="tx1"/>
                </a:solidFill>
                <a:latin typeface="+mj-lt"/>
              </a:rPr>
              <a:t>have</a:t>
            </a:r>
            <a:r>
              <a:rPr lang="es-ES" kern="1200" dirty="0">
                <a:solidFill>
                  <a:schemeClr val="tx1"/>
                </a:solidFill>
                <a:latin typeface="+mj-lt"/>
              </a:rPr>
              <a:t> </a:t>
            </a:r>
            <a:r>
              <a:rPr lang="es-ES" kern="1200" dirty="0" err="1">
                <a:solidFill>
                  <a:schemeClr val="tx1"/>
                </a:solidFill>
                <a:latin typeface="+mj-lt"/>
              </a:rPr>
              <a:t>been</a:t>
            </a:r>
            <a:r>
              <a:rPr lang="es-ES" kern="1200" dirty="0">
                <a:solidFill>
                  <a:schemeClr val="tx1"/>
                </a:solidFill>
                <a:latin typeface="+mj-lt"/>
              </a:rPr>
              <a:t> </a:t>
            </a:r>
            <a:r>
              <a:rPr lang="es-ES" kern="1200" dirty="0" err="1">
                <a:solidFill>
                  <a:schemeClr val="tx1"/>
                </a:solidFill>
                <a:latin typeface="+mj-lt"/>
              </a:rPr>
              <a:t>considered</a:t>
            </a:r>
            <a:r>
              <a:rPr lang="es-ES" kern="1200" dirty="0">
                <a:solidFill>
                  <a:schemeClr val="tx1"/>
                </a:solidFill>
                <a:latin typeface="+mj-lt"/>
              </a:rPr>
              <a:t> </a:t>
            </a:r>
            <a:r>
              <a:rPr lang="es-ES" kern="1200" dirty="0" err="1">
                <a:solidFill>
                  <a:schemeClr val="tx1"/>
                </a:solidFill>
                <a:latin typeface="+mj-lt"/>
              </a:rPr>
              <a:t>just</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days</a:t>
            </a:r>
            <a:r>
              <a:rPr lang="es-ES" kern="1200" dirty="0">
                <a:solidFill>
                  <a:schemeClr val="tx1"/>
                </a:solidFill>
                <a:latin typeface="+mj-lt"/>
              </a:rPr>
              <a:t> </a:t>
            </a:r>
            <a:r>
              <a:rPr lang="es-ES" kern="1200" dirty="0" err="1">
                <a:solidFill>
                  <a:schemeClr val="tx1"/>
                </a:solidFill>
                <a:latin typeface="+mj-lt"/>
              </a:rPr>
              <a:t>where</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containers</a:t>
            </a:r>
            <a:r>
              <a:rPr lang="es-ES" kern="1200" dirty="0">
                <a:solidFill>
                  <a:schemeClr val="tx1"/>
                </a:solidFill>
                <a:latin typeface="+mj-lt"/>
              </a:rPr>
              <a:t> </a:t>
            </a:r>
            <a:r>
              <a:rPr lang="es-ES" kern="1200" dirty="0" err="1">
                <a:solidFill>
                  <a:schemeClr val="tx1"/>
                </a:solidFill>
                <a:latin typeface="+mj-lt"/>
              </a:rPr>
              <a:t>were</a:t>
            </a:r>
            <a:r>
              <a:rPr lang="es-ES" kern="1200" dirty="0">
                <a:solidFill>
                  <a:schemeClr val="tx1"/>
                </a:solidFill>
                <a:latin typeface="+mj-lt"/>
              </a:rPr>
              <a:t> in a </a:t>
            </a:r>
            <a:r>
              <a:rPr lang="es-ES" kern="1200" dirty="0" err="1">
                <a:solidFill>
                  <a:schemeClr val="tx1"/>
                </a:solidFill>
                <a:latin typeface="+mj-lt"/>
              </a:rPr>
              <a:t>trip</a:t>
            </a:r>
            <a:r>
              <a:rPr lang="es-ES" kern="1200" dirty="0">
                <a:solidFill>
                  <a:schemeClr val="tx1"/>
                </a:solidFill>
                <a:latin typeface="+mj-lt"/>
              </a:rPr>
              <a:t>  </a:t>
            </a:r>
          </a:p>
          <a:p>
            <a:r>
              <a:rPr lang="es-ES" kern="1200" dirty="0" err="1">
                <a:solidFill>
                  <a:schemeClr val="tx1"/>
                </a:solidFill>
                <a:latin typeface="+mj-lt"/>
              </a:rPr>
              <a:t>The</a:t>
            </a:r>
            <a:r>
              <a:rPr lang="es-ES" kern="1200" dirty="0">
                <a:solidFill>
                  <a:schemeClr val="tx1"/>
                </a:solidFill>
                <a:latin typeface="+mj-lt"/>
              </a:rPr>
              <a:t> data </a:t>
            </a:r>
            <a:r>
              <a:rPr lang="es-ES" kern="1200" dirty="0" err="1">
                <a:solidFill>
                  <a:schemeClr val="tx1"/>
                </a:solidFill>
                <a:latin typeface="+mj-lt"/>
              </a:rPr>
              <a:t>passed</a:t>
            </a:r>
            <a:r>
              <a:rPr lang="es-ES" kern="1200" dirty="0">
                <a:solidFill>
                  <a:schemeClr val="tx1"/>
                </a:solidFill>
                <a:latin typeface="+mj-lt"/>
              </a:rPr>
              <a:t> </a:t>
            </a:r>
            <a:r>
              <a:rPr lang="es-ES" kern="1200" dirty="0" err="1">
                <a:solidFill>
                  <a:schemeClr val="tx1"/>
                </a:solidFill>
                <a:latin typeface="+mj-lt"/>
              </a:rPr>
              <a:t>to</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model</a:t>
            </a:r>
            <a:r>
              <a:rPr lang="es-ES" kern="1200" dirty="0">
                <a:solidFill>
                  <a:schemeClr val="tx1"/>
                </a:solidFill>
                <a:latin typeface="+mj-lt"/>
              </a:rPr>
              <a:t> </a:t>
            </a:r>
            <a:r>
              <a:rPr lang="es-ES" kern="1200" dirty="0" err="1">
                <a:solidFill>
                  <a:schemeClr val="tx1"/>
                </a:solidFill>
                <a:latin typeface="+mj-lt"/>
              </a:rPr>
              <a:t>include</a:t>
            </a:r>
            <a:r>
              <a:rPr lang="es-ES" kern="1200" dirty="0">
                <a:solidFill>
                  <a:schemeClr val="tx1"/>
                </a:solidFill>
                <a:latin typeface="+mj-lt"/>
              </a:rPr>
              <a:t> </a:t>
            </a:r>
            <a:r>
              <a:rPr lang="es-ES" kern="1200" dirty="0" err="1">
                <a:solidFill>
                  <a:schemeClr val="tx1"/>
                </a:solidFill>
                <a:latin typeface="+mj-lt"/>
              </a:rPr>
              <a:t>just</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time </a:t>
            </a:r>
            <a:r>
              <a:rPr lang="es-ES" kern="1200" dirty="0" err="1">
                <a:solidFill>
                  <a:schemeClr val="tx1"/>
                </a:solidFill>
                <a:latin typeface="+mj-lt"/>
              </a:rPr>
              <a:t>duration</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each</a:t>
            </a:r>
            <a:r>
              <a:rPr lang="es-ES" kern="1200" dirty="0">
                <a:solidFill>
                  <a:schemeClr val="tx1"/>
                </a:solidFill>
                <a:latin typeface="+mj-lt"/>
              </a:rPr>
              <a:t> </a:t>
            </a:r>
            <a:r>
              <a:rPr lang="es-ES" kern="1200" dirty="0" err="1">
                <a:solidFill>
                  <a:schemeClr val="tx1"/>
                </a:solidFill>
                <a:latin typeface="+mj-lt"/>
              </a:rPr>
              <a:t>trip</a:t>
            </a:r>
            <a:r>
              <a:rPr lang="es-ES" kern="1200" dirty="0">
                <a:solidFill>
                  <a:schemeClr val="tx1"/>
                </a:solidFill>
                <a:latin typeface="+mj-lt"/>
              </a:rPr>
              <a:t> and a variable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indicates</a:t>
            </a:r>
            <a:r>
              <a:rPr lang="es-ES" kern="1200" dirty="0">
                <a:solidFill>
                  <a:schemeClr val="tx1"/>
                </a:solidFill>
                <a:latin typeface="+mj-lt"/>
              </a:rPr>
              <a:t> </a:t>
            </a:r>
            <a:r>
              <a:rPr lang="es-ES" kern="1200" dirty="0" err="1">
                <a:solidFill>
                  <a:schemeClr val="tx1"/>
                </a:solidFill>
                <a:latin typeface="+mj-lt"/>
              </a:rPr>
              <a:t>wheter</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container has </a:t>
            </a:r>
            <a:r>
              <a:rPr lang="es-ES" kern="1200" dirty="0" err="1">
                <a:solidFill>
                  <a:schemeClr val="tx1"/>
                </a:solidFill>
                <a:latin typeface="+mj-lt"/>
              </a:rPr>
              <a:t>been</a:t>
            </a:r>
            <a:r>
              <a:rPr lang="es-ES" kern="1200" dirty="0">
                <a:solidFill>
                  <a:schemeClr val="tx1"/>
                </a:solidFill>
                <a:latin typeface="+mj-lt"/>
              </a:rPr>
              <a:t> </a:t>
            </a:r>
            <a:r>
              <a:rPr lang="es-ES" kern="1200" dirty="0" err="1">
                <a:solidFill>
                  <a:schemeClr val="tx1"/>
                </a:solidFill>
                <a:latin typeface="+mj-lt"/>
              </a:rPr>
              <a:t>lost</a:t>
            </a:r>
            <a:r>
              <a:rPr lang="es-ES" kern="1200" dirty="0">
                <a:solidFill>
                  <a:schemeClr val="tx1"/>
                </a:solidFill>
                <a:latin typeface="+mj-lt"/>
              </a:rPr>
              <a:t> in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specific</a:t>
            </a:r>
            <a:r>
              <a:rPr lang="es-ES" kern="1200" dirty="0">
                <a:solidFill>
                  <a:schemeClr val="tx1"/>
                </a:solidFill>
                <a:latin typeface="+mj-lt"/>
              </a:rPr>
              <a:t> </a:t>
            </a:r>
            <a:r>
              <a:rPr lang="es-ES" kern="1200" dirty="0" err="1">
                <a:solidFill>
                  <a:schemeClr val="tx1"/>
                </a:solidFill>
                <a:latin typeface="+mj-lt"/>
              </a:rPr>
              <a:t>trip</a:t>
            </a:r>
            <a:r>
              <a:rPr lang="es-ES" kern="1200" dirty="0">
                <a:solidFill>
                  <a:schemeClr val="tx1"/>
                </a:solidFill>
                <a:latin typeface="+mj-lt"/>
              </a:rPr>
              <a:t> </a:t>
            </a:r>
            <a:r>
              <a:rPr lang="es-ES" kern="1200" dirty="0" err="1">
                <a:solidFill>
                  <a:schemeClr val="tx1"/>
                </a:solidFill>
                <a:latin typeface="+mj-lt"/>
              </a:rPr>
              <a:t>or</a:t>
            </a:r>
            <a:r>
              <a:rPr lang="es-ES" kern="1200" dirty="0">
                <a:solidFill>
                  <a:schemeClr val="tx1"/>
                </a:solidFill>
                <a:latin typeface="+mj-lt"/>
              </a:rPr>
              <a:t> </a:t>
            </a:r>
            <a:r>
              <a:rPr lang="es-ES" kern="1200" dirty="0" err="1">
                <a:solidFill>
                  <a:schemeClr val="tx1"/>
                </a:solidFill>
                <a:latin typeface="+mj-lt"/>
              </a:rPr>
              <a:t>not</a:t>
            </a:r>
            <a:endParaRPr lang="es-ES" kern="1200" dirty="0">
              <a:solidFill>
                <a:schemeClr val="tx1"/>
              </a:solidFill>
              <a:latin typeface="+mj-lt"/>
            </a:endParaRPr>
          </a:p>
        </p:txBody>
      </p:sp>
      <p:sp>
        <p:nvSpPr>
          <p:cNvPr id="10" name="object 3">
            <a:extLst>
              <a:ext uri="{FF2B5EF4-FFF2-40B4-BE49-F238E27FC236}">
                <a16:creationId xmlns:a16="http://schemas.microsoft.com/office/drawing/2014/main" id="{E63B84DA-1A83-FB57-1115-FBE831099A48}"/>
              </a:ext>
            </a:extLst>
          </p:cNvPr>
          <p:cNvSpPr/>
          <p:nvPr/>
        </p:nvSpPr>
        <p:spPr>
          <a:xfrm rot="5400000">
            <a:off x="9076249" y="-1150069"/>
            <a:ext cx="303530" cy="5524575"/>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Why</a:t>
            </a:r>
            <a:r>
              <a:rPr lang="es-ES" sz="1600" b="1" dirty="0">
                <a:solidFill>
                  <a:srgbClr val="133765"/>
                </a:solidFill>
              </a:rPr>
              <a:t> </a:t>
            </a:r>
            <a:r>
              <a:rPr lang="es-ES" sz="1600" b="1" dirty="0" err="1">
                <a:solidFill>
                  <a:srgbClr val="133765"/>
                </a:solidFill>
              </a:rPr>
              <a:t>kaplan-meier</a:t>
            </a:r>
            <a:r>
              <a:rPr lang="es-ES" sz="1600" b="1" dirty="0">
                <a:solidFill>
                  <a:srgbClr val="133765"/>
                </a:solidFill>
              </a:rPr>
              <a:t> </a:t>
            </a:r>
            <a:r>
              <a:rPr lang="es-ES" sz="1600" b="1" dirty="0" err="1">
                <a:solidFill>
                  <a:srgbClr val="133765"/>
                </a:solidFill>
              </a:rPr>
              <a:t>model</a:t>
            </a:r>
            <a:r>
              <a:rPr lang="es-ES" sz="1600" b="1" dirty="0">
                <a:solidFill>
                  <a:srgbClr val="133765"/>
                </a:solidFill>
              </a:rPr>
              <a:t>?</a:t>
            </a:r>
          </a:p>
        </p:txBody>
      </p:sp>
      <p:sp>
        <p:nvSpPr>
          <p:cNvPr id="11" name="TextBox 56">
            <a:extLst>
              <a:ext uri="{FF2B5EF4-FFF2-40B4-BE49-F238E27FC236}">
                <a16:creationId xmlns:a16="http://schemas.microsoft.com/office/drawing/2014/main" id="{3B63C08B-8296-0AF4-B15F-F21EE4BC3F43}"/>
              </a:ext>
            </a:extLst>
          </p:cNvPr>
          <p:cNvSpPr txBox="1"/>
          <p:nvPr/>
        </p:nvSpPr>
        <p:spPr>
          <a:xfrm>
            <a:off x="6486422" y="1820884"/>
            <a:ext cx="5524575" cy="2298832"/>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s-ES" kern="1200" dirty="0">
                <a:solidFill>
                  <a:schemeClr val="tx1"/>
                </a:solidFill>
                <a:latin typeface="+mj-lt"/>
              </a:rPr>
              <a:t>Easy and intuitive </a:t>
            </a:r>
            <a:r>
              <a:rPr lang="es-ES" kern="1200" dirty="0" err="1">
                <a:solidFill>
                  <a:schemeClr val="tx1"/>
                </a:solidFill>
                <a:latin typeface="+mj-lt"/>
              </a:rPr>
              <a:t>explanation</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risk</a:t>
            </a:r>
            <a:r>
              <a:rPr lang="es-ES" kern="1200" dirty="0">
                <a:solidFill>
                  <a:schemeClr val="tx1"/>
                </a:solidFill>
                <a:latin typeface="+mj-lt"/>
              </a:rPr>
              <a:t> </a:t>
            </a:r>
            <a:r>
              <a:rPr lang="es-ES" kern="1200" dirty="0" err="1">
                <a:solidFill>
                  <a:schemeClr val="tx1"/>
                </a:solidFill>
                <a:latin typeface="+mj-lt"/>
              </a:rPr>
              <a:t>over</a:t>
            </a:r>
            <a:r>
              <a:rPr lang="es-ES" kern="1200" dirty="0">
                <a:solidFill>
                  <a:schemeClr val="tx1"/>
                </a:solidFill>
                <a:latin typeface="+mj-lt"/>
              </a:rPr>
              <a:t> time </a:t>
            </a:r>
            <a:r>
              <a:rPr lang="es-ES" kern="1200" dirty="0" err="1">
                <a:solidFill>
                  <a:schemeClr val="tx1"/>
                </a:solidFill>
                <a:latin typeface="+mj-lt"/>
              </a:rPr>
              <a:t>supported</a:t>
            </a:r>
            <a:r>
              <a:rPr lang="es-ES" kern="1200" dirty="0">
                <a:solidFill>
                  <a:schemeClr val="tx1"/>
                </a:solidFill>
                <a:latin typeface="+mj-lt"/>
              </a:rPr>
              <a:t> </a:t>
            </a:r>
            <a:r>
              <a:rPr lang="es-ES" kern="1200" dirty="0" err="1">
                <a:solidFill>
                  <a:schemeClr val="tx1"/>
                </a:solidFill>
                <a:latin typeface="+mj-lt"/>
              </a:rPr>
              <a:t>by</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survival</a:t>
            </a:r>
            <a:r>
              <a:rPr lang="es-ES" kern="1200" dirty="0">
                <a:solidFill>
                  <a:schemeClr val="tx1"/>
                </a:solidFill>
                <a:latin typeface="+mj-lt"/>
              </a:rPr>
              <a:t> curve </a:t>
            </a:r>
            <a:r>
              <a:rPr lang="es-ES" kern="1200" dirty="0" err="1">
                <a:solidFill>
                  <a:schemeClr val="tx1"/>
                </a:solidFill>
                <a:latin typeface="+mj-lt"/>
              </a:rPr>
              <a:t>graphics</a:t>
            </a:r>
            <a:r>
              <a:rPr lang="es-ES" kern="1200" dirty="0">
                <a:solidFill>
                  <a:schemeClr val="tx1"/>
                </a:solidFill>
                <a:latin typeface="+mj-lt"/>
              </a:rPr>
              <a:t>.</a:t>
            </a:r>
          </a:p>
          <a:p>
            <a:r>
              <a:rPr lang="en-US" kern="1200" dirty="0">
                <a:solidFill>
                  <a:schemeClr val="tx1"/>
                </a:solidFill>
                <a:latin typeface="+mj-lt"/>
              </a:rPr>
              <a:t>Flexibility he Kaplan-Meier model is non-parametric, meaning it does not rely on any assumptions about the underlying probability distribution of survival. Instead, it calculates survival probabilities directly from the observed data, making it highly adaptable.</a:t>
            </a:r>
          </a:p>
          <a:p>
            <a:r>
              <a:rPr lang="es-ES" kern="1200" dirty="0" err="1">
                <a:solidFill>
                  <a:schemeClr val="tx1"/>
                </a:solidFill>
                <a:latin typeface="+mj-lt"/>
              </a:rPr>
              <a:t>Some</a:t>
            </a:r>
            <a:r>
              <a:rPr lang="es-ES" kern="1200" dirty="0">
                <a:solidFill>
                  <a:schemeClr val="tx1"/>
                </a:solidFill>
                <a:latin typeface="+mj-lt"/>
              </a:rPr>
              <a:t> </a:t>
            </a:r>
            <a:r>
              <a:rPr lang="es-ES" kern="1200" dirty="0" err="1">
                <a:solidFill>
                  <a:schemeClr val="tx1"/>
                </a:solidFill>
                <a:latin typeface="+mj-lt"/>
              </a:rPr>
              <a:t>parametric</a:t>
            </a:r>
            <a:r>
              <a:rPr lang="es-ES" kern="1200" dirty="0">
                <a:solidFill>
                  <a:schemeClr val="tx1"/>
                </a:solidFill>
                <a:latin typeface="+mj-lt"/>
              </a:rPr>
              <a:t> </a:t>
            </a:r>
            <a:r>
              <a:rPr lang="es-ES" kern="1200" dirty="0" err="1">
                <a:solidFill>
                  <a:schemeClr val="tx1"/>
                </a:solidFill>
                <a:latin typeface="+mj-lt"/>
              </a:rPr>
              <a:t>model</a:t>
            </a:r>
            <a:r>
              <a:rPr lang="es-ES" kern="1200" dirty="0">
                <a:solidFill>
                  <a:schemeClr val="tx1"/>
                </a:solidFill>
                <a:latin typeface="+mj-lt"/>
              </a:rPr>
              <a:t> can be </a:t>
            </a:r>
            <a:r>
              <a:rPr lang="es-ES" kern="1200" dirty="0" err="1">
                <a:solidFill>
                  <a:schemeClr val="tx1"/>
                </a:solidFill>
                <a:latin typeface="+mj-lt"/>
              </a:rPr>
              <a:t>used</a:t>
            </a:r>
            <a:r>
              <a:rPr lang="es-ES" kern="1200" dirty="0">
                <a:solidFill>
                  <a:schemeClr val="tx1"/>
                </a:solidFill>
                <a:latin typeface="+mj-lt"/>
              </a:rPr>
              <a:t> </a:t>
            </a:r>
            <a:r>
              <a:rPr lang="es-ES" kern="1200" dirty="0" err="1">
                <a:solidFill>
                  <a:schemeClr val="tx1"/>
                </a:solidFill>
                <a:latin typeface="+mj-lt"/>
              </a:rPr>
              <a:t>to</a:t>
            </a:r>
            <a:r>
              <a:rPr lang="es-ES" kern="1200" dirty="0">
                <a:solidFill>
                  <a:schemeClr val="tx1"/>
                </a:solidFill>
                <a:latin typeface="+mj-lt"/>
              </a:rPr>
              <a:t> </a:t>
            </a:r>
            <a:r>
              <a:rPr lang="es-ES" kern="1200" dirty="0" err="1">
                <a:solidFill>
                  <a:schemeClr val="tx1"/>
                </a:solidFill>
                <a:latin typeface="+mj-lt"/>
              </a:rPr>
              <a:t>estimate</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survival</a:t>
            </a:r>
            <a:r>
              <a:rPr lang="es-ES" kern="1200" dirty="0">
                <a:solidFill>
                  <a:schemeClr val="tx1"/>
                </a:solidFill>
                <a:latin typeface="+mj-lt"/>
              </a:rPr>
              <a:t> curve (</a:t>
            </a:r>
            <a:r>
              <a:rPr lang="es-ES" kern="1200" dirty="0" err="1">
                <a:solidFill>
                  <a:schemeClr val="tx1"/>
                </a:solidFill>
                <a:latin typeface="+mj-lt"/>
              </a:rPr>
              <a:t>Like</a:t>
            </a:r>
            <a:r>
              <a:rPr lang="es-ES" kern="1200" dirty="0">
                <a:solidFill>
                  <a:schemeClr val="tx1"/>
                </a:solidFill>
                <a:latin typeface="+mj-lt"/>
              </a:rPr>
              <a:t> Weibull </a:t>
            </a:r>
            <a:r>
              <a:rPr lang="es-ES" kern="1200" dirty="0" err="1">
                <a:solidFill>
                  <a:schemeClr val="tx1"/>
                </a:solidFill>
                <a:latin typeface="+mj-lt"/>
              </a:rPr>
              <a:t>or</a:t>
            </a:r>
            <a:r>
              <a:rPr lang="es-ES" kern="1200" dirty="0">
                <a:solidFill>
                  <a:schemeClr val="tx1"/>
                </a:solidFill>
                <a:latin typeface="+mj-lt"/>
              </a:rPr>
              <a:t> </a:t>
            </a:r>
            <a:r>
              <a:rPr lang="es-ES" kern="1200" dirty="0" err="1">
                <a:solidFill>
                  <a:schemeClr val="tx1"/>
                </a:solidFill>
                <a:latin typeface="+mj-lt"/>
              </a:rPr>
              <a:t>others</a:t>
            </a:r>
            <a:r>
              <a:rPr lang="es-ES" kern="1200" dirty="0">
                <a:solidFill>
                  <a:schemeClr val="tx1"/>
                </a:solidFill>
                <a:latin typeface="+mj-lt"/>
              </a:rPr>
              <a:t>), </a:t>
            </a:r>
            <a:r>
              <a:rPr lang="es-ES" kern="1200" dirty="0" err="1">
                <a:solidFill>
                  <a:schemeClr val="tx1"/>
                </a:solidFill>
                <a:latin typeface="+mj-lt"/>
              </a:rPr>
              <a:t>but</a:t>
            </a:r>
            <a:r>
              <a:rPr lang="es-ES" kern="1200" dirty="0">
                <a:solidFill>
                  <a:schemeClr val="tx1"/>
                </a:solidFill>
                <a:latin typeface="+mj-lt"/>
              </a:rPr>
              <a:t> </a:t>
            </a:r>
            <a:r>
              <a:rPr lang="es-ES" kern="1200" dirty="0" err="1">
                <a:solidFill>
                  <a:schemeClr val="tx1"/>
                </a:solidFill>
                <a:latin typeface="+mj-lt"/>
              </a:rPr>
              <a:t>they</a:t>
            </a:r>
            <a:r>
              <a:rPr lang="es-ES" kern="1200" dirty="0">
                <a:solidFill>
                  <a:schemeClr val="tx1"/>
                </a:solidFill>
                <a:latin typeface="+mj-lt"/>
              </a:rPr>
              <a:t> do asume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loss</a:t>
            </a:r>
            <a:r>
              <a:rPr lang="es-ES" kern="1200" dirty="0">
                <a:solidFill>
                  <a:schemeClr val="tx1"/>
                </a:solidFill>
                <a:latin typeface="+mj-lt"/>
              </a:rPr>
              <a:t> </a:t>
            </a:r>
            <a:r>
              <a:rPr lang="es-ES" kern="1200" dirty="0" err="1">
                <a:solidFill>
                  <a:schemeClr val="tx1"/>
                </a:solidFill>
                <a:latin typeface="+mj-lt"/>
              </a:rPr>
              <a:t>probability</a:t>
            </a:r>
            <a:r>
              <a:rPr lang="es-ES" kern="1200" dirty="0">
                <a:solidFill>
                  <a:schemeClr val="tx1"/>
                </a:solidFill>
                <a:latin typeface="+mj-lt"/>
              </a:rPr>
              <a:t> </a:t>
            </a:r>
            <a:r>
              <a:rPr lang="es-ES" kern="1200" dirty="0" err="1">
                <a:solidFill>
                  <a:schemeClr val="tx1"/>
                </a:solidFill>
                <a:latin typeface="+mj-lt"/>
              </a:rPr>
              <a:t>is</a:t>
            </a:r>
            <a:r>
              <a:rPr lang="es-ES" kern="1200" dirty="0">
                <a:solidFill>
                  <a:schemeClr val="tx1"/>
                </a:solidFill>
                <a:latin typeface="+mj-lt"/>
              </a:rPr>
              <a:t> </a:t>
            </a:r>
            <a:r>
              <a:rPr lang="es-ES" kern="1200" dirty="0" err="1">
                <a:solidFill>
                  <a:schemeClr val="tx1"/>
                </a:solidFill>
                <a:latin typeface="+mj-lt"/>
              </a:rPr>
              <a:t>following</a:t>
            </a:r>
            <a:r>
              <a:rPr lang="es-ES" kern="1200" dirty="0">
                <a:solidFill>
                  <a:schemeClr val="tx1"/>
                </a:solidFill>
                <a:latin typeface="+mj-lt"/>
              </a:rPr>
              <a:t> </a:t>
            </a:r>
            <a:r>
              <a:rPr lang="es-ES" kern="1200" dirty="0" err="1">
                <a:solidFill>
                  <a:schemeClr val="tx1"/>
                </a:solidFill>
                <a:latin typeface="+mj-lt"/>
              </a:rPr>
              <a:t>some</a:t>
            </a:r>
            <a:r>
              <a:rPr lang="es-ES" kern="1200" dirty="0">
                <a:solidFill>
                  <a:schemeClr val="tx1"/>
                </a:solidFill>
                <a:latin typeface="+mj-lt"/>
              </a:rPr>
              <a:t> </a:t>
            </a:r>
            <a:r>
              <a:rPr lang="es-ES" kern="1200" dirty="0" err="1">
                <a:solidFill>
                  <a:schemeClr val="tx1"/>
                </a:solidFill>
                <a:latin typeface="+mj-lt"/>
              </a:rPr>
              <a:t>specific</a:t>
            </a:r>
            <a:r>
              <a:rPr lang="es-ES" kern="1200" dirty="0">
                <a:solidFill>
                  <a:schemeClr val="tx1"/>
                </a:solidFill>
                <a:latin typeface="+mj-lt"/>
              </a:rPr>
              <a:t> </a:t>
            </a:r>
            <a:r>
              <a:rPr lang="es-ES" kern="1200" dirty="0" err="1">
                <a:solidFill>
                  <a:schemeClr val="tx1"/>
                </a:solidFill>
                <a:latin typeface="+mj-lt"/>
              </a:rPr>
              <a:t>distribution</a:t>
            </a:r>
            <a:r>
              <a:rPr lang="es-ES" kern="1200" dirty="0">
                <a:solidFill>
                  <a:schemeClr val="tx1"/>
                </a:solidFill>
                <a:latin typeface="+mj-lt"/>
              </a:rPr>
              <a:t>, and </a:t>
            </a:r>
            <a:r>
              <a:rPr lang="es-ES" kern="1200" dirty="0" err="1">
                <a:solidFill>
                  <a:schemeClr val="tx1"/>
                </a:solidFill>
                <a:latin typeface="+mj-lt"/>
              </a:rPr>
              <a:t>we</a:t>
            </a:r>
            <a:r>
              <a:rPr lang="es-ES" kern="1200" dirty="0">
                <a:solidFill>
                  <a:schemeClr val="tx1"/>
                </a:solidFill>
                <a:latin typeface="+mj-lt"/>
              </a:rPr>
              <a:t> </a:t>
            </a:r>
            <a:r>
              <a:rPr lang="es-ES" kern="1200" dirty="0" err="1">
                <a:solidFill>
                  <a:schemeClr val="tx1"/>
                </a:solidFill>
                <a:latin typeface="+mj-lt"/>
              </a:rPr>
              <a:t>would</a:t>
            </a:r>
            <a:r>
              <a:rPr lang="es-ES" kern="1200" dirty="0">
                <a:solidFill>
                  <a:schemeClr val="tx1"/>
                </a:solidFill>
                <a:latin typeface="+mj-lt"/>
              </a:rPr>
              <a:t> </a:t>
            </a:r>
            <a:r>
              <a:rPr lang="es-ES" kern="1200" dirty="0" err="1">
                <a:solidFill>
                  <a:schemeClr val="tx1"/>
                </a:solidFill>
                <a:latin typeface="+mj-lt"/>
              </a:rPr>
              <a:t>need</a:t>
            </a:r>
            <a:r>
              <a:rPr lang="es-ES" kern="1200" dirty="0">
                <a:solidFill>
                  <a:schemeClr val="tx1"/>
                </a:solidFill>
                <a:latin typeface="+mj-lt"/>
              </a:rPr>
              <a:t> </a:t>
            </a:r>
            <a:r>
              <a:rPr lang="es-ES" kern="1200" dirty="0" err="1">
                <a:solidFill>
                  <a:schemeClr val="tx1"/>
                </a:solidFill>
                <a:latin typeface="+mj-lt"/>
              </a:rPr>
              <a:t>to</a:t>
            </a:r>
            <a:r>
              <a:rPr lang="es-ES" kern="1200" dirty="0">
                <a:solidFill>
                  <a:schemeClr val="tx1"/>
                </a:solidFill>
                <a:latin typeface="+mj-lt"/>
              </a:rPr>
              <a:t> test </a:t>
            </a:r>
            <a:r>
              <a:rPr lang="es-ES" kern="1200" dirty="0" err="1">
                <a:solidFill>
                  <a:schemeClr val="tx1"/>
                </a:solidFill>
                <a:latin typeface="+mj-lt"/>
              </a:rPr>
              <a:t>the</a:t>
            </a:r>
            <a:r>
              <a:rPr lang="es-ES" kern="1200" dirty="0">
                <a:solidFill>
                  <a:schemeClr val="tx1"/>
                </a:solidFill>
                <a:latin typeface="+mj-lt"/>
              </a:rPr>
              <a:t> data in </a:t>
            </a:r>
            <a:r>
              <a:rPr lang="es-ES" kern="1200" dirty="0" err="1">
                <a:solidFill>
                  <a:schemeClr val="tx1"/>
                </a:solidFill>
                <a:latin typeface="+mj-lt"/>
              </a:rPr>
              <a:t>order</a:t>
            </a:r>
            <a:r>
              <a:rPr lang="es-ES" kern="1200" dirty="0">
                <a:solidFill>
                  <a:schemeClr val="tx1"/>
                </a:solidFill>
                <a:latin typeface="+mj-lt"/>
              </a:rPr>
              <a:t> </a:t>
            </a:r>
            <a:r>
              <a:rPr lang="es-ES" kern="1200" dirty="0" err="1">
                <a:solidFill>
                  <a:schemeClr val="tx1"/>
                </a:solidFill>
                <a:latin typeface="+mj-lt"/>
              </a:rPr>
              <a:t>to</a:t>
            </a:r>
            <a:r>
              <a:rPr lang="es-ES" kern="1200" dirty="0">
                <a:solidFill>
                  <a:schemeClr val="tx1"/>
                </a:solidFill>
                <a:latin typeface="+mj-lt"/>
              </a:rPr>
              <a:t> </a:t>
            </a:r>
            <a:r>
              <a:rPr lang="es-ES" kern="1200" dirty="0" err="1">
                <a:solidFill>
                  <a:schemeClr val="tx1"/>
                </a:solidFill>
                <a:latin typeface="+mj-lt"/>
              </a:rPr>
              <a:t>veryfy</a:t>
            </a:r>
            <a:r>
              <a:rPr lang="es-ES" kern="1200" dirty="0">
                <a:solidFill>
                  <a:schemeClr val="tx1"/>
                </a:solidFill>
                <a:latin typeface="+mj-lt"/>
              </a:rPr>
              <a:t>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assumption</a:t>
            </a:r>
            <a:r>
              <a:rPr lang="es-ES" kern="1200" dirty="0">
                <a:solidFill>
                  <a:schemeClr val="tx1"/>
                </a:solidFill>
                <a:latin typeface="+mj-lt"/>
              </a:rPr>
              <a:t> (running </a:t>
            </a:r>
            <a:r>
              <a:rPr lang="es-ES" kern="1200" dirty="0" err="1">
                <a:solidFill>
                  <a:schemeClr val="tx1"/>
                </a:solidFill>
                <a:latin typeface="+mj-lt"/>
              </a:rPr>
              <a:t>for</a:t>
            </a:r>
            <a:r>
              <a:rPr lang="es-ES" kern="1200" dirty="0">
                <a:solidFill>
                  <a:schemeClr val="tx1"/>
                </a:solidFill>
                <a:latin typeface="+mj-lt"/>
              </a:rPr>
              <a:t> </a:t>
            </a:r>
            <a:r>
              <a:rPr lang="es-ES" kern="1200" dirty="0" err="1">
                <a:solidFill>
                  <a:schemeClr val="tx1"/>
                </a:solidFill>
                <a:latin typeface="+mj-lt"/>
              </a:rPr>
              <a:t>example</a:t>
            </a:r>
            <a:r>
              <a:rPr lang="es-ES" kern="1200" dirty="0">
                <a:solidFill>
                  <a:schemeClr val="tx1"/>
                </a:solidFill>
                <a:latin typeface="+mj-lt"/>
              </a:rPr>
              <a:t> </a:t>
            </a:r>
            <a:r>
              <a:rPr lang="es-ES" kern="1200" dirty="0" err="1">
                <a:solidFill>
                  <a:schemeClr val="tx1"/>
                </a:solidFill>
                <a:latin typeface="+mj-lt"/>
              </a:rPr>
              <a:t>some</a:t>
            </a:r>
            <a:r>
              <a:rPr lang="es-ES" kern="1200" dirty="0">
                <a:solidFill>
                  <a:schemeClr val="tx1"/>
                </a:solidFill>
                <a:latin typeface="+mj-lt"/>
              </a:rPr>
              <a:t> </a:t>
            </a:r>
            <a:r>
              <a:rPr lang="es-ES" kern="1200" dirty="0" err="1">
                <a:solidFill>
                  <a:schemeClr val="tx1"/>
                </a:solidFill>
                <a:latin typeface="+mj-lt"/>
              </a:rPr>
              <a:t>kolmogorov</a:t>
            </a:r>
            <a:r>
              <a:rPr lang="es-ES" kern="1200" dirty="0">
                <a:solidFill>
                  <a:schemeClr val="tx1"/>
                </a:solidFill>
                <a:latin typeface="+mj-lt"/>
              </a:rPr>
              <a:t> </a:t>
            </a:r>
            <a:r>
              <a:rPr lang="es-ES" kern="1200" dirty="0" err="1">
                <a:solidFill>
                  <a:schemeClr val="tx1"/>
                </a:solidFill>
                <a:latin typeface="+mj-lt"/>
              </a:rPr>
              <a:t>smirnov</a:t>
            </a:r>
            <a:r>
              <a:rPr lang="es-ES" kern="1200" dirty="0">
                <a:solidFill>
                  <a:schemeClr val="tx1"/>
                </a:solidFill>
                <a:latin typeface="+mj-lt"/>
              </a:rPr>
              <a:t> test) and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goes</a:t>
            </a:r>
            <a:r>
              <a:rPr lang="es-ES" kern="1200" dirty="0">
                <a:solidFill>
                  <a:schemeClr val="tx1"/>
                </a:solidFill>
                <a:latin typeface="+mj-lt"/>
              </a:rPr>
              <a:t> </a:t>
            </a:r>
            <a:r>
              <a:rPr lang="es-ES" kern="1200" dirty="0" err="1">
                <a:solidFill>
                  <a:schemeClr val="tx1"/>
                </a:solidFill>
                <a:latin typeface="+mj-lt"/>
              </a:rPr>
              <a:t>beyond</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scope</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this</a:t>
            </a:r>
            <a:r>
              <a:rPr lang="es-ES" kern="1200" dirty="0">
                <a:solidFill>
                  <a:schemeClr val="tx1"/>
                </a:solidFill>
                <a:latin typeface="+mj-lt"/>
              </a:rPr>
              <a:t> Project.</a:t>
            </a:r>
          </a:p>
        </p:txBody>
      </p:sp>
      <p:sp>
        <p:nvSpPr>
          <p:cNvPr id="32" name="TextBox 56">
            <a:extLst>
              <a:ext uri="{FF2B5EF4-FFF2-40B4-BE49-F238E27FC236}">
                <a16:creationId xmlns:a16="http://schemas.microsoft.com/office/drawing/2014/main" id="{2813DE90-371A-6D0E-4D7D-FE9E2D86D8DE}"/>
              </a:ext>
            </a:extLst>
          </p:cNvPr>
          <p:cNvSpPr txBox="1"/>
          <p:nvPr/>
        </p:nvSpPr>
        <p:spPr>
          <a:xfrm>
            <a:off x="306355" y="3660296"/>
            <a:ext cx="5524575" cy="1191769"/>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s-ES" kern="1200" dirty="0" err="1">
                <a:solidFill>
                  <a:schemeClr val="tx1"/>
                </a:solidFill>
                <a:latin typeface="+mj-lt"/>
              </a:rPr>
              <a:t>For</a:t>
            </a:r>
            <a:r>
              <a:rPr lang="es-ES" kern="1200" dirty="0">
                <a:solidFill>
                  <a:schemeClr val="tx1"/>
                </a:solidFill>
                <a:latin typeface="+mj-lt"/>
              </a:rPr>
              <a:t> </a:t>
            </a:r>
            <a:r>
              <a:rPr lang="es-ES" kern="1200" dirty="0" err="1">
                <a:solidFill>
                  <a:schemeClr val="tx1"/>
                </a:solidFill>
                <a:latin typeface="+mj-lt"/>
              </a:rPr>
              <a:t>estimate</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risk</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losing</a:t>
            </a:r>
            <a:r>
              <a:rPr lang="es-ES" kern="1200" dirty="0">
                <a:solidFill>
                  <a:schemeClr val="tx1"/>
                </a:solidFill>
                <a:latin typeface="+mj-lt"/>
              </a:rPr>
              <a:t> a container </a:t>
            </a:r>
            <a:r>
              <a:rPr lang="es-ES" kern="1200" dirty="0" err="1">
                <a:solidFill>
                  <a:schemeClr val="tx1"/>
                </a:solidFill>
                <a:latin typeface="+mj-lt"/>
              </a:rPr>
              <a:t>over</a:t>
            </a:r>
            <a:r>
              <a:rPr lang="es-ES" kern="1200" dirty="0">
                <a:solidFill>
                  <a:schemeClr val="tx1"/>
                </a:solidFill>
                <a:latin typeface="+mj-lt"/>
              </a:rPr>
              <a:t> time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kaplan-meier</a:t>
            </a:r>
            <a:r>
              <a:rPr lang="es-ES" kern="1200" dirty="0">
                <a:solidFill>
                  <a:schemeClr val="tx1"/>
                </a:solidFill>
                <a:latin typeface="+mj-lt"/>
              </a:rPr>
              <a:t> </a:t>
            </a:r>
            <a:r>
              <a:rPr lang="es-ES" kern="1200" dirty="0" err="1">
                <a:solidFill>
                  <a:schemeClr val="tx1"/>
                </a:solidFill>
                <a:latin typeface="+mj-lt"/>
              </a:rPr>
              <a:t>survival</a:t>
            </a:r>
            <a:r>
              <a:rPr lang="es-ES" kern="1200" dirty="0">
                <a:solidFill>
                  <a:schemeClr val="tx1"/>
                </a:solidFill>
                <a:latin typeface="+mj-lt"/>
              </a:rPr>
              <a:t> curve has </a:t>
            </a:r>
            <a:r>
              <a:rPr lang="es-ES" kern="1200" dirty="0" err="1">
                <a:solidFill>
                  <a:schemeClr val="tx1"/>
                </a:solidFill>
                <a:latin typeface="+mj-lt"/>
              </a:rPr>
              <a:t>been</a:t>
            </a:r>
            <a:r>
              <a:rPr lang="es-ES" kern="1200" dirty="0">
                <a:solidFill>
                  <a:schemeClr val="tx1"/>
                </a:solidFill>
                <a:latin typeface="+mj-lt"/>
              </a:rPr>
              <a:t> </a:t>
            </a:r>
            <a:r>
              <a:rPr lang="es-ES" kern="1200" dirty="0" err="1">
                <a:solidFill>
                  <a:schemeClr val="tx1"/>
                </a:solidFill>
                <a:latin typeface="+mj-lt"/>
              </a:rPr>
              <a:t>estimated</a:t>
            </a:r>
            <a:endParaRPr lang="es-ES" kern="1200" dirty="0">
              <a:solidFill>
                <a:schemeClr val="tx1"/>
              </a:solidFill>
              <a:latin typeface="+mj-lt"/>
            </a:endParaRPr>
          </a:p>
          <a:p>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shrinking</a:t>
            </a:r>
            <a:r>
              <a:rPr lang="es-ES" kern="1200" dirty="0">
                <a:solidFill>
                  <a:schemeClr val="tx1"/>
                </a:solidFill>
                <a:latin typeface="+mj-lt"/>
              </a:rPr>
              <a:t> ratio </a:t>
            </a:r>
            <a:r>
              <a:rPr lang="es-ES" kern="1200" dirty="0" err="1">
                <a:solidFill>
                  <a:schemeClr val="tx1"/>
                </a:solidFill>
                <a:latin typeface="+mj-lt"/>
              </a:rPr>
              <a:t>is</a:t>
            </a:r>
            <a:r>
              <a:rPr lang="es-ES" kern="1200" dirty="0">
                <a:solidFill>
                  <a:schemeClr val="tx1"/>
                </a:solidFill>
                <a:latin typeface="+mj-lt"/>
              </a:rPr>
              <a:t> </a:t>
            </a:r>
          </a:p>
          <a:p>
            <a:r>
              <a:rPr lang="es-ES_tradnl" kern="1200" dirty="0" err="1">
                <a:solidFill>
                  <a:schemeClr val="tx1"/>
                </a:solidFill>
                <a:latin typeface="+mj-lt"/>
              </a:rPr>
              <a:t>Where</a:t>
            </a:r>
            <a:r>
              <a:rPr lang="es-ES_tradnl" kern="1200" dirty="0">
                <a:solidFill>
                  <a:schemeClr val="tx1"/>
                </a:solidFill>
                <a:latin typeface="+mj-lt"/>
              </a:rPr>
              <a:t> S(t) </a:t>
            </a:r>
            <a:r>
              <a:rPr lang="es-ES_tradnl" kern="1200" dirty="0" err="1">
                <a:solidFill>
                  <a:schemeClr val="tx1"/>
                </a:solidFill>
                <a:latin typeface="+mj-lt"/>
              </a:rPr>
              <a:t>is</a:t>
            </a:r>
            <a:r>
              <a:rPr lang="es-ES_tradnl" kern="1200" dirty="0">
                <a:solidFill>
                  <a:schemeClr val="tx1"/>
                </a:solidFill>
                <a:latin typeface="+mj-lt"/>
              </a:rPr>
              <a:t> </a:t>
            </a:r>
            <a:r>
              <a:rPr lang="es-ES_tradnl" kern="1200" dirty="0" err="1">
                <a:solidFill>
                  <a:schemeClr val="tx1"/>
                </a:solidFill>
                <a:latin typeface="+mj-lt"/>
              </a:rPr>
              <a:t>the</a:t>
            </a:r>
            <a:r>
              <a:rPr lang="es-ES_tradnl" kern="1200" dirty="0">
                <a:solidFill>
                  <a:schemeClr val="tx1"/>
                </a:solidFill>
                <a:latin typeface="+mj-lt"/>
              </a:rPr>
              <a:t> </a:t>
            </a:r>
            <a:r>
              <a:rPr lang="es-ES_tradnl" kern="1200" dirty="0" err="1">
                <a:solidFill>
                  <a:schemeClr val="tx1"/>
                </a:solidFill>
                <a:latin typeface="+mj-lt"/>
              </a:rPr>
              <a:t>value</a:t>
            </a:r>
            <a:r>
              <a:rPr lang="es-ES_tradnl" kern="1200" dirty="0">
                <a:solidFill>
                  <a:schemeClr val="tx1"/>
                </a:solidFill>
                <a:latin typeface="+mj-lt"/>
              </a:rPr>
              <a:t> </a:t>
            </a:r>
            <a:r>
              <a:rPr lang="es-ES_tradnl" kern="1200" dirty="0" err="1">
                <a:solidFill>
                  <a:schemeClr val="tx1"/>
                </a:solidFill>
                <a:latin typeface="+mj-lt"/>
              </a:rPr>
              <a:t>of</a:t>
            </a:r>
            <a:r>
              <a:rPr lang="es-ES_tradnl" kern="1200" dirty="0">
                <a:solidFill>
                  <a:schemeClr val="tx1"/>
                </a:solidFill>
                <a:latin typeface="+mj-lt"/>
              </a:rPr>
              <a:t> </a:t>
            </a:r>
            <a:r>
              <a:rPr lang="es-ES_tradnl" kern="1200" dirty="0" err="1">
                <a:solidFill>
                  <a:schemeClr val="tx1"/>
                </a:solidFill>
                <a:latin typeface="+mj-lt"/>
              </a:rPr>
              <a:t>the</a:t>
            </a:r>
            <a:r>
              <a:rPr lang="es-ES_tradnl" kern="1200" dirty="0">
                <a:solidFill>
                  <a:schemeClr val="tx1"/>
                </a:solidFill>
                <a:latin typeface="+mj-lt"/>
              </a:rPr>
              <a:t> </a:t>
            </a:r>
            <a:r>
              <a:rPr lang="es-ES_tradnl" kern="1200" dirty="0" err="1">
                <a:solidFill>
                  <a:schemeClr val="tx1"/>
                </a:solidFill>
                <a:latin typeface="+mj-lt"/>
              </a:rPr>
              <a:t>survival</a:t>
            </a:r>
            <a:r>
              <a:rPr lang="es-ES_tradnl" kern="1200" dirty="0">
                <a:solidFill>
                  <a:schemeClr val="tx1"/>
                </a:solidFill>
                <a:latin typeface="+mj-lt"/>
              </a:rPr>
              <a:t> </a:t>
            </a:r>
            <a:r>
              <a:rPr lang="es-ES_tradnl" kern="1200" dirty="0" err="1">
                <a:solidFill>
                  <a:schemeClr val="tx1"/>
                </a:solidFill>
                <a:latin typeface="+mj-lt"/>
              </a:rPr>
              <a:t>function</a:t>
            </a:r>
            <a:r>
              <a:rPr lang="es-ES_tradnl" kern="1200" dirty="0">
                <a:solidFill>
                  <a:schemeClr val="tx1"/>
                </a:solidFill>
                <a:latin typeface="+mj-lt"/>
              </a:rPr>
              <a:t> </a:t>
            </a:r>
            <a:r>
              <a:rPr lang="es-ES_tradnl" kern="1200" dirty="0" err="1">
                <a:solidFill>
                  <a:schemeClr val="tx1"/>
                </a:solidFill>
                <a:latin typeface="+mj-lt"/>
              </a:rPr>
              <a:t>estimated</a:t>
            </a:r>
            <a:r>
              <a:rPr lang="es-ES_tradnl" kern="1200" dirty="0">
                <a:solidFill>
                  <a:schemeClr val="tx1"/>
                </a:solidFill>
                <a:latin typeface="+mj-lt"/>
              </a:rPr>
              <a:t> and t median de median </a:t>
            </a:r>
            <a:r>
              <a:rPr lang="es-ES_tradnl" kern="1200" dirty="0" err="1">
                <a:solidFill>
                  <a:schemeClr val="tx1"/>
                </a:solidFill>
                <a:latin typeface="+mj-lt"/>
              </a:rPr>
              <a:t>trip</a:t>
            </a:r>
            <a:r>
              <a:rPr lang="es-ES_tradnl" kern="1200" dirty="0">
                <a:solidFill>
                  <a:schemeClr val="tx1"/>
                </a:solidFill>
                <a:latin typeface="+mj-lt"/>
              </a:rPr>
              <a:t> </a:t>
            </a:r>
            <a:r>
              <a:rPr lang="es-ES_tradnl" kern="1200" dirty="0" err="1">
                <a:solidFill>
                  <a:schemeClr val="tx1"/>
                </a:solidFill>
                <a:latin typeface="+mj-lt"/>
              </a:rPr>
              <a:t>duration</a:t>
            </a:r>
            <a:endParaRPr lang="es-ES_tradnl" kern="1200" dirty="0">
              <a:solidFill>
                <a:schemeClr val="tx1"/>
              </a:solidFill>
              <a:latin typeface="+mj-lt"/>
            </a:endParaRPr>
          </a:p>
        </p:txBody>
      </p:sp>
      <p:sp>
        <p:nvSpPr>
          <p:cNvPr id="33" name="object 3">
            <a:extLst>
              <a:ext uri="{FF2B5EF4-FFF2-40B4-BE49-F238E27FC236}">
                <a16:creationId xmlns:a16="http://schemas.microsoft.com/office/drawing/2014/main" id="{D4B3A9FA-F815-6D89-53A9-D3795DFFEDDA}"/>
              </a:ext>
            </a:extLst>
          </p:cNvPr>
          <p:cNvSpPr/>
          <p:nvPr/>
        </p:nvSpPr>
        <p:spPr>
          <a:xfrm rot="5400000">
            <a:off x="2907082" y="746683"/>
            <a:ext cx="303530" cy="5524502"/>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The</a:t>
            </a:r>
            <a:r>
              <a:rPr lang="es-ES" sz="1600" b="1" dirty="0">
                <a:solidFill>
                  <a:srgbClr val="133765"/>
                </a:solidFill>
              </a:rPr>
              <a:t> </a:t>
            </a:r>
            <a:r>
              <a:rPr lang="es-ES" sz="1600" b="1" dirty="0" err="1">
                <a:solidFill>
                  <a:srgbClr val="133765"/>
                </a:solidFill>
              </a:rPr>
              <a:t>model</a:t>
            </a:r>
            <a:endParaRPr lang="es-ES" sz="1600" b="1" dirty="0">
              <a:solidFill>
                <a:srgbClr val="133765"/>
              </a:solidFill>
            </a:endParaRPr>
          </a:p>
        </p:txBody>
      </p:sp>
      <p:sp>
        <p:nvSpPr>
          <p:cNvPr id="36" name="TextBox 56">
            <a:extLst>
              <a:ext uri="{FF2B5EF4-FFF2-40B4-BE49-F238E27FC236}">
                <a16:creationId xmlns:a16="http://schemas.microsoft.com/office/drawing/2014/main" id="{0176678D-9BBE-867B-3F6B-016C6A24576A}"/>
              </a:ext>
            </a:extLst>
          </p:cNvPr>
          <p:cNvSpPr txBox="1"/>
          <p:nvPr/>
        </p:nvSpPr>
        <p:spPr>
          <a:xfrm>
            <a:off x="330617" y="5169717"/>
            <a:ext cx="5524575" cy="1609497"/>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s-ES" kern="1200" dirty="0" err="1">
                <a:solidFill>
                  <a:schemeClr val="tx1"/>
                </a:solidFill>
                <a:latin typeface="+mj-lt"/>
              </a:rPr>
              <a:t>The</a:t>
            </a:r>
            <a:r>
              <a:rPr lang="es-ES" kern="1200" dirty="0">
                <a:solidFill>
                  <a:schemeClr val="tx1"/>
                </a:solidFill>
                <a:latin typeface="+mj-lt"/>
              </a:rPr>
              <a:t> Kaplan- Meier </a:t>
            </a:r>
            <a:r>
              <a:rPr lang="es-ES" kern="1200" dirty="0" err="1">
                <a:solidFill>
                  <a:schemeClr val="tx1"/>
                </a:solidFill>
                <a:latin typeface="+mj-lt"/>
              </a:rPr>
              <a:t>survival</a:t>
            </a:r>
            <a:r>
              <a:rPr lang="es-ES" kern="1200" dirty="0">
                <a:solidFill>
                  <a:schemeClr val="tx1"/>
                </a:solidFill>
                <a:latin typeface="+mj-lt"/>
              </a:rPr>
              <a:t> curve </a:t>
            </a:r>
            <a:r>
              <a:rPr lang="es-ES" kern="1200" dirty="0" err="1">
                <a:solidFill>
                  <a:schemeClr val="tx1"/>
                </a:solidFill>
                <a:latin typeface="+mj-lt"/>
              </a:rPr>
              <a:t>depends</a:t>
            </a:r>
            <a:r>
              <a:rPr lang="es-ES" kern="1200" dirty="0">
                <a:solidFill>
                  <a:schemeClr val="tx1"/>
                </a:solidFill>
                <a:latin typeface="+mj-lt"/>
              </a:rPr>
              <a:t> as </a:t>
            </a:r>
            <a:r>
              <a:rPr lang="es-ES" kern="1200" dirty="0" err="1">
                <a:solidFill>
                  <a:schemeClr val="tx1"/>
                </a:solidFill>
                <a:latin typeface="+mj-lt"/>
              </a:rPr>
              <a:t>well</a:t>
            </a:r>
            <a:r>
              <a:rPr lang="es-ES" kern="1200" dirty="0">
                <a:solidFill>
                  <a:schemeClr val="tx1"/>
                </a:solidFill>
                <a:latin typeface="+mj-lt"/>
              </a:rPr>
              <a:t> </a:t>
            </a:r>
            <a:r>
              <a:rPr lang="es-ES" kern="1200" dirty="0" err="1">
                <a:solidFill>
                  <a:schemeClr val="tx1"/>
                </a:solidFill>
                <a:latin typeface="+mj-lt"/>
              </a:rPr>
              <a:t>on</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value</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threshold</a:t>
            </a:r>
            <a:r>
              <a:rPr lang="es-ES" kern="1200" dirty="0">
                <a:solidFill>
                  <a:schemeClr val="tx1"/>
                </a:solidFill>
                <a:latin typeface="+mj-lt"/>
              </a:rPr>
              <a:t>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user</a:t>
            </a:r>
            <a:r>
              <a:rPr lang="es-ES" kern="1200" dirty="0">
                <a:solidFill>
                  <a:schemeClr val="tx1"/>
                </a:solidFill>
                <a:latin typeface="+mj-lt"/>
              </a:rPr>
              <a:t> input, in </a:t>
            </a:r>
            <a:r>
              <a:rPr lang="es-ES" kern="1200" dirty="0" err="1">
                <a:solidFill>
                  <a:schemeClr val="tx1"/>
                </a:solidFill>
                <a:latin typeface="+mj-lt"/>
              </a:rPr>
              <a:t>fact</a:t>
            </a:r>
            <a:r>
              <a:rPr lang="es-ES" kern="1200" dirty="0">
                <a:solidFill>
                  <a:schemeClr val="tx1"/>
                </a:solidFill>
                <a:latin typeface="+mj-lt"/>
              </a:rPr>
              <a:t> as </a:t>
            </a:r>
            <a:r>
              <a:rPr lang="es-ES" kern="1200" dirty="0" err="1">
                <a:solidFill>
                  <a:schemeClr val="tx1"/>
                </a:solidFill>
                <a:latin typeface="+mj-lt"/>
              </a:rPr>
              <a:t>you</a:t>
            </a:r>
            <a:r>
              <a:rPr lang="es-ES" kern="1200" dirty="0">
                <a:solidFill>
                  <a:schemeClr val="tx1"/>
                </a:solidFill>
                <a:latin typeface="+mj-lt"/>
              </a:rPr>
              <a:t> can </a:t>
            </a:r>
            <a:r>
              <a:rPr lang="es-ES" kern="1200" dirty="0" err="1">
                <a:solidFill>
                  <a:schemeClr val="tx1"/>
                </a:solidFill>
                <a:latin typeface="+mj-lt"/>
              </a:rPr>
              <a:t>check</a:t>
            </a:r>
            <a:r>
              <a:rPr lang="es-ES" kern="1200" dirty="0">
                <a:solidFill>
                  <a:schemeClr val="tx1"/>
                </a:solidFill>
                <a:latin typeface="+mj-lt"/>
              </a:rPr>
              <a:t> </a:t>
            </a:r>
            <a:r>
              <a:rPr lang="es-ES" kern="1200" dirty="0" err="1">
                <a:solidFill>
                  <a:schemeClr val="tx1"/>
                </a:solidFill>
                <a:latin typeface="+mj-lt"/>
              </a:rPr>
              <a:t>on</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graph</a:t>
            </a:r>
            <a:r>
              <a:rPr lang="es-ES" kern="1200" dirty="0">
                <a:solidFill>
                  <a:schemeClr val="tx1"/>
                </a:solidFill>
                <a:latin typeface="+mj-lt"/>
              </a:rPr>
              <a:t> </a:t>
            </a:r>
            <a:r>
              <a:rPr lang="es-ES" kern="1200" dirty="0" err="1">
                <a:solidFill>
                  <a:schemeClr val="tx1"/>
                </a:solidFill>
                <a:latin typeface="+mj-lt"/>
              </a:rPr>
              <a:t>on</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right</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risk</a:t>
            </a:r>
            <a:r>
              <a:rPr lang="es-ES" kern="1200" dirty="0">
                <a:solidFill>
                  <a:schemeClr val="tx1"/>
                </a:solidFill>
                <a:latin typeface="+mj-lt"/>
              </a:rPr>
              <a:t> </a:t>
            </a:r>
            <a:r>
              <a:rPr lang="es-ES" kern="1200" dirty="0" err="1">
                <a:solidFill>
                  <a:schemeClr val="tx1"/>
                </a:solidFill>
                <a:latin typeface="+mj-lt"/>
              </a:rPr>
              <a:t>until</a:t>
            </a:r>
            <a:r>
              <a:rPr lang="es-ES" kern="1200" dirty="0">
                <a:solidFill>
                  <a:schemeClr val="tx1"/>
                </a:solidFill>
                <a:latin typeface="+mj-lt"/>
              </a:rPr>
              <a:t> </a:t>
            </a:r>
            <a:r>
              <a:rPr lang="es-ES" kern="1200" dirty="0" err="1">
                <a:solidFill>
                  <a:schemeClr val="tx1"/>
                </a:solidFill>
                <a:latin typeface="+mj-lt"/>
              </a:rPr>
              <a:t>thetrip</a:t>
            </a:r>
            <a:r>
              <a:rPr lang="es-ES" kern="1200" dirty="0">
                <a:solidFill>
                  <a:schemeClr val="tx1"/>
                </a:solidFill>
                <a:latin typeface="+mj-lt"/>
              </a:rPr>
              <a:t> </a:t>
            </a:r>
            <a:r>
              <a:rPr lang="es-ES" kern="1200" dirty="0" err="1">
                <a:solidFill>
                  <a:schemeClr val="tx1"/>
                </a:solidFill>
                <a:latin typeface="+mj-lt"/>
              </a:rPr>
              <a:t>duration</a:t>
            </a:r>
            <a:r>
              <a:rPr lang="es-ES" kern="1200" dirty="0">
                <a:solidFill>
                  <a:schemeClr val="tx1"/>
                </a:solidFill>
                <a:latin typeface="+mj-lt"/>
              </a:rPr>
              <a:t> </a:t>
            </a:r>
            <a:r>
              <a:rPr lang="es-ES" kern="1200" dirty="0" err="1">
                <a:solidFill>
                  <a:schemeClr val="tx1"/>
                </a:solidFill>
                <a:latin typeface="+mj-lt"/>
              </a:rPr>
              <a:t>threshold</a:t>
            </a:r>
            <a:r>
              <a:rPr lang="es-ES" kern="1200" dirty="0">
                <a:solidFill>
                  <a:schemeClr val="tx1"/>
                </a:solidFill>
                <a:latin typeface="+mj-lt"/>
              </a:rPr>
              <a:t> </a:t>
            </a:r>
            <a:r>
              <a:rPr lang="es-ES" kern="1200" dirty="0" err="1">
                <a:solidFill>
                  <a:schemeClr val="tx1"/>
                </a:solidFill>
                <a:latin typeface="+mj-lt"/>
              </a:rPr>
              <a:t>is</a:t>
            </a:r>
            <a:r>
              <a:rPr lang="es-ES" kern="1200" dirty="0">
                <a:solidFill>
                  <a:schemeClr val="tx1"/>
                </a:solidFill>
                <a:latin typeface="+mj-lt"/>
              </a:rPr>
              <a:t> </a:t>
            </a:r>
            <a:r>
              <a:rPr lang="es-ES" kern="1200" dirty="0" err="1">
                <a:solidFill>
                  <a:schemeClr val="tx1"/>
                </a:solidFill>
                <a:latin typeface="+mj-lt"/>
              </a:rPr>
              <a:t>met</a:t>
            </a:r>
            <a:r>
              <a:rPr lang="es-ES" kern="1200" dirty="0">
                <a:solidFill>
                  <a:schemeClr val="tx1"/>
                </a:solidFill>
                <a:latin typeface="+mj-lt"/>
              </a:rPr>
              <a:t> </a:t>
            </a:r>
            <a:r>
              <a:rPr lang="es-ES" kern="1200" dirty="0" err="1">
                <a:solidFill>
                  <a:schemeClr val="tx1"/>
                </a:solidFill>
                <a:latin typeface="+mj-lt"/>
              </a:rPr>
              <a:t>is</a:t>
            </a:r>
            <a:r>
              <a:rPr lang="es-ES" kern="1200" dirty="0">
                <a:solidFill>
                  <a:schemeClr val="tx1"/>
                </a:solidFill>
                <a:latin typeface="+mj-lt"/>
              </a:rPr>
              <a:t> </a:t>
            </a:r>
            <a:r>
              <a:rPr lang="es-ES" kern="1200" dirty="0" err="1">
                <a:solidFill>
                  <a:schemeClr val="tx1"/>
                </a:solidFill>
                <a:latin typeface="+mj-lt"/>
              </a:rPr>
              <a:t>equal</a:t>
            </a:r>
            <a:r>
              <a:rPr lang="es-ES" kern="1200" dirty="0">
                <a:solidFill>
                  <a:schemeClr val="tx1"/>
                </a:solidFill>
                <a:latin typeface="+mj-lt"/>
              </a:rPr>
              <a:t> </a:t>
            </a:r>
            <a:r>
              <a:rPr lang="es-ES" kern="1200" dirty="0" err="1">
                <a:solidFill>
                  <a:schemeClr val="tx1"/>
                </a:solidFill>
                <a:latin typeface="+mj-lt"/>
              </a:rPr>
              <a:t>to</a:t>
            </a:r>
            <a:r>
              <a:rPr lang="es-ES" kern="1200" dirty="0">
                <a:solidFill>
                  <a:schemeClr val="tx1"/>
                </a:solidFill>
                <a:latin typeface="+mj-lt"/>
              </a:rPr>
              <a:t> 0,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could</a:t>
            </a:r>
            <a:r>
              <a:rPr lang="es-ES" kern="1200" dirty="0">
                <a:solidFill>
                  <a:schemeClr val="tx1"/>
                </a:solidFill>
                <a:latin typeface="+mj-lt"/>
              </a:rPr>
              <a:t> lead </a:t>
            </a:r>
            <a:r>
              <a:rPr lang="es-ES" kern="1200" dirty="0" err="1">
                <a:solidFill>
                  <a:schemeClr val="tx1"/>
                </a:solidFill>
                <a:latin typeface="+mj-lt"/>
              </a:rPr>
              <a:t>to</a:t>
            </a:r>
            <a:r>
              <a:rPr lang="es-ES" kern="1200" dirty="0">
                <a:solidFill>
                  <a:schemeClr val="tx1"/>
                </a:solidFill>
                <a:latin typeface="+mj-lt"/>
              </a:rPr>
              <a:t> a sub </a:t>
            </a:r>
            <a:r>
              <a:rPr lang="es-ES" kern="1200" dirty="0" err="1">
                <a:solidFill>
                  <a:schemeClr val="tx1"/>
                </a:solidFill>
                <a:latin typeface="+mj-lt"/>
              </a:rPr>
              <a:t>estimation</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risk</a:t>
            </a:r>
            <a:r>
              <a:rPr lang="es-ES" kern="1200" dirty="0">
                <a:solidFill>
                  <a:schemeClr val="tx1"/>
                </a:solidFill>
                <a:latin typeface="+mj-lt"/>
              </a:rPr>
              <a:t> in </a:t>
            </a:r>
            <a:r>
              <a:rPr lang="es-ES" kern="1200" dirty="0" err="1">
                <a:solidFill>
                  <a:schemeClr val="tx1"/>
                </a:solidFill>
                <a:latin typeface="+mj-lt"/>
              </a:rPr>
              <a:t>the</a:t>
            </a:r>
            <a:r>
              <a:rPr lang="es-ES" kern="1200" dirty="0">
                <a:solidFill>
                  <a:schemeClr val="tx1"/>
                </a:solidFill>
                <a:latin typeface="+mj-lt"/>
              </a:rPr>
              <a:t> 1st </a:t>
            </a:r>
            <a:r>
              <a:rPr lang="es-ES" kern="1200" dirty="0" err="1">
                <a:solidFill>
                  <a:schemeClr val="tx1"/>
                </a:solidFill>
                <a:latin typeface="+mj-lt"/>
              </a:rPr>
              <a:t>part</a:t>
            </a:r>
            <a:endParaRPr lang="es-ES" kern="1200" dirty="0">
              <a:solidFill>
                <a:schemeClr val="tx1"/>
              </a:solidFill>
              <a:latin typeface="+mj-lt"/>
            </a:endParaRPr>
          </a:p>
          <a:p>
            <a:r>
              <a:rPr lang="es-ES" kern="1200" dirty="0" err="1">
                <a:solidFill>
                  <a:schemeClr val="tx1"/>
                </a:solidFill>
                <a:latin typeface="+mj-lt"/>
              </a:rPr>
              <a:t>On</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other</a:t>
            </a:r>
            <a:r>
              <a:rPr lang="es-ES" kern="1200" dirty="0">
                <a:solidFill>
                  <a:schemeClr val="tx1"/>
                </a:solidFill>
                <a:latin typeface="+mj-lt"/>
              </a:rPr>
              <a:t> </a:t>
            </a:r>
            <a:r>
              <a:rPr lang="es-ES" kern="1200" dirty="0" err="1">
                <a:solidFill>
                  <a:schemeClr val="tx1"/>
                </a:solidFill>
                <a:latin typeface="+mj-lt"/>
              </a:rPr>
              <a:t>hand</a:t>
            </a:r>
            <a:r>
              <a:rPr lang="es-ES" kern="1200" dirty="0">
                <a:solidFill>
                  <a:schemeClr val="tx1"/>
                </a:solidFill>
                <a:latin typeface="+mj-lt"/>
              </a:rPr>
              <a:t> </a:t>
            </a:r>
            <a:r>
              <a:rPr lang="es-ES" kern="1200" dirty="0" err="1">
                <a:solidFill>
                  <a:schemeClr val="tx1"/>
                </a:solidFill>
                <a:latin typeface="+mj-lt"/>
              </a:rPr>
              <a:t>if</a:t>
            </a:r>
            <a:r>
              <a:rPr lang="es-ES" kern="1200" dirty="0">
                <a:solidFill>
                  <a:schemeClr val="tx1"/>
                </a:solidFill>
                <a:latin typeface="+mj-lt"/>
              </a:rPr>
              <a:t> </a:t>
            </a:r>
            <a:r>
              <a:rPr lang="es-ES" kern="1200" dirty="0" err="1">
                <a:solidFill>
                  <a:schemeClr val="tx1"/>
                </a:solidFill>
                <a:latin typeface="+mj-lt"/>
              </a:rPr>
              <a:t>we</a:t>
            </a:r>
            <a:r>
              <a:rPr lang="es-ES" kern="1200" dirty="0">
                <a:solidFill>
                  <a:schemeClr val="tx1"/>
                </a:solidFill>
                <a:latin typeface="+mj-lt"/>
              </a:rPr>
              <a:t> set a </a:t>
            </a:r>
            <a:r>
              <a:rPr lang="es-ES" kern="1200" dirty="0" err="1">
                <a:solidFill>
                  <a:schemeClr val="tx1"/>
                </a:solidFill>
                <a:latin typeface="+mj-lt"/>
              </a:rPr>
              <a:t>very</a:t>
            </a:r>
            <a:r>
              <a:rPr lang="es-ES" kern="1200" dirty="0">
                <a:solidFill>
                  <a:schemeClr val="tx1"/>
                </a:solidFill>
                <a:latin typeface="+mj-lt"/>
              </a:rPr>
              <a:t> </a:t>
            </a:r>
            <a:r>
              <a:rPr lang="es-ES" kern="1200" dirty="0" err="1">
                <a:solidFill>
                  <a:schemeClr val="tx1"/>
                </a:solidFill>
                <a:latin typeface="+mj-lt"/>
              </a:rPr>
              <a:t>small</a:t>
            </a:r>
            <a:r>
              <a:rPr lang="es-ES" kern="1200" dirty="0">
                <a:solidFill>
                  <a:schemeClr val="tx1"/>
                </a:solidFill>
                <a:latin typeface="+mj-lt"/>
              </a:rPr>
              <a:t> </a:t>
            </a:r>
            <a:r>
              <a:rPr lang="es-ES" kern="1200" dirty="0" err="1">
                <a:solidFill>
                  <a:schemeClr val="tx1"/>
                </a:solidFill>
                <a:latin typeface="+mj-lt"/>
              </a:rPr>
              <a:t>value</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threshold</a:t>
            </a:r>
            <a:r>
              <a:rPr lang="es-ES" kern="1200" dirty="0">
                <a:solidFill>
                  <a:schemeClr val="tx1"/>
                </a:solidFill>
                <a:latin typeface="+mj-lt"/>
              </a:rPr>
              <a:t> </a:t>
            </a:r>
            <a:r>
              <a:rPr lang="es-ES" kern="1200" dirty="0" err="1">
                <a:solidFill>
                  <a:schemeClr val="tx1"/>
                </a:solidFill>
                <a:latin typeface="+mj-lt"/>
              </a:rPr>
              <a:t>we</a:t>
            </a:r>
            <a:r>
              <a:rPr lang="es-ES" kern="1200" dirty="0">
                <a:solidFill>
                  <a:schemeClr val="tx1"/>
                </a:solidFill>
                <a:latin typeface="+mj-lt"/>
              </a:rPr>
              <a:t> Will </a:t>
            </a:r>
            <a:r>
              <a:rPr lang="es-ES" kern="1200" dirty="0" err="1">
                <a:solidFill>
                  <a:schemeClr val="tx1"/>
                </a:solidFill>
                <a:latin typeface="+mj-lt"/>
              </a:rPr>
              <a:t>classify</a:t>
            </a:r>
            <a:r>
              <a:rPr lang="es-ES" kern="1200" dirty="0">
                <a:solidFill>
                  <a:schemeClr val="tx1"/>
                </a:solidFill>
                <a:latin typeface="+mj-lt"/>
              </a:rPr>
              <a:t> as </a:t>
            </a:r>
            <a:r>
              <a:rPr lang="es-ES" kern="1200" dirty="0" err="1">
                <a:solidFill>
                  <a:schemeClr val="tx1"/>
                </a:solidFill>
                <a:latin typeface="+mj-lt"/>
              </a:rPr>
              <a:t>lost</a:t>
            </a:r>
            <a:r>
              <a:rPr lang="es-ES" kern="1200" dirty="0">
                <a:solidFill>
                  <a:schemeClr val="tx1"/>
                </a:solidFill>
                <a:latin typeface="+mj-lt"/>
              </a:rPr>
              <a:t> </a:t>
            </a:r>
            <a:r>
              <a:rPr lang="es-ES" kern="1200" dirty="0" err="1">
                <a:solidFill>
                  <a:schemeClr val="tx1"/>
                </a:solidFill>
                <a:latin typeface="+mj-lt"/>
              </a:rPr>
              <a:t>containers</a:t>
            </a:r>
            <a:r>
              <a:rPr lang="es-ES" kern="1200" dirty="0">
                <a:solidFill>
                  <a:schemeClr val="tx1"/>
                </a:solidFill>
                <a:latin typeface="+mj-lt"/>
              </a:rPr>
              <a:t>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likley</a:t>
            </a:r>
            <a:r>
              <a:rPr lang="es-ES" kern="1200" dirty="0">
                <a:solidFill>
                  <a:schemeClr val="tx1"/>
                </a:solidFill>
                <a:latin typeface="+mj-lt"/>
              </a:rPr>
              <a:t> are </a:t>
            </a:r>
            <a:r>
              <a:rPr lang="es-ES" kern="1200" dirty="0" err="1">
                <a:solidFill>
                  <a:schemeClr val="tx1"/>
                </a:solidFill>
                <a:latin typeface="+mj-lt"/>
              </a:rPr>
              <a:t>not</a:t>
            </a:r>
            <a:r>
              <a:rPr lang="es-ES" kern="1200" dirty="0">
                <a:solidFill>
                  <a:schemeClr val="tx1"/>
                </a:solidFill>
                <a:latin typeface="+mj-lt"/>
              </a:rPr>
              <a:t> </a:t>
            </a:r>
            <a:r>
              <a:rPr lang="es-ES" kern="1200" dirty="0" err="1">
                <a:solidFill>
                  <a:schemeClr val="tx1"/>
                </a:solidFill>
                <a:latin typeface="+mj-lt"/>
              </a:rPr>
              <a:t>lost</a:t>
            </a:r>
            <a:r>
              <a:rPr lang="es-ES" kern="1200" dirty="0">
                <a:solidFill>
                  <a:schemeClr val="tx1"/>
                </a:solidFill>
                <a:latin typeface="+mj-lt"/>
              </a:rPr>
              <a:t> and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would</a:t>
            </a:r>
            <a:r>
              <a:rPr lang="es-ES" kern="1200" dirty="0">
                <a:solidFill>
                  <a:schemeClr val="tx1"/>
                </a:solidFill>
                <a:latin typeface="+mj-lt"/>
              </a:rPr>
              <a:t> </a:t>
            </a:r>
            <a:r>
              <a:rPr lang="es-ES" kern="1200" dirty="0" err="1">
                <a:solidFill>
                  <a:schemeClr val="tx1"/>
                </a:solidFill>
                <a:latin typeface="+mj-lt"/>
              </a:rPr>
              <a:t>inflate</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rate</a:t>
            </a:r>
            <a:r>
              <a:rPr lang="es-ES" kern="1200" dirty="0">
                <a:solidFill>
                  <a:schemeClr val="tx1"/>
                </a:solidFill>
                <a:latin typeface="+mj-lt"/>
              </a:rPr>
              <a:t>.</a:t>
            </a:r>
          </a:p>
          <a:p>
            <a:endParaRPr lang="es-ES_tradnl" kern="1200" dirty="0">
              <a:solidFill>
                <a:schemeClr val="tx1"/>
              </a:solidFill>
              <a:latin typeface="+mj-lt"/>
            </a:endParaRPr>
          </a:p>
        </p:txBody>
      </p:sp>
      <p:sp>
        <p:nvSpPr>
          <p:cNvPr id="37" name="object 3">
            <a:extLst>
              <a:ext uri="{FF2B5EF4-FFF2-40B4-BE49-F238E27FC236}">
                <a16:creationId xmlns:a16="http://schemas.microsoft.com/office/drawing/2014/main" id="{D13DB2B6-88D5-EB0F-808F-67FEA3DE89AF}"/>
              </a:ext>
            </a:extLst>
          </p:cNvPr>
          <p:cNvSpPr/>
          <p:nvPr/>
        </p:nvSpPr>
        <p:spPr>
          <a:xfrm rot="5400000">
            <a:off x="2931344" y="2265533"/>
            <a:ext cx="303530" cy="5524502"/>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Risks</a:t>
            </a:r>
            <a:endParaRPr lang="es-ES" sz="1600" b="1" dirty="0">
              <a:solidFill>
                <a:srgbClr val="133765"/>
              </a:solidFill>
            </a:endParaRPr>
          </a:p>
        </p:txBody>
      </p:sp>
      <p:pic>
        <p:nvPicPr>
          <p:cNvPr id="40" name="Imagen 39">
            <a:extLst>
              <a:ext uri="{FF2B5EF4-FFF2-40B4-BE49-F238E27FC236}">
                <a16:creationId xmlns:a16="http://schemas.microsoft.com/office/drawing/2014/main" id="{B8E2B77D-7518-1DFA-8544-47A1DF37CCCC}"/>
              </a:ext>
            </a:extLst>
          </p:cNvPr>
          <p:cNvPicPr>
            <a:picLocks noChangeAspect="1"/>
          </p:cNvPicPr>
          <p:nvPr/>
        </p:nvPicPr>
        <p:blipFill>
          <a:blip r:embed="rId5"/>
          <a:stretch>
            <a:fillRect/>
          </a:stretch>
        </p:blipFill>
        <p:spPr>
          <a:xfrm>
            <a:off x="2022377" y="3969486"/>
            <a:ext cx="1389417" cy="409660"/>
          </a:xfrm>
          <a:prstGeom prst="rect">
            <a:avLst/>
          </a:prstGeom>
        </p:spPr>
      </p:pic>
      <p:pic>
        <p:nvPicPr>
          <p:cNvPr id="42" name="Imagen 41">
            <a:extLst>
              <a:ext uri="{FF2B5EF4-FFF2-40B4-BE49-F238E27FC236}">
                <a16:creationId xmlns:a16="http://schemas.microsoft.com/office/drawing/2014/main" id="{4D69955A-2827-0E9C-8CA9-067F628DBAC7}"/>
              </a:ext>
            </a:extLst>
          </p:cNvPr>
          <p:cNvPicPr>
            <a:picLocks noChangeAspect="1"/>
          </p:cNvPicPr>
          <p:nvPr/>
        </p:nvPicPr>
        <p:blipFill>
          <a:blip r:embed="rId6"/>
          <a:stretch>
            <a:fillRect/>
          </a:stretch>
        </p:blipFill>
        <p:spPr>
          <a:xfrm>
            <a:off x="6465799" y="4275494"/>
            <a:ext cx="3657754" cy="2038252"/>
          </a:xfrm>
          <a:prstGeom prst="rect">
            <a:avLst/>
          </a:prstGeom>
        </p:spPr>
      </p:pic>
      <p:pic>
        <p:nvPicPr>
          <p:cNvPr id="44" name="Imagen 43">
            <a:extLst>
              <a:ext uri="{FF2B5EF4-FFF2-40B4-BE49-F238E27FC236}">
                <a16:creationId xmlns:a16="http://schemas.microsoft.com/office/drawing/2014/main" id="{79EF5310-2755-5048-2922-38E81AB71ADA}"/>
              </a:ext>
            </a:extLst>
          </p:cNvPr>
          <p:cNvPicPr>
            <a:picLocks noChangeAspect="1"/>
          </p:cNvPicPr>
          <p:nvPr/>
        </p:nvPicPr>
        <p:blipFill>
          <a:blip r:embed="rId7"/>
          <a:stretch>
            <a:fillRect/>
          </a:stretch>
        </p:blipFill>
        <p:spPr>
          <a:xfrm>
            <a:off x="8821253" y="4149433"/>
            <a:ext cx="3370747" cy="429260"/>
          </a:xfrm>
          <a:prstGeom prst="rect">
            <a:avLst/>
          </a:prstGeom>
        </p:spPr>
      </p:pic>
    </p:spTree>
    <p:extLst>
      <p:ext uri="{BB962C8B-B14F-4D97-AF65-F5344CB8AC3E}">
        <p14:creationId xmlns:p14="http://schemas.microsoft.com/office/powerpoint/2010/main" val="124363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43DC4-9474-336E-0961-C8DC46E6DA4C}"/>
            </a:ext>
          </a:extLst>
        </p:cNvPr>
        <p:cNvGrpSpPr/>
        <p:nvPr/>
      </p:nvGrpSpPr>
      <p:grpSpPr>
        <a:xfrm>
          <a:off x="0" y="0"/>
          <a:ext cx="0" cy="0"/>
          <a:chOff x="0" y="0"/>
          <a:chExt cx="0" cy="0"/>
        </a:xfrm>
      </p:grpSpPr>
      <p:sp>
        <p:nvSpPr>
          <p:cNvPr id="20" name="Título 1">
            <a:extLst>
              <a:ext uri="{FF2B5EF4-FFF2-40B4-BE49-F238E27FC236}">
                <a16:creationId xmlns:a16="http://schemas.microsoft.com/office/drawing/2014/main" id="{F3EFFAA8-6C8A-7E30-667A-746EE30A10EF}"/>
              </a:ext>
            </a:extLst>
          </p:cNvPr>
          <p:cNvSpPr>
            <a:spLocks noGrp="1"/>
          </p:cNvSpPr>
          <p:nvPr>
            <p:ph type="title"/>
          </p:nvPr>
        </p:nvSpPr>
        <p:spPr>
          <a:xfrm>
            <a:off x="134492" y="78786"/>
            <a:ext cx="10270348" cy="424732"/>
          </a:xfrm>
        </p:spPr>
        <p:txBody>
          <a:bodyPr vert="horz" wrap="square" lIns="91440" tIns="45720" rIns="91440" bIns="45720" rtlCol="0" anchor="t">
            <a:spAutoFit/>
          </a:bodyPr>
          <a:lstStyle/>
          <a:p>
            <a:r>
              <a:rPr lang="es-ES" sz="2400" dirty="0">
                <a:solidFill>
                  <a:srgbClr val="0C2340"/>
                </a:solidFill>
                <a:ea typeface="+mn-ea"/>
              </a:rPr>
              <a:t>4. </a:t>
            </a:r>
            <a:r>
              <a:rPr lang="es-ES" sz="2400" dirty="0" err="1">
                <a:solidFill>
                  <a:srgbClr val="0C2340"/>
                </a:solidFill>
                <a:ea typeface="+mn-ea"/>
              </a:rPr>
              <a:t>Estimation</a:t>
            </a:r>
            <a:r>
              <a:rPr lang="es-ES" sz="2400" dirty="0">
                <a:solidFill>
                  <a:srgbClr val="0C2340"/>
                </a:solidFill>
                <a:ea typeface="+mn-ea"/>
              </a:rPr>
              <a:t> </a:t>
            </a:r>
            <a:r>
              <a:rPr lang="es-ES" sz="2400" dirty="0" err="1">
                <a:solidFill>
                  <a:srgbClr val="0C2340"/>
                </a:solidFill>
                <a:ea typeface="+mn-ea"/>
              </a:rPr>
              <a:t>of</a:t>
            </a:r>
            <a:r>
              <a:rPr lang="es-ES" sz="2400" dirty="0">
                <a:solidFill>
                  <a:srgbClr val="0C2340"/>
                </a:solidFill>
                <a:ea typeface="+mn-ea"/>
              </a:rPr>
              <a:t> </a:t>
            </a:r>
            <a:r>
              <a:rPr lang="es-ES" sz="2400" dirty="0" err="1">
                <a:solidFill>
                  <a:srgbClr val="0C2340"/>
                </a:solidFill>
                <a:ea typeface="+mn-ea"/>
              </a:rPr>
              <a:t>number</a:t>
            </a:r>
            <a:r>
              <a:rPr lang="es-ES" sz="2400" dirty="0">
                <a:solidFill>
                  <a:srgbClr val="0C2340"/>
                </a:solidFill>
                <a:ea typeface="+mn-ea"/>
              </a:rPr>
              <a:t> </a:t>
            </a:r>
            <a:r>
              <a:rPr lang="es-ES" sz="2400" dirty="0" err="1">
                <a:solidFill>
                  <a:srgbClr val="0C2340"/>
                </a:solidFill>
                <a:ea typeface="+mn-ea"/>
              </a:rPr>
              <a:t>of</a:t>
            </a:r>
            <a:r>
              <a:rPr lang="es-ES" sz="2400" dirty="0">
                <a:solidFill>
                  <a:srgbClr val="0C2340"/>
                </a:solidFill>
                <a:ea typeface="+mn-ea"/>
              </a:rPr>
              <a:t> </a:t>
            </a:r>
            <a:r>
              <a:rPr lang="es-ES" sz="2400" dirty="0" err="1">
                <a:solidFill>
                  <a:srgbClr val="0C2340"/>
                </a:solidFill>
                <a:ea typeface="+mn-ea"/>
              </a:rPr>
              <a:t>available</a:t>
            </a:r>
            <a:r>
              <a:rPr lang="es-ES" sz="2400" dirty="0">
                <a:solidFill>
                  <a:srgbClr val="0C2340"/>
                </a:solidFill>
                <a:ea typeface="+mn-ea"/>
              </a:rPr>
              <a:t> </a:t>
            </a:r>
            <a:r>
              <a:rPr lang="es-ES" sz="2400" dirty="0" err="1">
                <a:solidFill>
                  <a:srgbClr val="0C2340"/>
                </a:solidFill>
                <a:ea typeface="+mn-ea"/>
              </a:rPr>
              <a:t>containers</a:t>
            </a:r>
            <a:endParaRPr lang="es-AR" sz="2400" dirty="0">
              <a:solidFill>
                <a:srgbClr val="0C2340"/>
              </a:solidFill>
              <a:ea typeface="+mn-ea"/>
            </a:endParaRPr>
          </a:p>
        </p:txBody>
      </p:sp>
      <p:grpSp>
        <p:nvGrpSpPr>
          <p:cNvPr id="13" name="Group 12">
            <a:extLst>
              <a:ext uri="{FF2B5EF4-FFF2-40B4-BE49-F238E27FC236}">
                <a16:creationId xmlns:a16="http://schemas.microsoft.com/office/drawing/2014/main" id="{47232394-1340-B4EB-360B-8FEE139949C5}"/>
              </a:ext>
            </a:extLst>
          </p:cNvPr>
          <p:cNvGrpSpPr/>
          <p:nvPr/>
        </p:nvGrpSpPr>
        <p:grpSpPr>
          <a:xfrm>
            <a:off x="12263120" y="-10160"/>
            <a:ext cx="1648412" cy="3871057"/>
            <a:chOff x="12263120" y="-10160"/>
            <a:chExt cx="1648412" cy="3871057"/>
          </a:xfrm>
        </p:grpSpPr>
        <p:sp>
          <p:nvSpPr>
            <p:cNvPr id="14" name="Rettangolo 1">
              <a:extLst>
                <a:ext uri="{FF2B5EF4-FFF2-40B4-BE49-F238E27FC236}">
                  <a16:creationId xmlns:a16="http://schemas.microsoft.com/office/drawing/2014/main" id="{AD4EE1FF-B80C-73C9-C2DD-18C9776E9F46}"/>
                </a:ext>
              </a:extLst>
            </p:cNvPr>
            <p:cNvSpPr/>
            <p:nvPr userDrawn="1"/>
          </p:nvSpPr>
          <p:spPr>
            <a:xfrm>
              <a:off x="12263121" y="-10160"/>
              <a:ext cx="806810" cy="432987"/>
            </a:xfrm>
            <a:prstGeom prst="rect">
              <a:avLst/>
            </a:prstGeom>
            <a:solidFill>
              <a:srgbClr val="0C2340"/>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12.35.64</a:t>
              </a:r>
            </a:p>
          </p:txBody>
        </p:sp>
        <p:sp>
          <p:nvSpPr>
            <p:cNvPr id="15" name="Rettangolo 5">
              <a:extLst>
                <a:ext uri="{FF2B5EF4-FFF2-40B4-BE49-F238E27FC236}">
                  <a16:creationId xmlns:a16="http://schemas.microsoft.com/office/drawing/2014/main" id="{A7D8F5CE-0F24-BADF-615F-2C7019A7945C}"/>
                </a:ext>
              </a:extLst>
            </p:cNvPr>
            <p:cNvSpPr/>
            <p:nvPr userDrawn="1"/>
          </p:nvSpPr>
          <p:spPr>
            <a:xfrm>
              <a:off x="13103837" y="-10160"/>
              <a:ext cx="806810" cy="432987"/>
            </a:xfrm>
            <a:prstGeom prst="rect">
              <a:avLst/>
            </a:prstGeom>
            <a:solidFill>
              <a:srgbClr val="DA291C"/>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218.41.28</a:t>
              </a:r>
            </a:p>
          </p:txBody>
        </p:sp>
        <p:sp>
          <p:nvSpPr>
            <p:cNvPr id="16" name="Rettangolo 6">
              <a:extLst>
                <a:ext uri="{FF2B5EF4-FFF2-40B4-BE49-F238E27FC236}">
                  <a16:creationId xmlns:a16="http://schemas.microsoft.com/office/drawing/2014/main" id="{A5A73C3D-8C70-A415-46BE-C4A4CAE3C366}"/>
                </a:ext>
              </a:extLst>
            </p:cNvPr>
            <p:cNvSpPr/>
            <p:nvPr userDrawn="1"/>
          </p:nvSpPr>
          <p:spPr>
            <a:xfrm>
              <a:off x="12263121" y="448821"/>
              <a:ext cx="806810" cy="432306"/>
            </a:xfrm>
            <a:prstGeom prst="rect">
              <a:avLst/>
            </a:prstGeom>
            <a:solidFill>
              <a:srgbClr val="0C2340">
                <a:alpha val="8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10%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17" name="Rettangolo 10">
              <a:extLst>
                <a:ext uri="{FF2B5EF4-FFF2-40B4-BE49-F238E27FC236}">
                  <a16:creationId xmlns:a16="http://schemas.microsoft.com/office/drawing/2014/main" id="{27EAB028-AC06-7768-509A-92FC9AC9EE03}"/>
                </a:ext>
              </a:extLst>
            </p:cNvPr>
            <p:cNvSpPr/>
            <p:nvPr userDrawn="1"/>
          </p:nvSpPr>
          <p:spPr>
            <a:xfrm>
              <a:off x="13103837" y="448821"/>
              <a:ext cx="806810" cy="432306"/>
            </a:xfrm>
            <a:prstGeom prst="rect">
              <a:avLst/>
            </a:prstGeom>
            <a:solidFill>
              <a:srgbClr val="DA291C">
                <a:alpha val="8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10%</a:t>
              </a:r>
            </a:p>
          </p:txBody>
        </p:sp>
        <p:sp>
          <p:nvSpPr>
            <p:cNvPr id="18" name="Rettangolo 11">
              <a:extLst>
                <a:ext uri="{FF2B5EF4-FFF2-40B4-BE49-F238E27FC236}">
                  <a16:creationId xmlns:a16="http://schemas.microsoft.com/office/drawing/2014/main" id="{2C2F562B-2650-35EA-5A67-0F409658D51F}"/>
                </a:ext>
              </a:extLst>
            </p:cNvPr>
            <p:cNvSpPr/>
            <p:nvPr userDrawn="1"/>
          </p:nvSpPr>
          <p:spPr>
            <a:xfrm>
              <a:off x="12263121" y="907121"/>
              <a:ext cx="806810" cy="432306"/>
            </a:xfrm>
            <a:prstGeom prst="rect">
              <a:avLst/>
            </a:prstGeom>
            <a:solidFill>
              <a:srgbClr val="0C2340">
                <a:alpha val="8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20%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19" name="Rettangolo 12">
              <a:extLst>
                <a:ext uri="{FF2B5EF4-FFF2-40B4-BE49-F238E27FC236}">
                  <a16:creationId xmlns:a16="http://schemas.microsoft.com/office/drawing/2014/main" id="{28FA5C41-0282-90F4-7686-EAB8B25393EA}"/>
                </a:ext>
              </a:extLst>
            </p:cNvPr>
            <p:cNvSpPr/>
            <p:nvPr userDrawn="1"/>
          </p:nvSpPr>
          <p:spPr>
            <a:xfrm>
              <a:off x="13103837" y="907121"/>
              <a:ext cx="806810" cy="432306"/>
            </a:xfrm>
            <a:prstGeom prst="rect">
              <a:avLst/>
            </a:prstGeom>
            <a:solidFill>
              <a:srgbClr val="DA291C">
                <a:alpha val="8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20%</a:t>
              </a:r>
            </a:p>
          </p:txBody>
        </p:sp>
        <p:sp>
          <p:nvSpPr>
            <p:cNvPr id="21" name="Rettangolo 13">
              <a:extLst>
                <a:ext uri="{FF2B5EF4-FFF2-40B4-BE49-F238E27FC236}">
                  <a16:creationId xmlns:a16="http://schemas.microsoft.com/office/drawing/2014/main" id="{53D2DBEC-F9C3-CB31-CEB5-BC26B1167CDF}"/>
                </a:ext>
              </a:extLst>
            </p:cNvPr>
            <p:cNvSpPr/>
            <p:nvPr userDrawn="1"/>
          </p:nvSpPr>
          <p:spPr>
            <a:xfrm>
              <a:off x="12263121" y="1365421"/>
              <a:ext cx="806810" cy="432306"/>
            </a:xfrm>
            <a:prstGeom prst="rect">
              <a:avLst/>
            </a:prstGeom>
            <a:solidFill>
              <a:srgbClr val="536479"/>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30%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22" name="Rettangolo 14">
              <a:extLst>
                <a:ext uri="{FF2B5EF4-FFF2-40B4-BE49-F238E27FC236}">
                  <a16:creationId xmlns:a16="http://schemas.microsoft.com/office/drawing/2014/main" id="{AA9CDB7A-51D5-920C-5ECF-1FC6E43B913B}"/>
                </a:ext>
              </a:extLst>
            </p:cNvPr>
            <p:cNvSpPr/>
            <p:nvPr userDrawn="1"/>
          </p:nvSpPr>
          <p:spPr>
            <a:xfrm>
              <a:off x="13103837" y="1365421"/>
              <a:ext cx="806810" cy="432306"/>
            </a:xfrm>
            <a:prstGeom prst="rect">
              <a:avLst/>
            </a:prstGeom>
            <a:solidFill>
              <a:srgbClr val="DA291C">
                <a:alpha val="6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30%</a:t>
              </a:r>
            </a:p>
          </p:txBody>
        </p:sp>
        <p:sp>
          <p:nvSpPr>
            <p:cNvPr id="23" name="Rettangolo 15">
              <a:extLst>
                <a:ext uri="{FF2B5EF4-FFF2-40B4-BE49-F238E27FC236}">
                  <a16:creationId xmlns:a16="http://schemas.microsoft.com/office/drawing/2014/main" id="{C0E88973-9DA5-9F93-387E-F51ED382579E}"/>
                </a:ext>
              </a:extLst>
            </p:cNvPr>
            <p:cNvSpPr/>
            <p:nvPr userDrawn="1"/>
          </p:nvSpPr>
          <p:spPr>
            <a:xfrm>
              <a:off x="12263121" y="1823720"/>
              <a:ext cx="806810" cy="432306"/>
            </a:xfrm>
            <a:prstGeom prst="rect">
              <a:avLst/>
            </a:prstGeom>
            <a:solidFill>
              <a:srgbClr val="0C2340">
                <a:alpha val="6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40%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24" name="Rettangolo 16">
              <a:extLst>
                <a:ext uri="{FF2B5EF4-FFF2-40B4-BE49-F238E27FC236}">
                  <a16:creationId xmlns:a16="http://schemas.microsoft.com/office/drawing/2014/main" id="{12F1B29F-4DA6-7886-6E94-79B7A8C649CC}"/>
                </a:ext>
              </a:extLst>
            </p:cNvPr>
            <p:cNvSpPr/>
            <p:nvPr userDrawn="1"/>
          </p:nvSpPr>
          <p:spPr>
            <a:xfrm>
              <a:off x="13103837" y="1823720"/>
              <a:ext cx="806810" cy="432306"/>
            </a:xfrm>
            <a:prstGeom prst="rect">
              <a:avLst/>
            </a:prstGeom>
            <a:solidFill>
              <a:srgbClr val="DA291C">
                <a:alpha val="6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40%</a:t>
              </a:r>
            </a:p>
          </p:txBody>
        </p:sp>
        <p:sp>
          <p:nvSpPr>
            <p:cNvPr id="25" name="Rettangolo 17">
              <a:extLst>
                <a:ext uri="{FF2B5EF4-FFF2-40B4-BE49-F238E27FC236}">
                  <a16:creationId xmlns:a16="http://schemas.microsoft.com/office/drawing/2014/main" id="{7EC6EB80-7013-B731-4B50-E9EC59795B8F}"/>
                </a:ext>
              </a:extLst>
            </p:cNvPr>
            <p:cNvSpPr/>
            <p:nvPr userDrawn="1"/>
          </p:nvSpPr>
          <p:spPr>
            <a:xfrm>
              <a:off x="12263121" y="2968489"/>
              <a:ext cx="807695" cy="432000"/>
            </a:xfrm>
            <a:prstGeom prst="rect">
              <a:avLst/>
            </a:prstGeom>
            <a:solidFill>
              <a:srgbClr val="8FAADC"/>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143.170.220</a:t>
              </a:r>
            </a:p>
          </p:txBody>
        </p:sp>
        <p:sp>
          <p:nvSpPr>
            <p:cNvPr id="26" name="Rettangolo 18">
              <a:extLst>
                <a:ext uri="{FF2B5EF4-FFF2-40B4-BE49-F238E27FC236}">
                  <a16:creationId xmlns:a16="http://schemas.microsoft.com/office/drawing/2014/main" id="{1D6FDA5F-5533-C2C5-C67D-BEAAD0C3E97F}"/>
                </a:ext>
              </a:extLst>
            </p:cNvPr>
            <p:cNvSpPr/>
            <p:nvPr userDrawn="1"/>
          </p:nvSpPr>
          <p:spPr>
            <a:xfrm>
              <a:off x="12263121" y="3428897"/>
              <a:ext cx="807695" cy="432000"/>
            </a:xfrm>
            <a:prstGeom prst="rect">
              <a:avLst/>
            </a:prstGeom>
            <a:solidFill>
              <a:srgbClr val="B4C7E7"/>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180.199.231</a:t>
              </a:r>
            </a:p>
          </p:txBody>
        </p:sp>
        <p:sp>
          <p:nvSpPr>
            <p:cNvPr id="27" name="Rettangolo 19">
              <a:extLst>
                <a:ext uri="{FF2B5EF4-FFF2-40B4-BE49-F238E27FC236}">
                  <a16:creationId xmlns:a16="http://schemas.microsoft.com/office/drawing/2014/main" id="{52D80036-53B1-C21A-49D5-ADF221C966B2}"/>
                </a:ext>
              </a:extLst>
            </p:cNvPr>
            <p:cNvSpPr/>
            <p:nvPr userDrawn="1"/>
          </p:nvSpPr>
          <p:spPr>
            <a:xfrm>
              <a:off x="13102953" y="2968489"/>
              <a:ext cx="807695" cy="432000"/>
            </a:xfrm>
            <a:prstGeom prst="rect">
              <a:avLst/>
            </a:prstGeom>
            <a:solidFill>
              <a:srgbClr val="7030A0"/>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112.48.160</a:t>
              </a:r>
            </a:p>
          </p:txBody>
        </p:sp>
        <p:sp>
          <p:nvSpPr>
            <p:cNvPr id="28" name="Rettangolo 20">
              <a:extLst>
                <a:ext uri="{FF2B5EF4-FFF2-40B4-BE49-F238E27FC236}">
                  <a16:creationId xmlns:a16="http://schemas.microsoft.com/office/drawing/2014/main" id="{C1392840-1EE2-C99D-F6CA-328BB9CF2C7B}"/>
                </a:ext>
              </a:extLst>
            </p:cNvPr>
            <p:cNvSpPr/>
            <p:nvPr userDrawn="1"/>
          </p:nvSpPr>
          <p:spPr>
            <a:xfrm>
              <a:off x="13103837" y="3428897"/>
              <a:ext cx="807695" cy="432000"/>
            </a:xfrm>
            <a:prstGeom prst="rect">
              <a:avLst/>
            </a:prstGeom>
            <a:solidFill>
              <a:srgbClr val="C5E0B4"/>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197.224.180</a:t>
              </a:r>
            </a:p>
          </p:txBody>
        </p:sp>
        <p:sp>
          <p:nvSpPr>
            <p:cNvPr id="29" name="Rettangolo 15">
              <a:extLst>
                <a:ext uri="{FF2B5EF4-FFF2-40B4-BE49-F238E27FC236}">
                  <a16:creationId xmlns:a16="http://schemas.microsoft.com/office/drawing/2014/main" id="{BEDA70AF-F196-40C9-8A14-3685696757BA}"/>
                </a:ext>
              </a:extLst>
            </p:cNvPr>
            <p:cNvSpPr/>
            <p:nvPr userDrawn="1"/>
          </p:nvSpPr>
          <p:spPr>
            <a:xfrm>
              <a:off x="12826337" y="2299708"/>
              <a:ext cx="521093" cy="432306"/>
            </a:xfrm>
            <a:prstGeom prst="rect">
              <a:avLst/>
            </a:prstGeom>
            <a:solidFill>
              <a:srgbClr val="9DA7B3"/>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30" name="Rettangolo 16">
              <a:extLst>
                <a:ext uri="{FF2B5EF4-FFF2-40B4-BE49-F238E27FC236}">
                  <a16:creationId xmlns:a16="http://schemas.microsoft.com/office/drawing/2014/main" id="{BDFB0BF0-FDCB-29A9-B74A-B579199B1CA3}"/>
                </a:ext>
              </a:extLst>
            </p:cNvPr>
            <p:cNvSpPr/>
            <p:nvPr userDrawn="1"/>
          </p:nvSpPr>
          <p:spPr>
            <a:xfrm>
              <a:off x="13389554" y="2299708"/>
              <a:ext cx="521093" cy="432306"/>
            </a:xfrm>
            <a:prstGeom prst="rect">
              <a:avLst/>
            </a:prstGeom>
            <a:solidFill>
              <a:srgbClr val="DADEE3"/>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endParaRPr>
            </a:p>
          </p:txBody>
        </p:sp>
        <p:sp>
          <p:nvSpPr>
            <p:cNvPr id="31" name="Rettangolo 15">
              <a:extLst>
                <a:ext uri="{FF2B5EF4-FFF2-40B4-BE49-F238E27FC236}">
                  <a16:creationId xmlns:a16="http://schemas.microsoft.com/office/drawing/2014/main" id="{25454B6E-8939-3404-EECC-D540F518990E}"/>
                </a:ext>
              </a:extLst>
            </p:cNvPr>
            <p:cNvSpPr/>
            <p:nvPr userDrawn="1"/>
          </p:nvSpPr>
          <p:spPr>
            <a:xfrm>
              <a:off x="12263120" y="2299708"/>
              <a:ext cx="521093" cy="432306"/>
            </a:xfrm>
            <a:prstGeom prst="rect">
              <a:avLst/>
            </a:prstGeom>
            <a:solidFill>
              <a:srgbClr val="536479"/>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2" name="Group 23">
            <a:extLst>
              <a:ext uri="{FF2B5EF4-FFF2-40B4-BE49-F238E27FC236}">
                <a16:creationId xmlns:a16="http://schemas.microsoft.com/office/drawing/2014/main" id="{E2E75F7D-CE26-B5C1-81D4-9DF12F5339E6}"/>
              </a:ext>
            </a:extLst>
          </p:cNvPr>
          <p:cNvGrpSpPr/>
          <p:nvPr/>
        </p:nvGrpSpPr>
        <p:grpSpPr>
          <a:xfrm>
            <a:off x="84526" y="500180"/>
            <a:ext cx="11857792" cy="538897"/>
            <a:chOff x="305935" y="1361656"/>
            <a:chExt cx="9149215" cy="538897"/>
          </a:xfrm>
        </p:grpSpPr>
        <p:sp>
          <p:nvSpPr>
            <p:cNvPr id="4" name="Rectangle 4">
              <a:extLst>
                <a:ext uri="{FF2B5EF4-FFF2-40B4-BE49-F238E27FC236}">
                  <a16:creationId xmlns:a16="http://schemas.microsoft.com/office/drawing/2014/main" id="{EA9A77CB-B3AA-B081-6C13-420D2BF09B80}"/>
                </a:ext>
              </a:extLst>
            </p:cNvPr>
            <p:cNvSpPr>
              <a:spLocks noChangeArrowheads="1"/>
            </p:cNvSpPr>
            <p:nvPr/>
          </p:nvSpPr>
          <p:spPr bwMode="auto">
            <a:xfrm>
              <a:off x="305935" y="1361656"/>
              <a:ext cx="9110662" cy="538897"/>
            </a:xfrm>
            <a:prstGeom prst="rect">
              <a:avLst/>
            </a:prstGeom>
            <a:noFill/>
            <a:ln w="25400" algn="ctr">
              <a:noFill/>
              <a:miter lim="800000"/>
              <a:headEnd/>
              <a:tailEnd/>
            </a:ln>
            <a:effectLst/>
          </p:spPr>
          <p:txBody>
            <a:bodyPr lIns="91440" tIns="45720" rIns="91440" bIns="45720" anchor="ctr"/>
            <a:lstStyle>
              <a:lvl1pPr algn="l" eaLnBrk="0" hangingPunct="0">
                <a:spcBef>
                  <a:spcPct val="100000"/>
                </a:spcBef>
                <a:buFont typeface="Wingdings" panose="05000000000000000000" pitchFamily="2" charset="2"/>
                <a:buChar char=""/>
                <a:defRPr sz="1600">
                  <a:solidFill>
                    <a:srgbClr val="003E74"/>
                  </a:solidFill>
                  <a:latin typeface="Lucida Sans" panose="020B0602030504020204" pitchFamily="34" charset="0"/>
                  <a:cs typeface="Arial" panose="020B0604020202020204" pitchFamily="34" charset="0"/>
                </a:defRPr>
              </a:lvl1pPr>
              <a:lvl2pPr marL="742950" indent="-285750" algn="l" eaLnBrk="0" hangingPunct="0">
                <a:spcBef>
                  <a:spcPct val="25000"/>
                </a:spcBef>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2pPr>
              <a:lvl3pPr marL="1143000" indent="-228600" algn="l" eaLnBrk="0" hangingPunct="0">
                <a:spcBef>
                  <a:spcPct val="15000"/>
                </a:spcBef>
                <a:buChar char="•"/>
                <a:defRPr sz="1600">
                  <a:solidFill>
                    <a:srgbClr val="003E74"/>
                  </a:solidFill>
                  <a:latin typeface="Lucida Sans" panose="020B0602030504020204" pitchFamily="34" charset="0"/>
                  <a:cs typeface="Arial" panose="020B0604020202020204" pitchFamily="34" charset="0"/>
                </a:defRPr>
              </a:lvl3pPr>
              <a:lvl4pPr marL="1600200" indent="-228600" algn="l" eaLnBrk="0" hangingPunct="0">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4pPr>
              <a:lvl5pPr marL="2057400" indent="-228600" algn="l" eaLnBrk="0" hangingPunct="0">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5pPr>
              <a:lvl6pPr marL="25146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6pPr>
              <a:lvl7pPr marL="29718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7pPr>
              <a:lvl8pPr marL="34290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8pPr>
              <a:lvl9pPr marL="38862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9pPr>
            </a:lstStyle>
            <a:p>
              <a:pPr marL="0" marR="0" lvl="0" indent="0" defTabSz="914400" rtl="0" eaLnBrk="0" fontAlgn="auto" latinLnBrk="0" hangingPunct="0">
                <a:lnSpc>
                  <a:spcPct val="100000"/>
                </a:lnSpc>
                <a:spcBef>
                  <a:spcPct val="0"/>
                </a:spcBef>
                <a:spcAft>
                  <a:spcPts val="0"/>
                </a:spcAft>
                <a:buClrTx/>
                <a:buSzTx/>
                <a:buFont typeface="Wingdings" panose="05000000000000000000" pitchFamily="2" charset="2"/>
                <a:buNone/>
                <a:tabLst/>
                <a:defRPr/>
              </a:pPr>
              <a:r>
                <a:rPr lang="en-US" sz="1800" i="1" dirty="0">
                  <a:solidFill>
                    <a:srgbClr val="0C2340"/>
                  </a:solidFill>
                  <a:latin typeface="Arial"/>
                </a:rPr>
                <a:t>For estimating number of available containers in a given time, it has been used the shrinking rate calculated in the previous step, divided for the time interval and adjusted for the probability of the container to be in a trip.</a:t>
              </a:r>
              <a:endParaRPr lang="es-AR" sz="1800" i="1" dirty="0">
                <a:solidFill>
                  <a:srgbClr val="0C2340"/>
                </a:solidFill>
                <a:latin typeface="Arial"/>
              </a:endParaRPr>
            </a:p>
          </p:txBody>
        </p:sp>
        <p:cxnSp>
          <p:nvCxnSpPr>
            <p:cNvPr id="5" name="Straight Connector 7">
              <a:extLst>
                <a:ext uri="{FF2B5EF4-FFF2-40B4-BE49-F238E27FC236}">
                  <a16:creationId xmlns:a16="http://schemas.microsoft.com/office/drawing/2014/main" id="{64D09A82-1564-8FFA-F80C-32EC514F7407}"/>
                </a:ext>
              </a:extLst>
            </p:cNvPr>
            <p:cNvCxnSpPr/>
            <p:nvPr/>
          </p:nvCxnSpPr>
          <p:spPr bwMode="auto">
            <a:xfrm>
              <a:off x="344488" y="1886430"/>
              <a:ext cx="911066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 name="Text Box 4">
            <a:extLst>
              <a:ext uri="{FF2B5EF4-FFF2-40B4-BE49-F238E27FC236}">
                <a16:creationId xmlns:a16="http://schemas.microsoft.com/office/drawing/2014/main" id="{02564CBB-E38D-780E-83BE-C835A2F9BE10}"/>
              </a:ext>
            </a:extLst>
          </p:cNvPr>
          <p:cNvSpPr txBox="1">
            <a:spLocks noChangeArrowheads="1"/>
          </p:cNvSpPr>
          <p:nvPr>
            <p:custDataLst>
              <p:tags r:id="rId1"/>
            </p:custDataLst>
          </p:nvPr>
        </p:nvSpPr>
        <p:spPr bwMode="auto">
          <a:xfrm>
            <a:off x="238125" y="1147230"/>
            <a:ext cx="5582973" cy="287499"/>
          </a:xfrm>
          <a:prstGeom prst="rect">
            <a:avLst/>
          </a:prstGeom>
          <a:solidFill>
            <a:srgbClr val="133765"/>
          </a:solidFill>
          <a:ln w="12700" cap="flat" cmpd="sng" algn="ctr">
            <a:noFill/>
            <a:prstDash val="solid"/>
          </a:ln>
          <a:effectLst/>
        </p:spPr>
        <p:txBody>
          <a:bodyPr lIns="0" tIns="0" rIns="0" bIns="0" rtlCol="0" anchor="ctr"/>
          <a:lstStyle>
            <a:defPPr>
              <a:defRPr lang="it-IT"/>
            </a:defPPr>
            <a:lvl1pPr marR="0" lvl="0" indent="0" algn="ctr" defTabSz="1219044" fontAlgn="auto">
              <a:lnSpc>
                <a:spcPct val="100000"/>
              </a:lnSpc>
              <a:spcBef>
                <a:spcPts val="0"/>
              </a:spcBef>
              <a:spcAft>
                <a:spcPts val="0"/>
              </a:spcAft>
              <a:buClrTx/>
              <a:buSzTx/>
              <a:buFontTx/>
              <a:buNone/>
              <a:tabLst/>
              <a:defRPr kumimoji="0" sz="1467" b="1" i="0" u="none" strike="noStrike" kern="0" cap="none" spc="0" normalizeH="0" baseline="0">
                <a:ln>
                  <a:noFill/>
                </a:ln>
                <a:solidFill>
                  <a:srgbClr val="FFFFFF"/>
                </a:solidFill>
                <a:effectLst/>
                <a:uLnTx/>
                <a:uFillTx/>
                <a:latin typeface="Calibri" panose="020F0502020204030204"/>
              </a:defRPr>
            </a:lvl1pPr>
          </a:lstStyle>
          <a:p>
            <a:r>
              <a:rPr lang="es-ES" dirty="0" err="1">
                <a:latin typeface="+mj-lt"/>
              </a:rPr>
              <a:t>Methodology</a:t>
            </a:r>
            <a:endParaRPr lang="es-ES" dirty="0">
              <a:latin typeface="+mj-lt"/>
            </a:endParaRPr>
          </a:p>
        </p:txBody>
      </p:sp>
      <p:sp>
        <p:nvSpPr>
          <p:cNvPr id="3" name="Text Box 4">
            <a:extLst>
              <a:ext uri="{FF2B5EF4-FFF2-40B4-BE49-F238E27FC236}">
                <a16:creationId xmlns:a16="http://schemas.microsoft.com/office/drawing/2014/main" id="{E37B85C3-4528-D5E1-EA4B-0002A3F9D158}"/>
              </a:ext>
            </a:extLst>
          </p:cNvPr>
          <p:cNvSpPr txBox="1">
            <a:spLocks noChangeArrowheads="1"/>
          </p:cNvSpPr>
          <p:nvPr>
            <p:custDataLst>
              <p:tags r:id="rId2"/>
            </p:custDataLst>
          </p:nvPr>
        </p:nvSpPr>
        <p:spPr bwMode="auto">
          <a:xfrm>
            <a:off x="6465799" y="1147230"/>
            <a:ext cx="5524427" cy="287499"/>
          </a:xfrm>
          <a:prstGeom prst="rect">
            <a:avLst/>
          </a:prstGeom>
          <a:solidFill>
            <a:srgbClr val="133765"/>
          </a:solidFill>
          <a:ln w="12700" cap="flat" cmpd="sng" algn="ctr">
            <a:noFill/>
            <a:prstDash val="solid"/>
          </a:ln>
          <a:effectLst/>
        </p:spPr>
        <p:txBody>
          <a:bodyPr lIns="0" tIns="0" rIns="0" bIns="0" rtlCol="0" anchor="ctr"/>
          <a:lstStyle>
            <a:defPPr>
              <a:defRPr lang="it-IT"/>
            </a:defPPr>
            <a:lvl1pPr marR="0" lvl="0" indent="0" algn="ctr" defTabSz="1219044" fontAlgn="auto">
              <a:lnSpc>
                <a:spcPct val="100000"/>
              </a:lnSpc>
              <a:spcBef>
                <a:spcPts val="0"/>
              </a:spcBef>
              <a:spcAft>
                <a:spcPts val="0"/>
              </a:spcAft>
              <a:buClrTx/>
              <a:buSzTx/>
              <a:buFontTx/>
              <a:buNone/>
              <a:tabLst/>
              <a:defRPr kumimoji="0" sz="1467" b="1" i="0" u="none" strike="noStrike" kern="0" cap="none" spc="0" normalizeH="0" baseline="0">
                <a:ln>
                  <a:noFill/>
                </a:ln>
                <a:solidFill>
                  <a:srgbClr val="FFFFFF"/>
                </a:solidFill>
                <a:effectLst/>
                <a:uLnTx/>
                <a:uFillTx/>
                <a:latin typeface="Calibri" panose="020F0502020204030204"/>
              </a:defRPr>
            </a:lvl1pPr>
          </a:lstStyle>
          <a:p>
            <a:r>
              <a:rPr lang="es-ES" dirty="0" err="1">
                <a:latin typeface="+mj-lt"/>
              </a:rPr>
              <a:t>Considerations</a:t>
            </a:r>
            <a:endParaRPr lang="es-ES" dirty="0">
              <a:latin typeface="+mj-lt"/>
            </a:endParaRPr>
          </a:p>
        </p:txBody>
      </p:sp>
      <p:sp>
        <p:nvSpPr>
          <p:cNvPr id="8" name="object 3">
            <a:extLst>
              <a:ext uri="{FF2B5EF4-FFF2-40B4-BE49-F238E27FC236}">
                <a16:creationId xmlns:a16="http://schemas.microsoft.com/office/drawing/2014/main" id="{B5779EE6-9D0C-8F3F-C890-0DCB0C319A25}"/>
              </a:ext>
            </a:extLst>
          </p:cNvPr>
          <p:cNvSpPr/>
          <p:nvPr/>
        </p:nvSpPr>
        <p:spPr>
          <a:xfrm rot="5400000">
            <a:off x="2894860" y="-1165772"/>
            <a:ext cx="303530" cy="5548946"/>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a:solidFill>
                  <a:srgbClr val="133765"/>
                </a:solidFill>
              </a:rPr>
              <a:t>Data </a:t>
            </a:r>
            <a:r>
              <a:rPr lang="es-ES" sz="1600" b="1" dirty="0" err="1">
                <a:solidFill>
                  <a:srgbClr val="133765"/>
                </a:solidFill>
              </a:rPr>
              <a:t>Needed</a:t>
            </a:r>
            <a:endParaRPr lang="es-ES" sz="1600" b="1" dirty="0">
              <a:solidFill>
                <a:srgbClr val="133765"/>
              </a:solidFill>
            </a:endParaRPr>
          </a:p>
        </p:txBody>
      </p:sp>
      <p:sp>
        <p:nvSpPr>
          <p:cNvPr id="9" name="TextBox 56">
            <a:extLst>
              <a:ext uri="{FF2B5EF4-FFF2-40B4-BE49-F238E27FC236}">
                <a16:creationId xmlns:a16="http://schemas.microsoft.com/office/drawing/2014/main" id="{67F3F334-B721-E901-0090-3E6B314D899F}"/>
              </a:ext>
            </a:extLst>
          </p:cNvPr>
          <p:cNvSpPr txBox="1"/>
          <p:nvPr/>
        </p:nvSpPr>
        <p:spPr>
          <a:xfrm>
            <a:off x="272152" y="1770076"/>
            <a:ext cx="5524575" cy="1832893"/>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shrinking</a:t>
            </a:r>
            <a:r>
              <a:rPr lang="es-ES" kern="1200" dirty="0">
                <a:solidFill>
                  <a:schemeClr val="tx1"/>
                </a:solidFill>
                <a:latin typeface="+mj-lt"/>
              </a:rPr>
              <a:t> </a:t>
            </a:r>
            <a:r>
              <a:rPr lang="es-ES" kern="1200" dirty="0" err="1">
                <a:solidFill>
                  <a:schemeClr val="tx1"/>
                </a:solidFill>
                <a:latin typeface="+mj-lt"/>
              </a:rPr>
              <a:t>rate</a:t>
            </a:r>
            <a:r>
              <a:rPr lang="es-ES" kern="1200" dirty="0">
                <a:solidFill>
                  <a:schemeClr val="tx1"/>
                </a:solidFill>
                <a:latin typeface="+mj-lt"/>
              </a:rPr>
              <a:t>: S</a:t>
            </a:r>
          </a:p>
          <a:p>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probability</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being</a:t>
            </a:r>
            <a:r>
              <a:rPr lang="es-ES" kern="1200" dirty="0">
                <a:solidFill>
                  <a:schemeClr val="tx1"/>
                </a:solidFill>
                <a:latin typeface="+mj-lt"/>
              </a:rPr>
              <a:t> in a </a:t>
            </a:r>
            <a:r>
              <a:rPr lang="es-ES" kern="1200" dirty="0" err="1">
                <a:solidFill>
                  <a:schemeClr val="tx1"/>
                </a:solidFill>
                <a:latin typeface="+mj-lt"/>
              </a:rPr>
              <a:t>trip</a:t>
            </a:r>
            <a:r>
              <a:rPr lang="es-ES" kern="1200" dirty="0">
                <a:solidFill>
                  <a:schemeClr val="tx1"/>
                </a:solidFill>
                <a:latin typeface="+mj-lt"/>
              </a:rPr>
              <a:t> </a:t>
            </a:r>
            <a:r>
              <a:rPr lang="es-ES" kern="1200" dirty="0" err="1">
                <a:solidFill>
                  <a:schemeClr val="tx1"/>
                </a:solidFill>
                <a:latin typeface="+mj-lt"/>
              </a:rPr>
              <a:t>calculated</a:t>
            </a:r>
            <a:r>
              <a:rPr lang="es-ES" kern="1200" dirty="0">
                <a:solidFill>
                  <a:schemeClr val="tx1"/>
                </a:solidFill>
                <a:latin typeface="+mj-lt"/>
              </a:rPr>
              <a:t> as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amount</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days</a:t>
            </a:r>
            <a:r>
              <a:rPr lang="es-ES" kern="1200" dirty="0">
                <a:solidFill>
                  <a:schemeClr val="tx1"/>
                </a:solidFill>
                <a:latin typeface="+mj-lt"/>
              </a:rPr>
              <a:t>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all</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containers</a:t>
            </a:r>
            <a:r>
              <a:rPr lang="es-ES" kern="1200" dirty="0">
                <a:solidFill>
                  <a:schemeClr val="tx1"/>
                </a:solidFill>
                <a:latin typeface="+mj-lt"/>
              </a:rPr>
              <a:t> </a:t>
            </a:r>
            <a:r>
              <a:rPr lang="es-ES" kern="1200" dirty="0" err="1">
                <a:solidFill>
                  <a:schemeClr val="tx1"/>
                </a:solidFill>
                <a:latin typeface="+mj-lt"/>
              </a:rPr>
              <a:t>were</a:t>
            </a:r>
            <a:r>
              <a:rPr lang="es-ES" kern="1200" dirty="0">
                <a:solidFill>
                  <a:schemeClr val="tx1"/>
                </a:solidFill>
                <a:latin typeface="+mj-lt"/>
              </a:rPr>
              <a:t> in a </a:t>
            </a:r>
            <a:r>
              <a:rPr lang="es-ES" kern="1200" dirty="0" err="1">
                <a:solidFill>
                  <a:schemeClr val="tx1"/>
                </a:solidFill>
                <a:latin typeface="+mj-lt"/>
              </a:rPr>
              <a:t>trip</a:t>
            </a:r>
            <a:r>
              <a:rPr lang="es-ES" kern="1200" dirty="0">
                <a:solidFill>
                  <a:schemeClr val="tx1"/>
                </a:solidFill>
                <a:latin typeface="+mj-lt"/>
              </a:rPr>
              <a:t> </a:t>
            </a:r>
            <a:r>
              <a:rPr lang="es-ES" kern="1200" dirty="0" err="1">
                <a:solidFill>
                  <a:schemeClr val="tx1"/>
                </a:solidFill>
                <a:latin typeface="+mj-lt"/>
              </a:rPr>
              <a:t>divided</a:t>
            </a:r>
            <a:r>
              <a:rPr lang="es-ES" kern="1200" dirty="0">
                <a:solidFill>
                  <a:schemeClr val="tx1"/>
                </a:solidFill>
                <a:latin typeface="+mj-lt"/>
              </a:rPr>
              <a:t> </a:t>
            </a:r>
            <a:r>
              <a:rPr lang="es-ES" kern="1200" dirty="0" err="1">
                <a:solidFill>
                  <a:schemeClr val="tx1"/>
                </a:solidFill>
                <a:latin typeface="+mj-lt"/>
              </a:rPr>
              <a:t>for</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total </a:t>
            </a:r>
            <a:r>
              <a:rPr lang="es-ES" kern="1200" dirty="0" err="1">
                <a:solidFill>
                  <a:schemeClr val="tx1"/>
                </a:solidFill>
                <a:latin typeface="+mj-lt"/>
              </a:rPr>
              <a:t>days</a:t>
            </a:r>
            <a:r>
              <a:rPr lang="es-ES" kern="1200" dirty="0">
                <a:solidFill>
                  <a:schemeClr val="tx1"/>
                </a:solidFill>
                <a:latin typeface="+mj-lt"/>
              </a:rPr>
              <a:t> </a:t>
            </a:r>
            <a:r>
              <a:rPr lang="es-ES" kern="1200" dirty="0" err="1">
                <a:solidFill>
                  <a:schemeClr val="tx1"/>
                </a:solidFill>
                <a:latin typeface="+mj-lt"/>
              </a:rPr>
              <a:t>observed</a:t>
            </a:r>
            <a:r>
              <a:rPr lang="es-ES" kern="1200" dirty="0">
                <a:solidFill>
                  <a:schemeClr val="tx1"/>
                </a:solidFill>
                <a:latin typeface="+mj-lt"/>
              </a:rPr>
              <a:t>:  </a:t>
            </a:r>
            <a:r>
              <a:rPr lang="es-US" b="0" i="1" dirty="0" err="1">
                <a:solidFill>
                  <a:srgbClr val="31333F"/>
                </a:solidFill>
                <a:effectLst/>
                <a:latin typeface="KaTeX_Math"/>
              </a:rPr>
              <a:t>Ptrip</a:t>
            </a:r>
            <a:endParaRPr lang="es-US" b="0" i="1" dirty="0">
              <a:solidFill>
                <a:srgbClr val="31333F"/>
              </a:solidFill>
              <a:effectLst/>
              <a:latin typeface="KaTeX_Math"/>
            </a:endParaRPr>
          </a:p>
          <a:p>
            <a:r>
              <a:rPr lang="es-US" kern="1200" dirty="0" err="1">
                <a:solidFill>
                  <a:schemeClr val="tx1"/>
                </a:solidFill>
                <a:latin typeface="+mj-lt"/>
              </a:rPr>
              <a:t>The</a:t>
            </a:r>
            <a:r>
              <a:rPr lang="es-US" kern="1200" dirty="0">
                <a:solidFill>
                  <a:schemeClr val="tx1"/>
                </a:solidFill>
                <a:latin typeface="+mj-lt"/>
              </a:rPr>
              <a:t> </a:t>
            </a:r>
            <a:r>
              <a:rPr lang="es-US" kern="1200" dirty="0" err="1">
                <a:solidFill>
                  <a:schemeClr val="tx1"/>
                </a:solidFill>
                <a:latin typeface="+mj-lt"/>
              </a:rPr>
              <a:t>number</a:t>
            </a:r>
            <a:r>
              <a:rPr lang="es-US" kern="1200" dirty="0">
                <a:solidFill>
                  <a:schemeClr val="tx1"/>
                </a:solidFill>
                <a:latin typeface="+mj-lt"/>
              </a:rPr>
              <a:t> </a:t>
            </a:r>
            <a:r>
              <a:rPr lang="es-US" kern="1200" dirty="0" err="1">
                <a:solidFill>
                  <a:schemeClr val="tx1"/>
                </a:solidFill>
                <a:latin typeface="+mj-lt"/>
              </a:rPr>
              <a:t>of</a:t>
            </a:r>
            <a:r>
              <a:rPr lang="es-US" kern="1200" dirty="0">
                <a:solidFill>
                  <a:schemeClr val="tx1"/>
                </a:solidFill>
                <a:latin typeface="+mj-lt"/>
              </a:rPr>
              <a:t> </a:t>
            </a:r>
            <a:r>
              <a:rPr lang="es-US" kern="1200" dirty="0" err="1">
                <a:solidFill>
                  <a:schemeClr val="tx1"/>
                </a:solidFill>
                <a:latin typeface="+mj-lt"/>
              </a:rPr>
              <a:t>days</a:t>
            </a:r>
            <a:r>
              <a:rPr lang="es-US" kern="1200" dirty="0">
                <a:solidFill>
                  <a:schemeClr val="tx1"/>
                </a:solidFill>
                <a:latin typeface="+mj-lt"/>
              </a:rPr>
              <a:t> </a:t>
            </a:r>
            <a:r>
              <a:rPr lang="es-US" kern="1200" dirty="0" err="1">
                <a:solidFill>
                  <a:schemeClr val="tx1"/>
                </a:solidFill>
                <a:latin typeface="+mj-lt"/>
              </a:rPr>
              <a:t>to</a:t>
            </a:r>
            <a:r>
              <a:rPr lang="es-US" kern="1200" dirty="0">
                <a:solidFill>
                  <a:schemeClr val="tx1"/>
                </a:solidFill>
                <a:latin typeface="+mj-lt"/>
              </a:rPr>
              <a:t> be </a:t>
            </a:r>
            <a:r>
              <a:rPr lang="es-US" kern="1200" dirty="0" err="1">
                <a:solidFill>
                  <a:schemeClr val="tx1"/>
                </a:solidFill>
                <a:latin typeface="+mj-lt"/>
              </a:rPr>
              <a:t>considered</a:t>
            </a:r>
            <a:r>
              <a:rPr lang="es-US" kern="1200" dirty="0">
                <a:solidFill>
                  <a:schemeClr val="tx1"/>
                </a:solidFill>
                <a:latin typeface="+mj-lt"/>
              </a:rPr>
              <a:t> </a:t>
            </a:r>
            <a:r>
              <a:rPr lang="es-US" kern="1200" dirty="0" err="1">
                <a:solidFill>
                  <a:schemeClr val="tx1"/>
                </a:solidFill>
                <a:latin typeface="+mj-lt"/>
              </a:rPr>
              <a:t>for</a:t>
            </a:r>
            <a:r>
              <a:rPr lang="es-US" kern="1200" dirty="0">
                <a:solidFill>
                  <a:schemeClr val="tx1"/>
                </a:solidFill>
                <a:latin typeface="+mj-lt"/>
              </a:rPr>
              <a:t> </a:t>
            </a:r>
            <a:r>
              <a:rPr lang="es-US" kern="1200" dirty="0" err="1">
                <a:solidFill>
                  <a:schemeClr val="tx1"/>
                </a:solidFill>
                <a:latin typeface="+mj-lt"/>
              </a:rPr>
              <a:t>the</a:t>
            </a:r>
            <a:r>
              <a:rPr lang="es-US" kern="1200" dirty="0">
                <a:solidFill>
                  <a:schemeClr val="tx1"/>
                </a:solidFill>
                <a:latin typeface="+mj-lt"/>
              </a:rPr>
              <a:t> </a:t>
            </a:r>
            <a:r>
              <a:rPr lang="es-US" kern="1200" dirty="0" err="1">
                <a:solidFill>
                  <a:schemeClr val="tx1"/>
                </a:solidFill>
                <a:latin typeface="+mj-lt"/>
              </a:rPr>
              <a:t>estimation</a:t>
            </a:r>
            <a:endParaRPr lang="es-US" kern="1200" dirty="0">
              <a:solidFill>
                <a:schemeClr val="tx1"/>
              </a:solidFill>
              <a:latin typeface="+mj-lt"/>
            </a:endParaRPr>
          </a:p>
          <a:p>
            <a:r>
              <a:rPr lang="es-US" kern="1200" dirty="0" err="1">
                <a:solidFill>
                  <a:schemeClr val="tx1"/>
                </a:solidFill>
                <a:latin typeface="+mj-lt"/>
              </a:rPr>
              <a:t>The</a:t>
            </a:r>
            <a:r>
              <a:rPr lang="es-US" kern="1200" dirty="0">
                <a:solidFill>
                  <a:schemeClr val="tx1"/>
                </a:solidFill>
                <a:latin typeface="+mj-lt"/>
              </a:rPr>
              <a:t> </a:t>
            </a:r>
            <a:r>
              <a:rPr lang="es-US" kern="1200" dirty="0" err="1">
                <a:solidFill>
                  <a:schemeClr val="tx1"/>
                </a:solidFill>
                <a:latin typeface="+mj-lt"/>
              </a:rPr>
              <a:t>number</a:t>
            </a:r>
            <a:r>
              <a:rPr lang="es-US" kern="1200" dirty="0">
                <a:solidFill>
                  <a:schemeClr val="tx1"/>
                </a:solidFill>
                <a:latin typeface="+mj-lt"/>
              </a:rPr>
              <a:t> </a:t>
            </a:r>
            <a:r>
              <a:rPr lang="es-US" kern="1200" dirty="0" err="1">
                <a:solidFill>
                  <a:schemeClr val="tx1"/>
                </a:solidFill>
                <a:latin typeface="+mj-lt"/>
              </a:rPr>
              <a:t>of</a:t>
            </a:r>
            <a:r>
              <a:rPr lang="es-US" kern="1200" dirty="0">
                <a:solidFill>
                  <a:schemeClr val="tx1"/>
                </a:solidFill>
                <a:latin typeface="+mj-lt"/>
              </a:rPr>
              <a:t> </a:t>
            </a:r>
            <a:r>
              <a:rPr lang="es-US" kern="1200" dirty="0" err="1">
                <a:solidFill>
                  <a:schemeClr val="tx1"/>
                </a:solidFill>
                <a:latin typeface="+mj-lt"/>
              </a:rPr>
              <a:t>containers</a:t>
            </a:r>
            <a:r>
              <a:rPr lang="es-US" kern="1200" dirty="0">
                <a:solidFill>
                  <a:schemeClr val="tx1"/>
                </a:solidFill>
                <a:latin typeface="+mj-lt"/>
              </a:rPr>
              <a:t> </a:t>
            </a:r>
            <a:r>
              <a:rPr lang="es-US" kern="1200" dirty="0" err="1">
                <a:solidFill>
                  <a:schemeClr val="tx1"/>
                </a:solidFill>
                <a:latin typeface="+mj-lt"/>
              </a:rPr>
              <a:t>available</a:t>
            </a:r>
            <a:r>
              <a:rPr lang="es-US" kern="1200" dirty="0">
                <a:solidFill>
                  <a:schemeClr val="tx1"/>
                </a:solidFill>
                <a:latin typeface="+mj-lt"/>
              </a:rPr>
              <a:t> in a </a:t>
            </a:r>
            <a:r>
              <a:rPr lang="es-US" kern="1200" dirty="0" err="1">
                <a:solidFill>
                  <a:schemeClr val="tx1"/>
                </a:solidFill>
                <a:latin typeface="+mj-lt"/>
              </a:rPr>
              <a:t>specific</a:t>
            </a:r>
            <a:r>
              <a:rPr lang="es-US" kern="1200" dirty="0">
                <a:solidFill>
                  <a:schemeClr val="tx1"/>
                </a:solidFill>
                <a:latin typeface="+mj-lt"/>
              </a:rPr>
              <a:t> </a:t>
            </a:r>
            <a:r>
              <a:rPr lang="es-US" kern="1200" dirty="0" err="1">
                <a:solidFill>
                  <a:schemeClr val="tx1"/>
                </a:solidFill>
                <a:latin typeface="+mj-lt"/>
              </a:rPr>
              <a:t>day</a:t>
            </a:r>
            <a:r>
              <a:rPr lang="es-US" kern="1200" dirty="0">
                <a:solidFill>
                  <a:schemeClr val="tx1"/>
                </a:solidFill>
                <a:latin typeface="+mj-lt"/>
              </a:rPr>
              <a:t> : N(t). In </a:t>
            </a:r>
            <a:r>
              <a:rPr lang="es-US" kern="1200" dirty="0" err="1">
                <a:solidFill>
                  <a:schemeClr val="tx1"/>
                </a:solidFill>
                <a:latin typeface="+mj-lt"/>
              </a:rPr>
              <a:t>the</a:t>
            </a:r>
            <a:r>
              <a:rPr lang="es-US" kern="1200" dirty="0">
                <a:solidFill>
                  <a:schemeClr val="tx1"/>
                </a:solidFill>
                <a:latin typeface="+mj-lt"/>
              </a:rPr>
              <a:t> t0 </a:t>
            </a:r>
            <a:r>
              <a:rPr lang="es-US" kern="1200" dirty="0" err="1">
                <a:solidFill>
                  <a:schemeClr val="tx1"/>
                </a:solidFill>
                <a:latin typeface="+mj-lt"/>
              </a:rPr>
              <a:t>It</a:t>
            </a:r>
            <a:r>
              <a:rPr lang="es-US" kern="1200" dirty="0">
                <a:solidFill>
                  <a:schemeClr val="tx1"/>
                </a:solidFill>
                <a:latin typeface="+mj-lt"/>
              </a:rPr>
              <a:t> </a:t>
            </a:r>
            <a:r>
              <a:rPr lang="es-US" kern="1200" dirty="0" err="1">
                <a:solidFill>
                  <a:schemeClr val="tx1"/>
                </a:solidFill>
                <a:latin typeface="+mj-lt"/>
              </a:rPr>
              <a:t>will</a:t>
            </a:r>
            <a:r>
              <a:rPr lang="es-US" kern="1200" dirty="0">
                <a:solidFill>
                  <a:schemeClr val="tx1"/>
                </a:solidFill>
                <a:latin typeface="+mj-lt"/>
              </a:rPr>
              <a:t> be </a:t>
            </a:r>
            <a:r>
              <a:rPr lang="es-US" kern="1200" dirty="0" err="1">
                <a:solidFill>
                  <a:schemeClr val="tx1"/>
                </a:solidFill>
                <a:latin typeface="+mj-lt"/>
              </a:rPr>
              <a:t>initial</a:t>
            </a:r>
            <a:r>
              <a:rPr lang="es-US" kern="1200" dirty="0">
                <a:solidFill>
                  <a:schemeClr val="tx1"/>
                </a:solidFill>
                <a:latin typeface="+mj-lt"/>
              </a:rPr>
              <a:t> container </a:t>
            </a:r>
            <a:r>
              <a:rPr lang="es-US" kern="1200" dirty="0" err="1">
                <a:solidFill>
                  <a:schemeClr val="tx1"/>
                </a:solidFill>
                <a:latin typeface="+mj-lt"/>
              </a:rPr>
              <a:t>number</a:t>
            </a:r>
            <a:endParaRPr lang="es-US" kern="1200" dirty="0">
              <a:solidFill>
                <a:schemeClr val="tx1"/>
              </a:solidFill>
              <a:latin typeface="+mj-lt"/>
            </a:endParaRPr>
          </a:p>
          <a:p>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constant</a:t>
            </a:r>
            <a:r>
              <a:rPr lang="es-ES" kern="1200" dirty="0">
                <a:solidFill>
                  <a:schemeClr val="tx1"/>
                </a:solidFill>
                <a:latin typeface="+mj-lt"/>
              </a:rPr>
              <a:t> </a:t>
            </a:r>
            <a:r>
              <a:rPr lang="es-ES" kern="1200" dirty="0" err="1">
                <a:solidFill>
                  <a:schemeClr val="tx1"/>
                </a:solidFill>
                <a:latin typeface="+mj-lt"/>
              </a:rPr>
              <a:t>risk</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losing</a:t>
            </a:r>
            <a:r>
              <a:rPr lang="es-ES" kern="1200" dirty="0">
                <a:solidFill>
                  <a:schemeClr val="tx1"/>
                </a:solidFill>
                <a:latin typeface="+mj-lt"/>
              </a:rPr>
              <a:t> a container in </a:t>
            </a:r>
            <a:r>
              <a:rPr lang="es-ES" kern="1200" dirty="0" err="1">
                <a:solidFill>
                  <a:schemeClr val="tx1"/>
                </a:solidFill>
                <a:latin typeface="+mj-lt"/>
              </a:rPr>
              <a:t>every</a:t>
            </a:r>
            <a:r>
              <a:rPr lang="es-ES" kern="1200" dirty="0">
                <a:solidFill>
                  <a:schemeClr val="tx1"/>
                </a:solidFill>
                <a:latin typeface="+mj-lt"/>
              </a:rPr>
              <a:t> </a:t>
            </a:r>
            <a:r>
              <a:rPr lang="es-ES" kern="1200" dirty="0" err="1">
                <a:solidFill>
                  <a:schemeClr val="tx1"/>
                </a:solidFill>
                <a:latin typeface="+mj-lt"/>
              </a:rPr>
              <a:t>day</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Interval : H  </a:t>
            </a:r>
            <a:r>
              <a:rPr lang="es-ES" kern="1200" dirty="0" err="1">
                <a:solidFill>
                  <a:schemeClr val="tx1"/>
                </a:solidFill>
                <a:latin typeface="+mj-lt"/>
              </a:rPr>
              <a:t>it</a:t>
            </a:r>
            <a:r>
              <a:rPr lang="es-ES" kern="1200" dirty="0">
                <a:solidFill>
                  <a:schemeClr val="tx1"/>
                </a:solidFill>
                <a:latin typeface="+mj-lt"/>
              </a:rPr>
              <a:t> </a:t>
            </a:r>
            <a:r>
              <a:rPr lang="es-ES" kern="1200" dirty="0" err="1">
                <a:solidFill>
                  <a:schemeClr val="tx1"/>
                </a:solidFill>
                <a:latin typeface="+mj-lt"/>
              </a:rPr>
              <a:t>would</a:t>
            </a:r>
            <a:r>
              <a:rPr lang="es-ES" kern="1200" dirty="0">
                <a:solidFill>
                  <a:schemeClr val="tx1"/>
                </a:solidFill>
                <a:latin typeface="+mj-lt"/>
              </a:rPr>
              <a:t> be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Shrinking</a:t>
            </a:r>
            <a:r>
              <a:rPr lang="es-ES" kern="1200" dirty="0">
                <a:solidFill>
                  <a:schemeClr val="tx1"/>
                </a:solidFill>
                <a:latin typeface="+mj-lt"/>
              </a:rPr>
              <a:t> </a:t>
            </a:r>
            <a:r>
              <a:rPr lang="es-ES" kern="1200" dirty="0" err="1">
                <a:solidFill>
                  <a:schemeClr val="tx1"/>
                </a:solidFill>
                <a:latin typeface="+mj-lt"/>
              </a:rPr>
              <a:t>rate</a:t>
            </a:r>
            <a:r>
              <a:rPr lang="es-ES" kern="1200" dirty="0">
                <a:solidFill>
                  <a:schemeClr val="tx1"/>
                </a:solidFill>
                <a:latin typeface="+mj-lt"/>
              </a:rPr>
              <a:t> </a:t>
            </a:r>
            <a:r>
              <a:rPr lang="es-ES" kern="1200" dirty="0" err="1">
                <a:solidFill>
                  <a:schemeClr val="tx1"/>
                </a:solidFill>
                <a:latin typeface="+mj-lt"/>
              </a:rPr>
              <a:t>divided</a:t>
            </a:r>
            <a:r>
              <a:rPr lang="es-ES" kern="1200" dirty="0">
                <a:solidFill>
                  <a:schemeClr val="tx1"/>
                </a:solidFill>
                <a:latin typeface="+mj-lt"/>
              </a:rPr>
              <a:t> </a:t>
            </a:r>
            <a:r>
              <a:rPr lang="es-ES" kern="1200" dirty="0" err="1">
                <a:solidFill>
                  <a:schemeClr val="tx1"/>
                </a:solidFill>
                <a:latin typeface="+mj-lt"/>
              </a:rPr>
              <a:t>for</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number</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days</a:t>
            </a:r>
            <a:r>
              <a:rPr lang="es-ES" kern="1200" dirty="0">
                <a:solidFill>
                  <a:schemeClr val="tx1"/>
                </a:solidFill>
                <a:latin typeface="+mj-lt"/>
              </a:rPr>
              <a:t> in </a:t>
            </a:r>
            <a:r>
              <a:rPr lang="es-ES" kern="1200" dirty="0" err="1">
                <a:solidFill>
                  <a:schemeClr val="tx1"/>
                </a:solidFill>
                <a:latin typeface="+mj-lt"/>
              </a:rPr>
              <a:t>the</a:t>
            </a:r>
            <a:r>
              <a:rPr lang="es-ES" kern="1200" dirty="0">
                <a:solidFill>
                  <a:schemeClr val="tx1"/>
                </a:solidFill>
                <a:latin typeface="+mj-lt"/>
              </a:rPr>
              <a:t> time </a:t>
            </a:r>
            <a:r>
              <a:rPr lang="es-ES" kern="1200" dirty="0" err="1">
                <a:solidFill>
                  <a:schemeClr val="tx1"/>
                </a:solidFill>
                <a:latin typeface="+mj-lt"/>
              </a:rPr>
              <a:t>interval</a:t>
            </a:r>
            <a:r>
              <a:rPr lang="es-ES" kern="1200" dirty="0">
                <a:solidFill>
                  <a:schemeClr val="tx1"/>
                </a:solidFill>
                <a:latin typeface="+mj-lt"/>
              </a:rPr>
              <a:t> </a:t>
            </a:r>
          </a:p>
        </p:txBody>
      </p:sp>
      <p:sp>
        <p:nvSpPr>
          <p:cNvPr id="10" name="object 3">
            <a:extLst>
              <a:ext uri="{FF2B5EF4-FFF2-40B4-BE49-F238E27FC236}">
                <a16:creationId xmlns:a16="http://schemas.microsoft.com/office/drawing/2014/main" id="{5F503B5F-CFDD-8BB8-E15D-CAF8C5B83775}"/>
              </a:ext>
            </a:extLst>
          </p:cNvPr>
          <p:cNvSpPr/>
          <p:nvPr/>
        </p:nvSpPr>
        <p:spPr>
          <a:xfrm rot="5400000">
            <a:off x="9076249" y="-1150069"/>
            <a:ext cx="303530" cy="5524575"/>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Assumptions</a:t>
            </a:r>
            <a:endParaRPr lang="es-ES" sz="1600" b="1" dirty="0">
              <a:solidFill>
                <a:srgbClr val="133765"/>
              </a:solidFill>
            </a:endParaRPr>
          </a:p>
        </p:txBody>
      </p:sp>
      <p:sp>
        <p:nvSpPr>
          <p:cNvPr id="11" name="TextBox 56">
            <a:extLst>
              <a:ext uri="{FF2B5EF4-FFF2-40B4-BE49-F238E27FC236}">
                <a16:creationId xmlns:a16="http://schemas.microsoft.com/office/drawing/2014/main" id="{F379ACB9-AA0E-254F-F192-668D9F4F99AE}"/>
              </a:ext>
            </a:extLst>
          </p:cNvPr>
          <p:cNvSpPr txBox="1"/>
          <p:nvPr/>
        </p:nvSpPr>
        <p:spPr>
          <a:xfrm>
            <a:off x="6465726" y="1856105"/>
            <a:ext cx="5524575" cy="1425070"/>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n-US" kern="1200" dirty="0">
                <a:solidFill>
                  <a:schemeClr val="tx1"/>
                </a:solidFill>
                <a:latin typeface="+mj-lt"/>
              </a:rPr>
              <a:t>Since multiple trips can happen within the same time span, we are using assuming that the risk it's a constant value for each day in the time span.</a:t>
            </a:r>
          </a:p>
          <a:p>
            <a:r>
              <a:rPr lang="en-US" kern="1200" dirty="0">
                <a:solidFill>
                  <a:schemeClr val="tx1"/>
                </a:solidFill>
                <a:latin typeface="+mj-lt"/>
              </a:rPr>
              <a:t>We are assuming that the probability for a container to be or not to be in a trip it’s constant for the observed time span.</a:t>
            </a:r>
          </a:p>
          <a:p>
            <a:r>
              <a:rPr lang="en-US" kern="1200" dirty="0">
                <a:solidFill>
                  <a:schemeClr val="tx1"/>
                </a:solidFill>
                <a:latin typeface="+mj-lt"/>
              </a:rPr>
              <a:t>For the shrinking rate since the observed distribution is not symmetrical we assume that the median value of trip is an adequate measure to estimate the median risk in the interval.</a:t>
            </a:r>
          </a:p>
        </p:txBody>
      </p:sp>
      <p:sp>
        <p:nvSpPr>
          <p:cNvPr id="32" name="TextBox 56">
            <a:extLst>
              <a:ext uri="{FF2B5EF4-FFF2-40B4-BE49-F238E27FC236}">
                <a16:creationId xmlns:a16="http://schemas.microsoft.com/office/drawing/2014/main" id="{6F00C1DE-7196-6DAE-97F1-48DC5438308A}"/>
              </a:ext>
            </a:extLst>
          </p:cNvPr>
          <p:cNvSpPr txBox="1"/>
          <p:nvPr/>
        </p:nvSpPr>
        <p:spPr>
          <a:xfrm>
            <a:off x="306355" y="3797946"/>
            <a:ext cx="5524575" cy="1191769"/>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endParaRPr lang="es-ES_tradnl" kern="1200" dirty="0">
              <a:solidFill>
                <a:schemeClr val="tx1"/>
              </a:solidFill>
              <a:latin typeface="+mj-lt"/>
            </a:endParaRPr>
          </a:p>
          <a:p>
            <a:endParaRPr lang="es-ES_tradnl" kern="1200" dirty="0">
              <a:solidFill>
                <a:schemeClr val="tx1"/>
              </a:solidFill>
              <a:latin typeface="+mj-lt"/>
            </a:endParaRPr>
          </a:p>
          <a:p>
            <a:pPr marL="0" indent="0">
              <a:buNone/>
            </a:pPr>
            <a:r>
              <a:rPr lang="es-ES_tradnl" kern="1200" dirty="0" err="1">
                <a:solidFill>
                  <a:schemeClr val="tx1"/>
                </a:solidFill>
                <a:latin typeface="+mj-lt"/>
              </a:rPr>
              <a:t>Where</a:t>
            </a:r>
            <a:r>
              <a:rPr lang="es-ES_tradnl" kern="1200" dirty="0">
                <a:solidFill>
                  <a:schemeClr val="tx1"/>
                </a:solidFill>
                <a:latin typeface="+mj-lt"/>
              </a:rPr>
              <a:t> H </a:t>
            </a:r>
            <a:r>
              <a:rPr lang="es-ES_tradnl" kern="1200" dirty="0" err="1">
                <a:solidFill>
                  <a:schemeClr val="tx1"/>
                </a:solidFill>
                <a:latin typeface="+mj-lt"/>
              </a:rPr>
              <a:t>is</a:t>
            </a:r>
            <a:r>
              <a:rPr lang="es-ES_tradnl" kern="1200" dirty="0">
                <a:solidFill>
                  <a:schemeClr val="tx1"/>
                </a:solidFill>
                <a:latin typeface="+mj-lt"/>
              </a:rPr>
              <a:t> </a:t>
            </a:r>
            <a:r>
              <a:rPr lang="es-ES_tradnl" kern="1200" dirty="0" err="1">
                <a:solidFill>
                  <a:schemeClr val="tx1"/>
                </a:solidFill>
                <a:latin typeface="+mj-lt"/>
              </a:rPr>
              <a:t>the</a:t>
            </a:r>
            <a:r>
              <a:rPr lang="es-ES_tradnl" kern="1200" dirty="0">
                <a:solidFill>
                  <a:schemeClr val="tx1"/>
                </a:solidFill>
                <a:latin typeface="+mj-lt"/>
              </a:rPr>
              <a:t> </a:t>
            </a:r>
            <a:r>
              <a:rPr lang="es-ES_tradnl" kern="1200" dirty="0" err="1">
                <a:solidFill>
                  <a:schemeClr val="tx1"/>
                </a:solidFill>
                <a:latin typeface="+mj-lt"/>
              </a:rPr>
              <a:t>daily</a:t>
            </a:r>
            <a:r>
              <a:rPr lang="es-ES_tradnl" kern="1200" dirty="0">
                <a:solidFill>
                  <a:schemeClr val="tx1"/>
                </a:solidFill>
                <a:latin typeface="+mj-lt"/>
              </a:rPr>
              <a:t> </a:t>
            </a:r>
            <a:r>
              <a:rPr lang="es-ES_tradnl" kern="1200" dirty="0" err="1">
                <a:solidFill>
                  <a:schemeClr val="tx1"/>
                </a:solidFill>
                <a:latin typeface="+mj-lt"/>
              </a:rPr>
              <a:t>probability</a:t>
            </a:r>
            <a:r>
              <a:rPr lang="es-ES_tradnl" kern="1200" dirty="0">
                <a:solidFill>
                  <a:schemeClr val="tx1"/>
                </a:solidFill>
                <a:latin typeface="+mj-lt"/>
              </a:rPr>
              <a:t> </a:t>
            </a:r>
            <a:r>
              <a:rPr lang="es-ES_tradnl" kern="1200" dirty="0" err="1">
                <a:solidFill>
                  <a:schemeClr val="tx1"/>
                </a:solidFill>
                <a:latin typeface="+mj-lt"/>
              </a:rPr>
              <a:t>of</a:t>
            </a:r>
            <a:r>
              <a:rPr lang="es-ES_tradnl" kern="1200" dirty="0">
                <a:solidFill>
                  <a:schemeClr val="tx1"/>
                </a:solidFill>
                <a:latin typeface="+mj-lt"/>
              </a:rPr>
              <a:t> </a:t>
            </a:r>
            <a:r>
              <a:rPr lang="es-ES_tradnl" kern="1200" dirty="0" err="1">
                <a:solidFill>
                  <a:schemeClr val="tx1"/>
                </a:solidFill>
                <a:latin typeface="+mj-lt"/>
              </a:rPr>
              <a:t>losing</a:t>
            </a:r>
            <a:r>
              <a:rPr lang="es-ES_tradnl" kern="1200" dirty="0">
                <a:solidFill>
                  <a:schemeClr val="tx1"/>
                </a:solidFill>
                <a:latin typeface="+mj-lt"/>
              </a:rPr>
              <a:t> a container  </a:t>
            </a:r>
          </a:p>
          <a:p>
            <a:pPr marL="0" indent="0">
              <a:buNone/>
            </a:pPr>
            <a:endParaRPr lang="es-ES_tradnl" kern="1200" dirty="0">
              <a:solidFill>
                <a:schemeClr val="tx1"/>
              </a:solidFill>
              <a:latin typeface="+mj-lt"/>
            </a:endParaRPr>
          </a:p>
        </p:txBody>
      </p:sp>
      <p:sp>
        <p:nvSpPr>
          <p:cNvPr id="33" name="object 3">
            <a:extLst>
              <a:ext uri="{FF2B5EF4-FFF2-40B4-BE49-F238E27FC236}">
                <a16:creationId xmlns:a16="http://schemas.microsoft.com/office/drawing/2014/main" id="{A2406512-F51A-2918-B293-39DC70175F49}"/>
              </a:ext>
            </a:extLst>
          </p:cNvPr>
          <p:cNvSpPr/>
          <p:nvPr/>
        </p:nvSpPr>
        <p:spPr>
          <a:xfrm rot="5400000">
            <a:off x="2907082" y="992484"/>
            <a:ext cx="303530" cy="5524502"/>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The</a:t>
            </a:r>
            <a:r>
              <a:rPr lang="es-ES" sz="1600" b="1" dirty="0">
                <a:solidFill>
                  <a:srgbClr val="133765"/>
                </a:solidFill>
              </a:rPr>
              <a:t> Formulas</a:t>
            </a:r>
          </a:p>
        </p:txBody>
      </p:sp>
      <p:sp>
        <p:nvSpPr>
          <p:cNvPr id="36" name="TextBox 56">
            <a:extLst>
              <a:ext uri="{FF2B5EF4-FFF2-40B4-BE49-F238E27FC236}">
                <a16:creationId xmlns:a16="http://schemas.microsoft.com/office/drawing/2014/main" id="{6A45B5F5-0E27-BFDF-960C-6D7E9CC2BFD4}"/>
              </a:ext>
            </a:extLst>
          </p:cNvPr>
          <p:cNvSpPr txBox="1"/>
          <p:nvPr/>
        </p:nvSpPr>
        <p:spPr>
          <a:xfrm>
            <a:off x="301475" y="5194483"/>
            <a:ext cx="5514743" cy="1270412"/>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constant</a:t>
            </a:r>
            <a:r>
              <a:rPr lang="es-ES" kern="1200" dirty="0">
                <a:solidFill>
                  <a:schemeClr val="tx1"/>
                </a:solidFill>
                <a:latin typeface="+mj-lt"/>
              </a:rPr>
              <a:t> </a:t>
            </a:r>
            <a:r>
              <a:rPr lang="es-ES" kern="1200" dirty="0" err="1">
                <a:solidFill>
                  <a:schemeClr val="tx1"/>
                </a:solidFill>
                <a:latin typeface="+mj-lt"/>
              </a:rPr>
              <a:t>shrinking</a:t>
            </a:r>
            <a:r>
              <a:rPr lang="es-ES" kern="1200" dirty="0">
                <a:solidFill>
                  <a:schemeClr val="tx1"/>
                </a:solidFill>
                <a:latin typeface="+mj-lt"/>
              </a:rPr>
              <a:t> </a:t>
            </a:r>
            <a:r>
              <a:rPr lang="es-ES" kern="1200" dirty="0" err="1">
                <a:solidFill>
                  <a:schemeClr val="tx1"/>
                </a:solidFill>
                <a:latin typeface="+mj-lt"/>
              </a:rPr>
              <a:t>rate</a:t>
            </a:r>
            <a:r>
              <a:rPr lang="es-ES" kern="1200" dirty="0">
                <a:solidFill>
                  <a:schemeClr val="tx1"/>
                </a:solidFill>
                <a:latin typeface="+mj-lt"/>
              </a:rPr>
              <a:t> </a:t>
            </a:r>
            <a:r>
              <a:rPr lang="es-ES" kern="1200" dirty="0" err="1">
                <a:solidFill>
                  <a:schemeClr val="tx1"/>
                </a:solidFill>
                <a:latin typeface="+mj-lt"/>
              </a:rPr>
              <a:t>for</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interval</a:t>
            </a:r>
            <a:r>
              <a:rPr lang="es-ES" kern="1200" dirty="0">
                <a:solidFill>
                  <a:schemeClr val="tx1"/>
                </a:solidFill>
                <a:latin typeface="+mj-lt"/>
              </a:rPr>
              <a:t> </a:t>
            </a:r>
            <a:r>
              <a:rPr lang="es-ES" kern="1200" dirty="0" err="1">
                <a:solidFill>
                  <a:schemeClr val="tx1"/>
                </a:solidFill>
                <a:latin typeface="+mj-lt"/>
              </a:rPr>
              <a:t>implies</a:t>
            </a:r>
            <a:r>
              <a:rPr lang="es-ES" kern="1200" dirty="0">
                <a:solidFill>
                  <a:schemeClr val="tx1"/>
                </a:solidFill>
                <a:latin typeface="+mj-lt"/>
              </a:rPr>
              <a:t> a </a:t>
            </a:r>
            <a:r>
              <a:rPr lang="es-ES" kern="1200" dirty="0" err="1">
                <a:solidFill>
                  <a:schemeClr val="tx1"/>
                </a:solidFill>
                <a:latin typeface="+mj-lt"/>
              </a:rPr>
              <a:t>on</a:t>
            </a:r>
            <a:r>
              <a:rPr lang="es-ES" kern="1200" dirty="0">
                <a:solidFill>
                  <a:schemeClr val="tx1"/>
                </a:solidFill>
                <a:latin typeface="+mj-lt"/>
              </a:rPr>
              <a:t> </a:t>
            </a:r>
            <a:r>
              <a:rPr lang="es-ES" kern="1200" dirty="0" err="1">
                <a:solidFill>
                  <a:schemeClr val="tx1"/>
                </a:solidFill>
                <a:latin typeface="+mj-lt"/>
              </a:rPr>
              <a:t>overestimated</a:t>
            </a:r>
            <a:r>
              <a:rPr lang="es-ES" kern="1200" dirty="0">
                <a:solidFill>
                  <a:schemeClr val="tx1"/>
                </a:solidFill>
                <a:latin typeface="+mj-lt"/>
              </a:rPr>
              <a:t> </a:t>
            </a:r>
            <a:r>
              <a:rPr lang="es-ES" kern="1200" dirty="0" err="1">
                <a:solidFill>
                  <a:schemeClr val="tx1"/>
                </a:solidFill>
                <a:latin typeface="+mj-lt"/>
              </a:rPr>
              <a:t>risk</a:t>
            </a:r>
            <a:r>
              <a:rPr lang="es-ES" kern="1200" dirty="0">
                <a:solidFill>
                  <a:schemeClr val="tx1"/>
                </a:solidFill>
                <a:latin typeface="+mj-lt"/>
              </a:rPr>
              <a:t> </a:t>
            </a:r>
            <a:r>
              <a:rPr lang="es-ES" kern="1200" dirty="0" err="1">
                <a:solidFill>
                  <a:schemeClr val="tx1"/>
                </a:solidFill>
                <a:latin typeface="+mj-lt"/>
              </a:rPr>
              <a:t>value</a:t>
            </a:r>
            <a:r>
              <a:rPr lang="es-ES" kern="1200" dirty="0">
                <a:solidFill>
                  <a:schemeClr val="tx1"/>
                </a:solidFill>
                <a:latin typeface="+mj-lt"/>
              </a:rPr>
              <a:t> </a:t>
            </a:r>
            <a:r>
              <a:rPr lang="es-ES" kern="1200" dirty="0" err="1">
                <a:solidFill>
                  <a:schemeClr val="tx1"/>
                </a:solidFill>
                <a:latin typeface="+mj-lt"/>
              </a:rPr>
              <a:t>for</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short </a:t>
            </a:r>
            <a:r>
              <a:rPr lang="es-ES" kern="1200" dirty="0" err="1">
                <a:solidFill>
                  <a:schemeClr val="tx1"/>
                </a:solidFill>
                <a:latin typeface="+mj-lt"/>
              </a:rPr>
              <a:t>trips</a:t>
            </a:r>
            <a:r>
              <a:rPr lang="es-ES" kern="1200" dirty="0">
                <a:solidFill>
                  <a:schemeClr val="tx1"/>
                </a:solidFill>
                <a:latin typeface="+mj-lt"/>
              </a:rPr>
              <a:t> and </a:t>
            </a:r>
            <a:r>
              <a:rPr lang="es-ES" kern="1200" dirty="0" err="1">
                <a:solidFill>
                  <a:schemeClr val="tx1"/>
                </a:solidFill>
                <a:latin typeface="+mj-lt"/>
              </a:rPr>
              <a:t>an</a:t>
            </a:r>
            <a:r>
              <a:rPr lang="es-ES" kern="1200" dirty="0">
                <a:solidFill>
                  <a:schemeClr val="tx1"/>
                </a:solidFill>
                <a:latin typeface="+mj-lt"/>
              </a:rPr>
              <a:t> </a:t>
            </a:r>
            <a:r>
              <a:rPr lang="es-ES" kern="1200" dirty="0" err="1">
                <a:solidFill>
                  <a:schemeClr val="tx1"/>
                </a:solidFill>
                <a:latin typeface="+mj-lt"/>
              </a:rPr>
              <a:t>underestimated</a:t>
            </a:r>
            <a:r>
              <a:rPr lang="es-ES" kern="1200" dirty="0">
                <a:solidFill>
                  <a:schemeClr val="tx1"/>
                </a:solidFill>
                <a:latin typeface="+mj-lt"/>
              </a:rPr>
              <a:t> </a:t>
            </a:r>
            <a:r>
              <a:rPr lang="es-ES" kern="1200" dirty="0" err="1">
                <a:solidFill>
                  <a:schemeClr val="tx1"/>
                </a:solidFill>
                <a:latin typeface="+mj-lt"/>
              </a:rPr>
              <a:t>for</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longest</a:t>
            </a:r>
            <a:r>
              <a:rPr lang="es-ES" kern="1200" dirty="0">
                <a:solidFill>
                  <a:schemeClr val="tx1"/>
                </a:solidFill>
                <a:latin typeface="+mj-lt"/>
              </a:rPr>
              <a:t> </a:t>
            </a:r>
            <a:r>
              <a:rPr lang="es-ES" kern="1200" dirty="0" err="1">
                <a:solidFill>
                  <a:schemeClr val="tx1"/>
                </a:solidFill>
                <a:latin typeface="+mj-lt"/>
              </a:rPr>
              <a:t>one</a:t>
            </a:r>
            <a:r>
              <a:rPr lang="es-ES" kern="1200" dirty="0">
                <a:solidFill>
                  <a:schemeClr val="tx1"/>
                </a:solidFill>
                <a:latin typeface="+mj-lt"/>
              </a:rPr>
              <a:t>, so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assumption</a:t>
            </a:r>
            <a:r>
              <a:rPr lang="es-ES" kern="1200" dirty="0">
                <a:solidFill>
                  <a:schemeClr val="tx1"/>
                </a:solidFill>
                <a:latin typeface="+mj-lt"/>
              </a:rPr>
              <a:t> </a:t>
            </a:r>
            <a:r>
              <a:rPr lang="es-ES" kern="1200" dirty="0" err="1">
                <a:solidFill>
                  <a:schemeClr val="tx1"/>
                </a:solidFill>
                <a:latin typeface="+mj-lt"/>
              </a:rPr>
              <a:t>is</a:t>
            </a:r>
            <a:r>
              <a:rPr lang="es-ES" kern="1200" dirty="0">
                <a:solidFill>
                  <a:schemeClr val="tx1"/>
                </a:solidFill>
                <a:latin typeface="+mj-lt"/>
              </a:rPr>
              <a:t>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this</a:t>
            </a:r>
            <a:r>
              <a:rPr lang="es-ES" kern="1200" dirty="0">
                <a:solidFill>
                  <a:schemeClr val="tx1"/>
                </a:solidFill>
                <a:latin typeface="+mj-lt"/>
              </a:rPr>
              <a:t> </a:t>
            </a:r>
            <a:r>
              <a:rPr lang="es-ES" kern="1200" dirty="0" err="1">
                <a:solidFill>
                  <a:schemeClr val="tx1"/>
                </a:solidFill>
                <a:latin typeface="+mj-lt"/>
              </a:rPr>
              <a:t>two</a:t>
            </a:r>
            <a:r>
              <a:rPr lang="es-ES" kern="1200" dirty="0">
                <a:solidFill>
                  <a:schemeClr val="tx1"/>
                </a:solidFill>
                <a:latin typeface="+mj-lt"/>
              </a:rPr>
              <a:t> </a:t>
            </a:r>
            <a:r>
              <a:rPr lang="es-ES" kern="1200" dirty="0" err="1">
                <a:solidFill>
                  <a:schemeClr val="tx1"/>
                </a:solidFill>
                <a:latin typeface="+mj-lt"/>
              </a:rPr>
              <a:t>biases</a:t>
            </a:r>
            <a:r>
              <a:rPr lang="es-ES" kern="1200" dirty="0">
                <a:solidFill>
                  <a:schemeClr val="tx1"/>
                </a:solidFill>
                <a:latin typeface="+mj-lt"/>
              </a:rPr>
              <a:t> are </a:t>
            </a:r>
            <a:r>
              <a:rPr lang="es-ES" kern="1200" dirty="0" err="1">
                <a:solidFill>
                  <a:schemeClr val="tx1"/>
                </a:solidFill>
                <a:latin typeface="+mj-lt"/>
              </a:rPr>
              <a:t>compensating</a:t>
            </a:r>
            <a:r>
              <a:rPr lang="es-ES" kern="1200" dirty="0">
                <a:solidFill>
                  <a:schemeClr val="tx1"/>
                </a:solidFill>
                <a:latin typeface="+mj-lt"/>
              </a:rPr>
              <a:t> </a:t>
            </a:r>
            <a:r>
              <a:rPr lang="es-ES" kern="1200" dirty="0" err="1">
                <a:solidFill>
                  <a:schemeClr val="tx1"/>
                </a:solidFill>
                <a:latin typeface="+mj-lt"/>
              </a:rPr>
              <a:t>themselves</a:t>
            </a:r>
            <a:r>
              <a:rPr lang="es-ES" kern="1200" dirty="0">
                <a:solidFill>
                  <a:schemeClr val="tx1"/>
                </a:solidFill>
                <a:latin typeface="+mj-lt"/>
              </a:rPr>
              <a:t> </a:t>
            </a:r>
            <a:r>
              <a:rPr lang="es-ES" kern="1200" dirty="0" err="1">
                <a:solidFill>
                  <a:schemeClr val="tx1"/>
                </a:solidFill>
                <a:latin typeface="+mj-lt"/>
              </a:rPr>
              <a:t>but</a:t>
            </a:r>
            <a:r>
              <a:rPr lang="es-ES" kern="1200" dirty="0">
                <a:solidFill>
                  <a:schemeClr val="tx1"/>
                </a:solidFill>
                <a:latin typeface="+mj-lt"/>
              </a:rPr>
              <a:t> </a:t>
            </a:r>
            <a:r>
              <a:rPr lang="es-ES" kern="1200" dirty="0" err="1">
                <a:solidFill>
                  <a:schemeClr val="tx1"/>
                </a:solidFill>
                <a:latin typeface="+mj-lt"/>
              </a:rPr>
              <a:t>if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long</a:t>
            </a:r>
            <a:r>
              <a:rPr lang="es-ES" kern="1200" dirty="0">
                <a:solidFill>
                  <a:schemeClr val="tx1"/>
                </a:solidFill>
                <a:latin typeface="+mj-lt"/>
              </a:rPr>
              <a:t> </a:t>
            </a:r>
            <a:r>
              <a:rPr lang="es-ES" kern="1200" dirty="0" err="1">
                <a:solidFill>
                  <a:schemeClr val="tx1"/>
                </a:solidFill>
                <a:latin typeface="+mj-lt"/>
              </a:rPr>
              <a:t>trip</a:t>
            </a:r>
            <a:r>
              <a:rPr lang="es-ES" kern="1200" dirty="0">
                <a:solidFill>
                  <a:schemeClr val="tx1"/>
                </a:solidFill>
                <a:latin typeface="+mj-lt"/>
              </a:rPr>
              <a:t> </a:t>
            </a:r>
            <a:r>
              <a:rPr lang="es-ES" kern="1200" dirty="0" err="1">
                <a:solidFill>
                  <a:schemeClr val="tx1"/>
                </a:solidFill>
                <a:latin typeface="+mj-lt"/>
              </a:rPr>
              <a:t>class</a:t>
            </a:r>
            <a:r>
              <a:rPr lang="es-ES" kern="1200" dirty="0">
                <a:solidFill>
                  <a:schemeClr val="tx1"/>
                </a:solidFill>
                <a:latin typeface="+mj-lt"/>
              </a:rPr>
              <a:t> </a:t>
            </a:r>
            <a:r>
              <a:rPr lang="es-ES" kern="1200" dirty="0" err="1">
                <a:solidFill>
                  <a:schemeClr val="tx1"/>
                </a:solidFill>
                <a:latin typeface="+mj-lt"/>
              </a:rPr>
              <a:t>or</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short </a:t>
            </a:r>
            <a:r>
              <a:rPr lang="es-ES" kern="1200" dirty="0" err="1">
                <a:solidFill>
                  <a:schemeClr val="tx1"/>
                </a:solidFill>
                <a:latin typeface="+mj-lt"/>
              </a:rPr>
              <a:t>one</a:t>
            </a:r>
            <a:r>
              <a:rPr lang="es-ES" kern="1200" dirty="0">
                <a:solidFill>
                  <a:schemeClr val="tx1"/>
                </a:solidFill>
                <a:latin typeface="+mj-lt"/>
              </a:rPr>
              <a:t> </a:t>
            </a:r>
            <a:r>
              <a:rPr lang="es-ES" kern="1200" dirty="0" err="1">
                <a:solidFill>
                  <a:schemeClr val="tx1"/>
                </a:solidFill>
                <a:latin typeface="+mj-lt"/>
              </a:rPr>
              <a:t>is</a:t>
            </a:r>
            <a:r>
              <a:rPr lang="es-ES" kern="1200" dirty="0">
                <a:solidFill>
                  <a:schemeClr val="tx1"/>
                </a:solidFill>
                <a:latin typeface="+mj-lt"/>
              </a:rPr>
              <a:t> </a:t>
            </a:r>
            <a:r>
              <a:rPr lang="es-ES" kern="1200" dirty="0" err="1">
                <a:solidFill>
                  <a:schemeClr val="tx1"/>
                </a:solidFill>
                <a:latin typeface="+mj-lt"/>
              </a:rPr>
              <a:t>bigger</a:t>
            </a:r>
            <a:r>
              <a:rPr lang="es-ES" kern="1200" dirty="0">
                <a:solidFill>
                  <a:schemeClr val="tx1"/>
                </a:solidFill>
                <a:latin typeface="+mj-lt"/>
              </a:rPr>
              <a:t> </a:t>
            </a:r>
            <a:r>
              <a:rPr lang="es-ES" kern="1200" dirty="0" err="1">
                <a:solidFill>
                  <a:schemeClr val="tx1"/>
                </a:solidFill>
                <a:latin typeface="+mj-lt"/>
              </a:rPr>
              <a:t>we</a:t>
            </a:r>
            <a:r>
              <a:rPr lang="es-ES" kern="1200" dirty="0">
                <a:solidFill>
                  <a:schemeClr val="tx1"/>
                </a:solidFill>
                <a:latin typeface="+mj-lt"/>
              </a:rPr>
              <a:t> </a:t>
            </a:r>
            <a:r>
              <a:rPr lang="es-ES" kern="1200" dirty="0" err="1">
                <a:solidFill>
                  <a:schemeClr val="tx1"/>
                </a:solidFill>
                <a:latin typeface="+mj-lt"/>
              </a:rPr>
              <a:t>might</a:t>
            </a:r>
            <a:r>
              <a:rPr lang="es-ES" kern="1200" dirty="0">
                <a:solidFill>
                  <a:schemeClr val="tx1"/>
                </a:solidFill>
                <a:latin typeface="+mj-lt"/>
              </a:rPr>
              <a:t> </a:t>
            </a:r>
            <a:r>
              <a:rPr lang="es-ES" kern="1200" dirty="0" err="1">
                <a:solidFill>
                  <a:schemeClr val="tx1"/>
                </a:solidFill>
                <a:latin typeface="+mj-lt"/>
              </a:rPr>
              <a:t>have</a:t>
            </a:r>
            <a:r>
              <a:rPr lang="es-ES" kern="1200" dirty="0">
                <a:solidFill>
                  <a:schemeClr val="tx1"/>
                </a:solidFill>
                <a:latin typeface="+mj-lt"/>
              </a:rPr>
              <a:t> </a:t>
            </a:r>
            <a:r>
              <a:rPr lang="es-ES" kern="1200" dirty="0" err="1">
                <a:solidFill>
                  <a:schemeClr val="tx1"/>
                </a:solidFill>
                <a:latin typeface="+mj-lt"/>
              </a:rPr>
              <a:t>bigger</a:t>
            </a:r>
            <a:r>
              <a:rPr lang="es-ES" kern="1200" dirty="0">
                <a:solidFill>
                  <a:schemeClr val="tx1"/>
                </a:solidFill>
                <a:latin typeface="+mj-lt"/>
              </a:rPr>
              <a:t> </a:t>
            </a:r>
            <a:r>
              <a:rPr lang="es-ES" kern="1200" dirty="0" err="1">
                <a:solidFill>
                  <a:schemeClr val="tx1"/>
                </a:solidFill>
                <a:latin typeface="+mj-lt"/>
              </a:rPr>
              <a:t>biases</a:t>
            </a:r>
            <a:r>
              <a:rPr lang="es-ES" kern="1200" dirty="0">
                <a:solidFill>
                  <a:schemeClr val="tx1"/>
                </a:solidFill>
                <a:latin typeface="+mj-lt"/>
              </a:rPr>
              <a:t>.</a:t>
            </a:r>
          </a:p>
          <a:p>
            <a:endParaRPr lang="es-ES_tradnl" kern="1200" dirty="0">
              <a:solidFill>
                <a:schemeClr val="tx1"/>
              </a:solidFill>
              <a:latin typeface="+mj-lt"/>
            </a:endParaRPr>
          </a:p>
        </p:txBody>
      </p:sp>
      <p:sp>
        <p:nvSpPr>
          <p:cNvPr id="37" name="object 3">
            <a:extLst>
              <a:ext uri="{FF2B5EF4-FFF2-40B4-BE49-F238E27FC236}">
                <a16:creationId xmlns:a16="http://schemas.microsoft.com/office/drawing/2014/main" id="{C2DC47FF-86A3-5543-9B44-79864119EEA4}"/>
              </a:ext>
            </a:extLst>
          </p:cNvPr>
          <p:cNvSpPr/>
          <p:nvPr/>
        </p:nvSpPr>
        <p:spPr>
          <a:xfrm rot="5400000">
            <a:off x="2911680" y="2275365"/>
            <a:ext cx="303530" cy="5524502"/>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Risks</a:t>
            </a:r>
            <a:endParaRPr lang="es-ES" sz="1600" b="1" dirty="0">
              <a:solidFill>
                <a:srgbClr val="133765"/>
              </a:solidFill>
            </a:endParaRPr>
          </a:p>
        </p:txBody>
      </p:sp>
      <p:pic>
        <p:nvPicPr>
          <p:cNvPr id="7" name="Imagen 6">
            <a:extLst>
              <a:ext uri="{FF2B5EF4-FFF2-40B4-BE49-F238E27FC236}">
                <a16:creationId xmlns:a16="http://schemas.microsoft.com/office/drawing/2014/main" id="{80EF4D90-F0C3-22BA-F1EC-1A32B14BD301}"/>
              </a:ext>
            </a:extLst>
          </p:cNvPr>
          <p:cNvPicPr>
            <a:picLocks noChangeAspect="1"/>
          </p:cNvPicPr>
          <p:nvPr/>
        </p:nvPicPr>
        <p:blipFill>
          <a:blip r:embed="rId5"/>
          <a:stretch>
            <a:fillRect/>
          </a:stretch>
        </p:blipFill>
        <p:spPr>
          <a:xfrm>
            <a:off x="996729" y="3901169"/>
            <a:ext cx="4219575" cy="457200"/>
          </a:xfrm>
          <a:prstGeom prst="rect">
            <a:avLst/>
          </a:prstGeom>
        </p:spPr>
      </p:pic>
      <p:pic>
        <p:nvPicPr>
          <p:cNvPr id="38" name="Imagen 37">
            <a:extLst>
              <a:ext uri="{FF2B5EF4-FFF2-40B4-BE49-F238E27FC236}">
                <a16:creationId xmlns:a16="http://schemas.microsoft.com/office/drawing/2014/main" id="{40692A22-EA27-4FD4-5B3E-13A2B7FFF284}"/>
              </a:ext>
            </a:extLst>
          </p:cNvPr>
          <p:cNvPicPr>
            <a:picLocks noChangeAspect="1"/>
          </p:cNvPicPr>
          <p:nvPr/>
        </p:nvPicPr>
        <p:blipFill>
          <a:blip r:embed="rId6"/>
          <a:stretch>
            <a:fillRect/>
          </a:stretch>
        </p:blipFill>
        <p:spPr>
          <a:xfrm>
            <a:off x="3880818" y="4294994"/>
            <a:ext cx="1438434" cy="555345"/>
          </a:xfrm>
          <a:prstGeom prst="rect">
            <a:avLst/>
          </a:prstGeom>
        </p:spPr>
      </p:pic>
      <p:pic>
        <p:nvPicPr>
          <p:cNvPr id="43" name="Imagen 42">
            <a:extLst>
              <a:ext uri="{FF2B5EF4-FFF2-40B4-BE49-F238E27FC236}">
                <a16:creationId xmlns:a16="http://schemas.microsoft.com/office/drawing/2014/main" id="{30FF328C-48B2-E52F-3EBF-DBB723B09131}"/>
              </a:ext>
            </a:extLst>
          </p:cNvPr>
          <p:cNvPicPr>
            <a:picLocks noChangeAspect="1"/>
          </p:cNvPicPr>
          <p:nvPr/>
        </p:nvPicPr>
        <p:blipFill>
          <a:blip r:embed="rId7"/>
          <a:stretch>
            <a:fillRect/>
          </a:stretch>
        </p:blipFill>
        <p:spPr>
          <a:xfrm>
            <a:off x="6449782" y="3400489"/>
            <a:ext cx="4681970" cy="3273573"/>
          </a:xfrm>
          <a:prstGeom prst="rect">
            <a:avLst/>
          </a:prstGeom>
        </p:spPr>
      </p:pic>
    </p:spTree>
    <p:extLst>
      <p:ext uri="{BB962C8B-B14F-4D97-AF65-F5344CB8AC3E}">
        <p14:creationId xmlns:p14="http://schemas.microsoft.com/office/powerpoint/2010/main" val="21575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55B39-51BB-41D0-56A0-C9675F5C12BF}"/>
            </a:ext>
          </a:extLst>
        </p:cNvPr>
        <p:cNvGrpSpPr/>
        <p:nvPr/>
      </p:nvGrpSpPr>
      <p:grpSpPr>
        <a:xfrm>
          <a:off x="0" y="0"/>
          <a:ext cx="0" cy="0"/>
          <a:chOff x="0" y="0"/>
          <a:chExt cx="0" cy="0"/>
        </a:xfrm>
      </p:grpSpPr>
      <p:sp>
        <p:nvSpPr>
          <p:cNvPr id="20" name="Título 1">
            <a:extLst>
              <a:ext uri="{FF2B5EF4-FFF2-40B4-BE49-F238E27FC236}">
                <a16:creationId xmlns:a16="http://schemas.microsoft.com/office/drawing/2014/main" id="{BA680489-D0DF-4289-D722-44B1EE68D3D5}"/>
              </a:ext>
            </a:extLst>
          </p:cNvPr>
          <p:cNvSpPr>
            <a:spLocks noGrp="1"/>
          </p:cNvSpPr>
          <p:nvPr>
            <p:ph type="title"/>
          </p:nvPr>
        </p:nvSpPr>
        <p:spPr>
          <a:xfrm>
            <a:off x="134492" y="78786"/>
            <a:ext cx="10270348" cy="424732"/>
          </a:xfrm>
        </p:spPr>
        <p:txBody>
          <a:bodyPr vert="horz" wrap="square" lIns="91440" tIns="45720" rIns="91440" bIns="45720" rtlCol="0" anchor="t">
            <a:spAutoFit/>
          </a:bodyPr>
          <a:lstStyle/>
          <a:p>
            <a:r>
              <a:rPr lang="es-ES" sz="2400" dirty="0">
                <a:solidFill>
                  <a:srgbClr val="0C2340"/>
                </a:solidFill>
                <a:ea typeface="+mn-ea"/>
              </a:rPr>
              <a:t>5. </a:t>
            </a:r>
            <a:r>
              <a:rPr lang="es-ES" sz="2400" dirty="0" err="1">
                <a:solidFill>
                  <a:srgbClr val="0C2340"/>
                </a:solidFill>
                <a:ea typeface="+mn-ea"/>
              </a:rPr>
              <a:t>Difference</a:t>
            </a:r>
            <a:r>
              <a:rPr lang="es-ES" sz="2400" dirty="0">
                <a:solidFill>
                  <a:srgbClr val="0C2340"/>
                </a:solidFill>
                <a:ea typeface="+mn-ea"/>
              </a:rPr>
              <a:t> </a:t>
            </a:r>
            <a:r>
              <a:rPr lang="es-ES" sz="2400" dirty="0" err="1">
                <a:solidFill>
                  <a:srgbClr val="0C2340"/>
                </a:solidFill>
                <a:ea typeface="+mn-ea"/>
              </a:rPr>
              <a:t>between</a:t>
            </a:r>
            <a:r>
              <a:rPr lang="es-ES" sz="2400" dirty="0">
                <a:solidFill>
                  <a:srgbClr val="0C2340"/>
                </a:solidFill>
                <a:ea typeface="+mn-ea"/>
              </a:rPr>
              <a:t> </a:t>
            </a:r>
            <a:r>
              <a:rPr lang="es-ES" sz="2400" dirty="0" err="1">
                <a:solidFill>
                  <a:srgbClr val="0C2340"/>
                </a:solidFill>
                <a:ea typeface="+mn-ea"/>
              </a:rPr>
              <a:t>the</a:t>
            </a:r>
            <a:r>
              <a:rPr lang="es-ES" sz="2400" dirty="0">
                <a:solidFill>
                  <a:srgbClr val="0C2340"/>
                </a:solidFill>
                <a:ea typeface="+mn-ea"/>
              </a:rPr>
              <a:t> </a:t>
            </a:r>
            <a:r>
              <a:rPr lang="es-ES" sz="2400" dirty="0" err="1">
                <a:solidFill>
                  <a:srgbClr val="0C2340"/>
                </a:solidFill>
                <a:ea typeface="+mn-ea"/>
              </a:rPr>
              <a:t>scenario</a:t>
            </a:r>
            <a:r>
              <a:rPr lang="es-ES" sz="2400" dirty="0">
                <a:solidFill>
                  <a:srgbClr val="0C2340"/>
                </a:solidFill>
                <a:ea typeface="+mn-ea"/>
              </a:rPr>
              <a:t> 1 and 2</a:t>
            </a:r>
            <a:endParaRPr lang="es-AR" sz="2400" dirty="0">
              <a:solidFill>
                <a:srgbClr val="0C2340"/>
              </a:solidFill>
              <a:ea typeface="+mn-ea"/>
            </a:endParaRPr>
          </a:p>
        </p:txBody>
      </p:sp>
      <p:grpSp>
        <p:nvGrpSpPr>
          <p:cNvPr id="13" name="Group 12">
            <a:extLst>
              <a:ext uri="{FF2B5EF4-FFF2-40B4-BE49-F238E27FC236}">
                <a16:creationId xmlns:a16="http://schemas.microsoft.com/office/drawing/2014/main" id="{DB9F8213-35D8-2550-E780-8A72092F8FD4}"/>
              </a:ext>
            </a:extLst>
          </p:cNvPr>
          <p:cNvGrpSpPr/>
          <p:nvPr/>
        </p:nvGrpSpPr>
        <p:grpSpPr>
          <a:xfrm>
            <a:off x="12263120" y="-10160"/>
            <a:ext cx="1648412" cy="3871057"/>
            <a:chOff x="12263120" y="-10160"/>
            <a:chExt cx="1648412" cy="3871057"/>
          </a:xfrm>
        </p:grpSpPr>
        <p:sp>
          <p:nvSpPr>
            <p:cNvPr id="14" name="Rettangolo 1">
              <a:extLst>
                <a:ext uri="{FF2B5EF4-FFF2-40B4-BE49-F238E27FC236}">
                  <a16:creationId xmlns:a16="http://schemas.microsoft.com/office/drawing/2014/main" id="{CFCEDDC0-4998-12B0-4DDB-0498EABC55FD}"/>
                </a:ext>
              </a:extLst>
            </p:cNvPr>
            <p:cNvSpPr/>
            <p:nvPr userDrawn="1"/>
          </p:nvSpPr>
          <p:spPr>
            <a:xfrm>
              <a:off x="12263121" y="-10160"/>
              <a:ext cx="806810" cy="432987"/>
            </a:xfrm>
            <a:prstGeom prst="rect">
              <a:avLst/>
            </a:prstGeom>
            <a:solidFill>
              <a:srgbClr val="0C2340"/>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12.35.64</a:t>
              </a:r>
            </a:p>
          </p:txBody>
        </p:sp>
        <p:sp>
          <p:nvSpPr>
            <p:cNvPr id="15" name="Rettangolo 5">
              <a:extLst>
                <a:ext uri="{FF2B5EF4-FFF2-40B4-BE49-F238E27FC236}">
                  <a16:creationId xmlns:a16="http://schemas.microsoft.com/office/drawing/2014/main" id="{2B1AB1FC-9B19-F5B7-ADD6-D42B6EB6FC86}"/>
                </a:ext>
              </a:extLst>
            </p:cNvPr>
            <p:cNvSpPr/>
            <p:nvPr userDrawn="1"/>
          </p:nvSpPr>
          <p:spPr>
            <a:xfrm>
              <a:off x="13103837" y="-10160"/>
              <a:ext cx="806810" cy="432987"/>
            </a:xfrm>
            <a:prstGeom prst="rect">
              <a:avLst/>
            </a:prstGeom>
            <a:solidFill>
              <a:srgbClr val="DA291C"/>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218.41.28</a:t>
              </a:r>
            </a:p>
          </p:txBody>
        </p:sp>
        <p:sp>
          <p:nvSpPr>
            <p:cNvPr id="16" name="Rettangolo 6">
              <a:extLst>
                <a:ext uri="{FF2B5EF4-FFF2-40B4-BE49-F238E27FC236}">
                  <a16:creationId xmlns:a16="http://schemas.microsoft.com/office/drawing/2014/main" id="{4B9443D6-D39C-391E-7ADD-42281C9BDC79}"/>
                </a:ext>
              </a:extLst>
            </p:cNvPr>
            <p:cNvSpPr/>
            <p:nvPr userDrawn="1"/>
          </p:nvSpPr>
          <p:spPr>
            <a:xfrm>
              <a:off x="12263121" y="448821"/>
              <a:ext cx="806810" cy="432306"/>
            </a:xfrm>
            <a:prstGeom prst="rect">
              <a:avLst/>
            </a:prstGeom>
            <a:solidFill>
              <a:srgbClr val="0C2340">
                <a:alpha val="8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10%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17" name="Rettangolo 10">
              <a:extLst>
                <a:ext uri="{FF2B5EF4-FFF2-40B4-BE49-F238E27FC236}">
                  <a16:creationId xmlns:a16="http://schemas.microsoft.com/office/drawing/2014/main" id="{E711107C-6235-2D3C-C7CB-3CC947020B33}"/>
                </a:ext>
              </a:extLst>
            </p:cNvPr>
            <p:cNvSpPr/>
            <p:nvPr userDrawn="1"/>
          </p:nvSpPr>
          <p:spPr>
            <a:xfrm>
              <a:off x="13103837" y="448821"/>
              <a:ext cx="806810" cy="432306"/>
            </a:xfrm>
            <a:prstGeom prst="rect">
              <a:avLst/>
            </a:prstGeom>
            <a:solidFill>
              <a:srgbClr val="DA291C">
                <a:alpha val="8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10%</a:t>
              </a:r>
            </a:p>
          </p:txBody>
        </p:sp>
        <p:sp>
          <p:nvSpPr>
            <p:cNvPr id="18" name="Rettangolo 11">
              <a:extLst>
                <a:ext uri="{FF2B5EF4-FFF2-40B4-BE49-F238E27FC236}">
                  <a16:creationId xmlns:a16="http://schemas.microsoft.com/office/drawing/2014/main" id="{34452AC8-D973-E872-FEC2-BC18FB3806BF}"/>
                </a:ext>
              </a:extLst>
            </p:cNvPr>
            <p:cNvSpPr/>
            <p:nvPr userDrawn="1"/>
          </p:nvSpPr>
          <p:spPr>
            <a:xfrm>
              <a:off x="12263121" y="907121"/>
              <a:ext cx="806810" cy="432306"/>
            </a:xfrm>
            <a:prstGeom prst="rect">
              <a:avLst/>
            </a:prstGeom>
            <a:solidFill>
              <a:srgbClr val="0C2340">
                <a:alpha val="8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20%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19" name="Rettangolo 12">
              <a:extLst>
                <a:ext uri="{FF2B5EF4-FFF2-40B4-BE49-F238E27FC236}">
                  <a16:creationId xmlns:a16="http://schemas.microsoft.com/office/drawing/2014/main" id="{25DAB040-FB56-D2CE-814B-76647FD350BD}"/>
                </a:ext>
              </a:extLst>
            </p:cNvPr>
            <p:cNvSpPr/>
            <p:nvPr userDrawn="1"/>
          </p:nvSpPr>
          <p:spPr>
            <a:xfrm>
              <a:off x="13103837" y="907121"/>
              <a:ext cx="806810" cy="432306"/>
            </a:xfrm>
            <a:prstGeom prst="rect">
              <a:avLst/>
            </a:prstGeom>
            <a:solidFill>
              <a:srgbClr val="DA291C">
                <a:alpha val="8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20%</a:t>
              </a:r>
            </a:p>
          </p:txBody>
        </p:sp>
        <p:sp>
          <p:nvSpPr>
            <p:cNvPr id="21" name="Rettangolo 13">
              <a:extLst>
                <a:ext uri="{FF2B5EF4-FFF2-40B4-BE49-F238E27FC236}">
                  <a16:creationId xmlns:a16="http://schemas.microsoft.com/office/drawing/2014/main" id="{6BE7736F-D1A6-B9E2-F7C5-7AD5599FF558}"/>
                </a:ext>
              </a:extLst>
            </p:cNvPr>
            <p:cNvSpPr/>
            <p:nvPr userDrawn="1"/>
          </p:nvSpPr>
          <p:spPr>
            <a:xfrm>
              <a:off x="12263121" y="1365421"/>
              <a:ext cx="806810" cy="432306"/>
            </a:xfrm>
            <a:prstGeom prst="rect">
              <a:avLst/>
            </a:prstGeom>
            <a:solidFill>
              <a:srgbClr val="536479"/>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30%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22" name="Rettangolo 14">
              <a:extLst>
                <a:ext uri="{FF2B5EF4-FFF2-40B4-BE49-F238E27FC236}">
                  <a16:creationId xmlns:a16="http://schemas.microsoft.com/office/drawing/2014/main" id="{16CCD971-977F-AB43-E92A-65BD58778627}"/>
                </a:ext>
              </a:extLst>
            </p:cNvPr>
            <p:cNvSpPr/>
            <p:nvPr userDrawn="1"/>
          </p:nvSpPr>
          <p:spPr>
            <a:xfrm>
              <a:off x="13103837" y="1365421"/>
              <a:ext cx="806810" cy="432306"/>
            </a:xfrm>
            <a:prstGeom prst="rect">
              <a:avLst/>
            </a:prstGeom>
            <a:solidFill>
              <a:srgbClr val="DA291C">
                <a:alpha val="6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30%</a:t>
              </a:r>
            </a:p>
          </p:txBody>
        </p:sp>
        <p:sp>
          <p:nvSpPr>
            <p:cNvPr id="23" name="Rettangolo 15">
              <a:extLst>
                <a:ext uri="{FF2B5EF4-FFF2-40B4-BE49-F238E27FC236}">
                  <a16:creationId xmlns:a16="http://schemas.microsoft.com/office/drawing/2014/main" id="{62452CE5-5201-4463-84E6-CB7368640E55}"/>
                </a:ext>
              </a:extLst>
            </p:cNvPr>
            <p:cNvSpPr/>
            <p:nvPr userDrawn="1"/>
          </p:nvSpPr>
          <p:spPr>
            <a:xfrm>
              <a:off x="12263121" y="1823720"/>
              <a:ext cx="806810" cy="432306"/>
            </a:xfrm>
            <a:prstGeom prst="rect">
              <a:avLst/>
            </a:prstGeom>
            <a:solidFill>
              <a:srgbClr val="0C2340">
                <a:alpha val="6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40%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24" name="Rettangolo 16">
              <a:extLst>
                <a:ext uri="{FF2B5EF4-FFF2-40B4-BE49-F238E27FC236}">
                  <a16:creationId xmlns:a16="http://schemas.microsoft.com/office/drawing/2014/main" id="{BA05A6DF-E731-CE36-9ADE-223C653B647D}"/>
                </a:ext>
              </a:extLst>
            </p:cNvPr>
            <p:cNvSpPr/>
            <p:nvPr userDrawn="1"/>
          </p:nvSpPr>
          <p:spPr>
            <a:xfrm>
              <a:off x="13103837" y="1823720"/>
              <a:ext cx="806810" cy="432306"/>
            </a:xfrm>
            <a:prstGeom prst="rect">
              <a:avLst/>
            </a:prstGeom>
            <a:solidFill>
              <a:srgbClr val="DA291C">
                <a:alpha val="6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40%</a:t>
              </a:r>
            </a:p>
          </p:txBody>
        </p:sp>
        <p:sp>
          <p:nvSpPr>
            <p:cNvPr id="25" name="Rettangolo 17">
              <a:extLst>
                <a:ext uri="{FF2B5EF4-FFF2-40B4-BE49-F238E27FC236}">
                  <a16:creationId xmlns:a16="http://schemas.microsoft.com/office/drawing/2014/main" id="{FB74CA1F-4C3A-E1D3-E9DF-8E10D578C149}"/>
                </a:ext>
              </a:extLst>
            </p:cNvPr>
            <p:cNvSpPr/>
            <p:nvPr userDrawn="1"/>
          </p:nvSpPr>
          <p:spPr>
            <a:xfrm>
              <a:off x="12263121" y="2968489"/>
              <a:ext cx="807695" cy="432000"/>
            </a:xfrm>
            <a:prstGeom prst="rect">
              <a:avLst/>
            </a:prstGeom>
            <a:solidFill>
              <a:srgbClr val="8FAADC"/>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143.170.220</a:t>
              </a:r>
            </a:p>
          </p:txBody>
        </p:sp>
        <p:sp>
          <p:nvSpPr>
            <p:cNvPr id="26" name="Rettangolo 18">
              <a:extLst>
                <a:ext uri="{FF2B5EF4-FFF2-40B4-BE49-F238E27FC236}">
                  <a16:creationId xmlns:a16="http://schemas.microsoft.com/office/drawing/2014/main" id="{A2F61003-036D-9E51-1EBC-C6CCB5F942A2}"/>
                </a:ext>
              </a:extLst>
            </p:cNvPr>
            <p:cNvSpPr/>
            <p:nvPr userDrawn="1"/>
          </p:nvSpPr>
          <p:spPr>
            <a:xfrm>
              <a:off x="12263121" y="3428897"/>
              <a:ext cx="807695" cy="432000"/>
            </a:xfrm>
            <a:prstGeom prst="rect">
              <a:avLst/>
            </a:prstGeom>
            <a:solidFill>
              <a:srgbClr val="B4C7E7"/>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180.199.231</a:t>
              </a:r>
            </a:p>
          </p:txBody>
        </p:sp>
        <p:sp>
          <p:nvSpPr>
            <p:cNvPr id="27" name="Rettangolo 19">
              <a:extLst>
                <a:ext uri="{FF2B5EF4-FFF2-40B4-BE49-F238E27FC236}">
                  <a16:creationId xmlns:a16="http://schemas.microsoft.com/office/drawing/2014/main" id="{7C6F5577-62F9-E7D5-9C63-621D186A9D02}"/>
                </a:ext>
              </a:extLst>
            </p:cNvPr>
            <p:cNvSpPr/>
            <p:nvPr userDrawn="1"/>
          </p:nvSpPr>
          <p:spPr>
            <a:xfrm>
              <a:off x="13102953" y="2968489"/>
              <a:ext cx="807695" cy="432000"/>
            </a:xfrm>
            <a:prstGeom prst="rect">
              <a:avLst/>
            </a:prstGeom>
            <a:solidFill>
              <a:srgbClr val="7030A0"/>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112.48.160</a:t>
              </a:r>
            </a:p>
          </p:txBody>
        </p:sp>
        <p:sp>
          <p:nvSpPr>
            <p:cNvPr id="28" name="Rettangolo 20">
              <a:extLst>
                <a:ext uri="{FF2B5EF4-FFF2-40B4-BE49-F238E27FC236}">
                  <a16:creationId xmlns:a16="http://schemas.microsoft.com/office/drawing/2014/main" id="{2615DD17-3534-B928-0052-3476124651A8}"/>
                </a:ext>
              </a:extLst>
            </p:cNvPr>
            <p:cNvSpPr/>
            <p:nvPr userDrawn="1"/>
          </p:nvSpPr>
          <p:spPr>
            <a:xfrm>
              <a:off x="13103837" y="3428897"/>
              <a:ext cx="807695" cy="432000"/>
            </a:xfrm>
            <a:prstGeom prst="rect">
              <a:avLst/>
            </a:prstGeom>
            <a:solidFill>
              <a:srgbClr val="C5E0B4"/>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197.224.180</a:t>
              </a:r>
            </a:p>
          </p:txBody>
        </p:sp>
        <p:sp>
          <p:nvSpPr>
            <p:cNvPr id="29" name="Rettangolo 15">
              <a:extLst>
                <a:ext uri="{FF2B5EF4-FFF2-40B4-BE49-F238E27FC236}">
                  <a16:creationId xmlns:a16="http://schemas.microsoft.com/office/drawing/2014/main" id="{ADF30AE2-89AD-4A39-0697-685164A149D1}"/>
                </a:ext>
              </a:extLst>
            </p:cNvPr>
            <p:cNvSpPr/>
            <p:nvPr userDrawn="1"/>
          </p:nvSpPr>
          <p:spPr>
            <a:xfrm>
              <a:off x="12826337" y="2299708"/>
              <a:ext cx="521093" cy="432306"/>
            </a:xfrm>
            <a:prstGeom prst="rect">
              <a:avLst/>
            </a:prstGeom>
            <a:solidFill>
              <a:srgbClr val="9DA7B3"/>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30" name="Rettangolo 16">
              <a:extLst>
                <a:ext uri="{FF2B5EF4-FFF2-40B4-BE49-F238E27FC236}">
                  <a16:creationId xmlns:a16="http://schemas.microsoft.com/office/drawing/2014/main" id="{1BF63A54-A1BE-14D1-D9EC-FB62711AF206}"/>
                </a:ext>
              </a:extLst>
            </p:cNvPr>
            <p:cNvSpPr/>
            <p:nvPr userDrawn="1"/>
          </p:nvSpPr>
          <p:spPr>
            <a:xfrm>
              <a:off x="13389554" y="2299708"/>
              <a:ext cx="521093" cy="432306"/>
            </a:xfrm>
            <a:prstGeom prst="rect">
              <a:avLst/>
            </a:prstGeom>
            <a:solidFill>
              <a:srgbClr val="DADEE3"/>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endParaRPr>
            </a:p>
          </p:txBody>
        </p:sp>
        <p:sp>
          <p:nvSpPr>
            <p:cNvPr id="31" name="Rettangolo 15">
              <a:extLst>
                <a:ext uri="{FF2B5EF4-FFF2-40B4-BE49-F238E27FC236}">
                  <a16:creationId xmlns:a16="http://schemas.microsoft.com/office/drawing/2014/main" id="{561201FA-3CC4-857B-1446-9DF4B3CACB63}"/>
                </a:ext>
              </a:extLst>
            </p:cNvPr>
            <p:cNvSpPr/>
            <p:nvPr userDrawn="1"/>
          </p:nvSpPr>
          <p:spPr>
            <a:xfrm>
              <a:off x="12263120" y="2299708"/>
              <a:ext cx="521093" cy="432306"/>
            </a:xfrm>
            <a:prstGeom prst="rect">
              <a:avLst/>
            </a:prstGeom>
            <a:solidFill>
              <a:srgbClr val="536479"/>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2" name="Group 23">
            <a:extLst>
              <a:ext uri="{FF2B5EF4-FFF2-40B4-BE49-F238E27FC236}">
                <a16:creationId xmlns:a16="http://schemas.microsoft.com/office/drawing/2014/main" id="{F09904E2-1F11-3312-8801-83ED666045BB}"/>
              </a:ext>
            </a:extLst>
          </p:cNvPr>
          <p:cNvGrpSpPr/>
          <p:nvPr/>
        </p:nvGrpSpPr>
        <p:grpSpPr>
          <a:xfrm>
            <a:off x="84526" y="500180"/>
            <a:ext cx="11857792" cy="538897"/>
            <a:chOff x="305935" y="1361656"/>
            <a:chExt cx="9149215" cy="538897"/>
          </a:xfrm>
        </p:grpSpPr>
        <p:sp>
          <p:nvSpPr>
            <p:cNvPr id="4" name="Rectangle 4">
              <a:extLst>
                <a:ext uri="{FF2B5EF4-FFF2-40B4-BE49-F238E27FC236}">
                  <a16:creationId xmlns:a16="http://schemas.microsoft.com/office/drawing/2014/main" id="{BFF68571-033B-78EE-C10D-DBE201E842B7}"/>
                </a:ext>
              </a:extLst>
            </p:cNvPr>
            <p:cNvSpPr>
              <a:spLocks noChangeArrowheads="1"/>
            </p:cNvSpPr>
            <p:nvPr/>
          </p:nvSpPr>
          <p:spPr bwMode="auto">
            <a:xfrm>
              <a:off x="305935" y="1361656"/>
              <a:ext cx="9110662" cy="538897"/>
            </a:xfrm>
            <a:prstGeom prst="rect">
              <a:avLst/>
            </a:prstGeom>
            <a:noFill/>
            <a:ln w="25400" algn="ctr">
              <a:noFill/>
              <a:miter lim="800000"/>
              <a:headEnd/>
              <a:tailEnd/>
            </a:ln>
            <a:effectLst/>
          </p:spPr>
          <p:txBody>
            <a:bodyPr lIns="91440" tIns="45720" rIns="91440" bIns="45720" anchor="ctr"/>
            <a:lstStyle>
              <a:lvl1pPr algn="l" eaLnBrk="0" hangingPunct="0">
                <a:spcBef>
                  <a:spcPct val="100000"/>
                </a:spcBef>
                <a:buFont typeface="Wingdings" panose="05000000000000000000" pitchFamily="2" charset="2"/>
                <a:buChar char=""/>
                <a:defRPr sz="1600">
                  <a:solidFill>
                    <a:srgbClr val="003E74"/>
                  </a:solidFill>
                  <a:latin typeface="Lucida Sans" panose="020B0602030504020204" pitchFamily="34" charset="0"/>
                  <a:cs typeface="Arial" panose="020B0604020202020204" pitchFamily="34" charset="0"/>
                </a:defRPr>
              </a:lvl1pPr>
              <a:lvl2pPr marL="742950" indent="-285750" algn="l" eaLnBrk="0" hangingPunct="0">
                <a:spcBef>
                  <a:spcPct val="25000"/>
                </a:spcBef>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2pPr>
              <a:lvl3pPr marL="1143000" indent="-228600" algn="l" eaLnBrk="0" hangingPunct="0">
                <a:spcBef>
                  <a:spcPct val="15000"/>
                </a:spcBef>
                <a:buChar char="•"/>
                <a:defRPr sz="1600">
                  <a:solidFill>
                    <a:srgbClr val="003E74"/>
                  </a:solidFill>
                  <a:latin typeface="Lucida Sans" panose="020B0602030504020204" pitchFamily="34" charset="0"/>
                  <a:cs typeface="Arial" panose="020B0604020202020204" pitchFamily="34" charset="0"/>
                </a:defRPr>
              </a:lvl3pPr>
              <a:lvl4pPr marL="1600200" indent="-228600" algn="l" eaLnBrk="0" hangingPunct="0">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4pPr>
              <a:lvl5pPr marL="2057400" indent="-228600" algn="l" eaLnBrk="0" hangingPunct="0">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5pPr>
              <a:lvl6pPr marL="25146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6pPr>
              <a:lvl7pPr marL="29718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7pPr>
              <a:lvl8pPr marL="34290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8pPr>
              <a:lvl9pPr marL="38862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9pPr>
            </a:lstStyle>
            <a:p>
              <a:pPr marL="0" marR="0" lvl="0" indent="0" defTabSz="914400" rtl="0" eaLnBrk="0" fontAlgn="auto" latinLnBrk="0" hangingPunct="0">
                <a:lnSpc>
                  <a:spcPct val="100000"/>
                </a:lnSpc>
                <a:spcBef>
                  <a:spcPct val="0"/>
                </a:spcBef>
                <a:spcAft>
                  <a:spcPts val="0"/>
                </a:spcAft>
                <a:buClrTx/>
                <a:buSzTx/>
                <a:buFont typeface="Wingdings" panose="05000000000000000000" pitchFamily="2" charset="2"/>
                <a:buNone/>
                <a:tabLst/>
                <a:defRPr/>
              </a:pPr>
              <a:r>
                <a:rPr lang="es-ES" sz="1800" i="1" dirty="0" err="1">
                  <a:solidFill>
                    <a:srgbClr val="0C2340"/>
                  </a:solidFill>
                  <a:latin typeface="Arial"/>
                </a:rPr>
                <a:t>The</a:t>
              </a:r>
              <a:r>
                <a:rPr lang="es-ES" sz="1800" i="1" dirty="0">
                  <a:solidFill>
                    <a:srgbClr val="0C2340"/>
                  </a:solidFill>
                  <a:latin typeface="Arial"/>
                </a:rPr>
                <a:t> </a:t>
              </a:r>
              <a:r>
                <a:rPr lang="es-ES" sz="1800" i="1" dirty="0" err="1">
                  <a:solidFill>
                    <a:srgbClr val="0C2340"/>
                  </a:solidFill>
                  <a:latin typeface="Arial"/>
                </a:rPr>
                <a:t>main</a:t>
              </a:r>
              <a:r>
                <a:rPr lang="es-ES" sz="1800" i="1" dirty="0">
                  <a:solidFill>
                    <a:srgbClr val="0C2340"/>
                  </a:solidFill>
                  <a:latin typeface="Arial"/>
                </a:rPr>
                <a:t> </a:t>
              </a:r>
              <a:r>
                <a:rPr lang="es-ES" sz="1800" i="1" dirty="0" err="1">
                  <a:solidFill>
                    <a:srgbClr val="0C2340"/>
                  </a:solidFill>
                  <a:latin typeface="Arial"/>
                </a:rPr>
                <a:t>difference</a:t>
              </a:r>
              <a:r>
                <a:rPr lang="es-ES" sz="1800" i="1" dirty="0">
                  <a:solidFill>
                    <a:srgbClr val="0C2340"/>
                  </a:solidFill>
                  <a:latin typeface="Arial"/>
                </a:rPr>
                <a:t> </a:t>
              </a:r>
              <a:r>
                <a:rPr lang="es-ES" sz="1800" i="1" dirty="0" err="1">
                  <a:solidFill>
                    <a:srgbClr val="0C2340"/>
                  </a:solidFill>
                  <a:latin typeface="Arial"/>
                </a:rPr>
                <a:t>between</a:t>
              </a:r>
              <a:r>
                <a:rPr lang="es-ES" sz="1800" i="1" dirty="0">
                  <a:solidFill>
                    <a:srgbClr val="0C2340"/>
                  </a:solidFill>
                  <a:latin typeface="Arial"/>
                </a:rPr>
                <a:t> </a:t>
              </a:r>
              <a:r>
                <a:rPr lang="es-ES" sz="1800" i="1" dirty="0" err="1">
                  <a:solidFill>
                    <a:srgbClr val="0C2340"/>
                  </a:solidFill>
                  <a:latin typeface="Arial"/>
                </a:rPr>
                <a:t>the</a:t>
              </a:r>
              <a:r>
                <a:rPr lang="es-ES" sz="1800" i="1" dirty="0">
                  <a:solidFill>
                    <a:srgbClr val="0C2340"/>
                  </a:solidFill>
                  <a:latin typeface="Arial"/>
                </a:rPr>
                <a:t> 2 </a:t>
              </a:r>
              <a:r>
                <a:rPr lang="es-ES" sz="1800" i="1" dirty="0" err="1">
                  <a:solidFill>
                    <a:srgbClr val="0C2340"/>
                  </a:solidFill>
                  <a:latin typeface="Arial"/>
                </a:rPr>
                <a:t>scenarios</a:t>
              </a:r>
              <a:r>
                <a:rPr lang="es-ES" sz="1800" i="1" dirty="0">
                  <a:solidFill>
                    <a:srgbClr val="0C2340"/>
                  </a:solidFill>
                  <a:latin typeface="Arial"/>
                </a:rPr>
                <a:t> </a:t>
              </a:r>
              <a:r>
                <a:rPr lang="es-ES" sz="1800" i="1" dirty="0" err="1">
                  <a:solidFill>
                    <a:srgbClr val="0C2340"/>
                  </a:solidFill>
                  <a:latin typeface="Arial"/>
                </a:rPr>
                <a:t>is</a:t>
              </a:r>
              <a:r>
                <a:rPr lang="es-ES" sz="1800" i="1" dirty="0">
                  <a:solidFill>
                    <a:srgbClr val="0C2340"/>
                  </a:solidFill>
                  <a:latin typeface="Arial"/>
                </a:rPr>
                <a:t> </a:t>
              </a:r>
              <a:r>
                <a:rPr lang="es-ES" sz="1800" i="1" dirty="0" err="1">
                  <a:solidFill>
                    <a:srgbClr val="0C2340"/>
                  </a:solidFill>
                  <a:latin typeface="Arial"/>
                </a:rPr>
                <a:t>the</a:t>
              </a:r>
              <a:r>
                <a:rPr lang="es-ES" sz="1800" i="1" dirty="0">
                  <a:solidFill>
                    <a:srgbClr val="0C2340"/>
                  </a:solidFill>
                  <a:latin typeface="Arial"/>
                </a:rPr>
                <a:t> </a:t>
              </a:r>
              <a:r>
                <a:rPr lang="es-ES" sz="1800" i="1" dirty="0" err="1">
                  <a:solidFill>
                    <a:srgbClr val="0C2340"/>
                  </a:solidFill>
                  <a:latin typeface="Arial"/>
                </a:rPr>
                <a:t>probability</a:t>
              </a:r>
              <a:r>
                <a:rPr lang="es-ES" sz="1800" i="1" dirty="0">
                  <a:solidFill>
                    <a:srgbClr val="0C2340"/>
                  </a:solidFill>
                  <a:latin typeface="Arial"/>
                </a:rPr>
                <a:t> </a:t>
              </a:r>
              <a:r>
                <a:rPr lang="es-ES" sz="1800" i="1" dirty="0" err="1">
                  <a:solidFill>
                    <a:srgbClr val="0C2340"/>
                  </a:solidFill>
                  <a:latin typeface="Arial"/>
                </a:rPr>
                <a:t>of</a:t>
              </a:r>
              <a:r>
                <a:rPr lang="es-ES" sz="1800" i="1" dirty="0">
                  <a:solidFill>
                    <a:srgbClr val="0C2340"/>
                  </a:solidFill>
                  <a:latin typeface="Arial"/>
                </a:rPr>
                <a:t> </a:t>
              </a:r>
              <a:r>
                <a:rPr lang="es-ES" sz="1800" i="1" dirty="0" err="1">
                  <a:solidFill>
                    <a:srgbClr val="0C2340"/>
                  </a:solidFill>
                  <a:latin typeface="Arial"/>
                </a:rPr>
                <a:t>experiment</a:t>
              </a:r>
              <a:r>
                <a:rPr lang="es-ES" sz="1800" i="1" dirty="0">
                  <a:solidFill>
                    <a:srgbClr val="0C2340"/>
                  </a:solidFill>
                  <a:latin typeface="Arial"/>
                </a:rPr>
                <a:t> a </a:t>
              </a:r>
              <a:r>
                <a:rPr lang="es-ES" sz="1800" i="1" dirty="0" err="1">
                  <a:solidFill>
                    <a:srgbClr val="0C2340"/>
                  </a:solidFill>
                  <a:latin typeface="Arial"/>
                </a:rPr>
                <a:t>recollection</a:t>
              </a:r>
              <a:r>
                <a:rPr lang="es-ES" sz="1800" i="1" dirty="0">
                  <a:solidFill>
                    <a:srgbClr val="0C2340"/>
                  </a:solidFill>
                  <a:latin typeface="Arial"/>
                </a:rPr>
                <a:t> </a:t>
              </a:r>
              <a:r>
                <a:rPr lang="es-ES" sz="1800" i="1" dirty="0" err="1">
                  <a:solidFill>
                    <a:srgbClr val="0C2340"/>
                  </a:solidFill>
                  <a:latin typeface="Arial"/>
                </a:rPr>
                <a:t>event</a:t>
              </a:r>
              <a:r>
                <a:rPr lang="es-ES" sz="1800" i="1" dirty="0">
                  <a:solidFill>
                    <a:srgbClr val="0C2340"/>
                  </a:solidFill>
                  <a:latin typeface="Arial"/>
                </a:rPr>
                <a:t> </a:t>
              </a:r>
              <a:r>
                <a:rPr lang="es-ES" sz="1800" i="1" dirty="0" err="1">
                  <a:solidFill>
                    <a:srgbClr val="0C2340"/>
                  </a:solidFill>
                  <a:latin typeface="Arial"/>
                </a:rPr>
                <a:t>therefore</a:t>
              </a:r>
              <a:r>
                <a:rPr lang="es-ES" sz="1800" i="1" dirty="0">
                  <a:solidFill>
                    <a:srgbClr val="0C2340"/>
                  </a:solidFill>
                  <a:latin typeface="Arial"/>
                </a:rPr>
                <a:t> </a:t>
              </a:r>
              <a:r>
                <a:rPr lang="es-ES" sz="1800" i="1" dirty="0" err="1">
                  <a:solidFill>
                    <a:srgbClr val="0C2340"/>
                  </a:solidFill>
                  <a:latin typeface="Arial"/>
                </a:rPr>
                <a:t>we</a:t>
              </a:r>
              <a:r>
                <a:rPr lang="es-ES" sz="1800" i="1" dirty="0">
                  <a:solidFill>
                    <a:srgbClr val="0C2340"/>
                  </a:solidFill>
                  <a:latin typeface="Arial"/>
                </a:rPr>
                <a:t> </a:t>
              </a:r>
              <a:r>
                <a:rPr lang="es-ES" sz="1800" i="1" dirty="0" err="1">
                  <a:solidFill>
                    <a:srgbClr val="0C2340"/>
                  </a:solidFill>
                  <a:latin typeface="Arial"/>
                </a:rPr>
                <a:t>expect</a:t>
              </a:r>
              <a:r>
                <a:rPr lang="es-ES" sz="1800" i="1" dirty="0">
                  <a:solidFill>
                    <a:srgbClr val="0C2340"/>
                  </a:solidFill>
                  <a:latin typeface="Arial"/>
                </a:rPr>
                <a:t> </a:t>
              </a:r>
              <a:r>
                <a:rPr lang="es-ES" sz="1800" i="1" dirty="0" err="1">
                  <a:solidFill>
                    <a:srgbClr val="0C2340"/>
                  </a:solidFill>
                  <a:latin typeface="Arial"/>
                </a:rPr>
                <a:t>the</a:t>
              </a:r>
              <a:r>
                <a:rPr lang="es-ES" sz="1800" i="1" dirty="0">
                  <a:solidFill>
                    <a:srgbClr val="0C2340"/>
                  </a:solidFill>
                  <a:latin typeface="Arial"/>
                </a:rPr>
                <a:t> </a:t>
              </a:r>
              <a:r>
                <a:rPr lang="es-ES" sz="1800" i="1" dirty="0" err="1">
                  <a:solidFill>
                    <a:srgbClr val="0C2340"/>
                  </a:solidFill>
                  <a:latin typeface="Arial"/>
                </a:rPr>
                <a:t>distribution</a:t>
              </a:r>
              <a:r>
                <a:rPr lang="es-ES" sz="1800" i="1" dirty="0">
                  <a:solidFill>
                    <a:srgbClr val="0C2340"/>
                  </a:solidFill>
                  <a:latin typeface="Arial"/>
                </a:rPr>
                <a:t> </a:t>
              </a:r>
              <a:r>
                <a:rPr lang="es-ES" sz="1800" i="1" dirty="0" err="1">
                  <a:solidFill>
                    <a:srgbClr val="0C2340"/>
                  </a:solidFill>
                  <a:latin typeface="Arial"/>
                </a:rPr>
                <a:t>of</a:t>
              </a:r>
              <a:r>
                <a:rPr lang="es-ES" sz="1800" i="1" dirty="0">
                  <a:solidFill>
                    <a:srgbClr val="0C2340"/>
                  </a:solidFill>
                  <a:latin typeface="Arial"/>
                </a:rPr>
                <a:t> </a:t>
              </a:r>
              <a:r>
                <a:rPr lang="es-ES" sz="1800" i="1" dirty="0" err="1">
                  <a:solidFill>
                    <a:srgbClr val="0C2340"/>
                  </a:solidFill>
                  <a:latin typeface="Arial"/>
                </a:rPr>
                <a:t>the</a:t>
              </a:r>
              <a:r>
                <a:rPr lang="es-ES" sz="1800" i="1" dirty="0">
                  <a:solidFill>
                    <a:srgbClr val="0C2340"/>
                  </a:solidFill>
                  <a:latin typeface="Arial"/>
                </a:rPr>
                <a:t> </a:t>
              </a:r>
              <a:r>
                <a:rPr lang="es-ES" sz="1800" i="1" dirty="0" err="1">
                  <a:solidFill>
                    <a:srgbClr val="0C2340"/>
                  </a:solidFill>
                  <a:latin typeface="Arial"/>
                </a:rPr>
                <a:t>trip</a:t>
              </a:r>
              <a:r>
                <a:rPr lang="es-ES" sz="1800" i="1" dirty="0">
                  <a:solidFill>
                    <a:srgbClr val="0C2340"/>
                  </a:solidFill>
                  <a:latin typeface="Arial"/>
                </a:rPr>
                <a:t> </a:t>
              </a:r>
              <a:r>
                <a:rPr lang="es-ES" sz="1800" i="1" dirty="0" err="1">
                  <a:solidFill>
                    <a:srgbClr val="0C2340"/>
                  </a:solidFill>
                  <a:latin typeface="Arial"/>
                </a:rPr>
                <a:t>duration</a:t>
              </a:r>
              <a:r>
                <a:rPr lang="es-ES" sz="1800" i="1" dirty="0">
                  <a:solidFill>
                    <a:srgbClr val="0C2340"/>
                  </a:solidFill>
                  <a:latin typeface="Arial"/>
                </a:rPr>
                <a:t> </a:t>
              </a:r>
              <a:r>
                <a:rPr lang="es-ES" sz="1800" i="1" dirty="0" err="1">
                  <a:solidFill>
                    <a:srgbClr val="0C2340"/>
                  </a:solidFill>
                  <a:latin typeface="Arial"/>
                </a:rPr>
                <a:t>to</a:t>
              </a:r>
              <a:r>
                <a:rPr lang="es-ES" sz="1800" i="1" dirty="0">
                  <a:solidFill>
                    <a:srgbClr val="0C2340"/>
                  </a:solidFill>
                  <a:latin typeface="Arial"/>
                </a:rPr>
                <a:t> </a:t>
              </a:r>
              <a:r>
                <a:rPr lang="es-ES" sz="1800" i="1" dirty="0" err="1">
                  <a:solidFill>
                    <a:srgbClr val="0C2340"/>
                  </a:solidFill>
                  <a:latin typeface="Arial"/>
                </a:rPr>
                <a:t>change</a:t>
              </a:r>
              <a:r>
                <a:rPr lang="es-ES" sz="1800" i="1" dirty="0">
                  <a:solidFill>
                    <a:srgbClr val="0C2340"/>
                  </a:solidFill>
                  <a:latin typeface="Arial"/>
                </a:rPr>
                <a:t> and </a:t>
              </a:r>
              <a:r>
                <a:rPr lang="es-ES" sz="1800" i="1" dirty="0" err="1">
                  <a:solidFill>
                    <a:srgbClr val="0C2340"/>
                  </a:solidFill>
                  <a:latin typeface="Arial"/>
                </a:rPr>
                <a:t>to</a:t>
              </a:r>
              <a:r>
                <a:rPr lang="es-ES" sz="1800" i="1" dirty="0">
                  <a:solidFill>
                    <a:srgbClr val="0C2340"/>
                  </a:solidFill>
                  <a:latin typeface="Arial"/>
                </a:rPr>
                <a:t> </a:t>
              </a:r>
              <a:r>
                <a:rPr lang="es-ES" sz="1800" i="1" dirty="0" err="1">
                  <a:solidFill>
                    <a:srgbClr val="0C2340"/>
                  </a:solidFill>
                  <a:latin typeface="Arial"/>
                </a:rPr>
                <a:t>have</a:t>
              </a:r>
              <a:r>
                <a:rPr lang="es-ES" sz="1800" i="1" dirty="0">
                  <a:solidFill>
                    <a:srgbClr val="0C2340"/>
                  </a:solidFill>
                  <a:latin typeface="Arial"/>
                </a:rPr>
                <a:t> </a:t>
              </a:r>
              <a:r>
                <a:rPr lang="es-ES" sz="1800" i="1" dirty="0" err="1">
                  <a:solidFill>
                    <a:srgbClr val="0C2340"/>
                  </a:solidFill>
                  <a:latin typeface="Arial"/>
                </a:rPr>
                <a:t>bigger</a:t>
              </a:r>
              <a:r>
                <a:rPr lang="es-ES" sz="1800" i="1" dirty="0">
                  <a:solidFill>
                    <a:srgbClr val="0C2340"/>
                  </a:solidFill>
                  <a:latin typeface="Arial"/>
                </a:rPr>
                <a:t> </a:t>
              </a:r>
              <a:r>
                <a:rPr lang="es-ES" sz="1800" i="1" dirty="0" err="1">
                  <a:solidFill>
                    <a:srgbClr val="0C2340"/>
                  </a:solidFill>
                  <a:latin typeface="Arial"/>
                </a:rPr>
                <a:t>higher</a:t>
              </a:r>
              <a:r>
                <a:rPr lang="es-ES" sz="1800" i="1" dirty="0">
                  <a:solidFill>
                    <a:srgbClr val="0C2340"/>
                  </a:solidFill>
                  <a:latin typeface="Arial"/>
                </a:rPr>
                <a:t> </a:t>
              </a:r>
              <a:r>
                <a:rPr lang="es-ES" sz="1800" i="1" dirty="0" err="1">
                  <a:solidFill>
                    <a:srgbClr val="0C2340"/>
                  </a:solidFill>
                  <a:latin typeface="Arial"/>
                </a:rPr>
                <a:t>values</a:t>
              </a:r>
              <a:r>
                <a:rPr lang="es-ES" sz="1800" i="1" dirty="0">
                  <a:solidFill>
                    <a:srgbClr val="0C2340"/>
                  </a:solidFill>
                  <a:latin typeface="Arial"/>
                </a:rPr>
                <a:t> </a:t>
              </a:r>
              <a:endParaRPr lang="es-AR" sz="1800" i="1" dirty="0">
                <a:solidFill>
                  <a:srgbClr val="0C2340"/>
                </a:solidFill>
                <a:latin typeface="Arial"/>
              </a:endParaRPr>
            </a:p>
          </p:txBody>
        </p:sp>
        <p:cxnSp>
          <p:nvCxnSpPr>
            <p:cNvPr id="5" name="Straight Connector 7">
              <a:extLst>
                <a:ext uri="{FF2B5EF4-FFF2-40B4-BE49-F238E27FC236}">
                  <a16:creationId xmlns:a16="http://schemas.microsoft.com/office/drawing/2014/main" id="{37EB37E7-4A92-9233-77A6-621CC6503F79}"/>
                </a:ext>
              </a:extLst>
            </p:cNvPr>
            <p:cNvCxnSpPr/>
            <p:nvPr/>
          </p:nvCxnSpPr>
          <p:spPr bwMode="auto">
            <a:xfrm>
              <a:off x="344488" y="1886430"/>
              <a:ext cx="911066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 name="Text Box 4">
            <a:extLst>
              <a:ext uri="{FF2B5EF4-FFF2-40B4-BE49-F238E27FC236}">
                <a16:creationId xmlns:a16="http://schemas.microsoft.com/office/drawing/2014/main" id="{61E22D80-8293-1212-0CB4-879D8F771D5D}"/>
              </a:ext>
            </a:extLst>
          </p:cNvPr>
          <p:cNvSpPr txBox="1">
            <a:spLocks noChangeArrowheads="1"/>
          </p:cNvSpPr>
          <p:nvPr>
            <p:custDataLst>
              <p:tags r:id="rId1"/>
            </p:custDataLst>
          </p:nvPr>
        </p:nvSpPr>
        <p:spPr bwMode="auto">
          <a:xfrm>
            <a:off x="238125" y="1147230"/>
            <a:ext cx="5582973" cy="287499"/>
          </a:xfrm>
          <a:prstGeom prst="rect">
            <a:avLst/>
          </a:prstGeom>
          <a:solidFill>
            <a:srgbClr val="133765"/>
          </a:solidFill>
          <a:ln w="12700" cap="flat" cmpd="sng" algn="ctr">
            <a:noFill/>
            <a:prstDash val="solid"/>
          </a:ln>
          <a:effectLst/>
        </p:spPr>
        <p:txBody>
          <a:bodyPr lIns="0" tIns="0" rIns="0" bIns="0" rtlCol="0" anchor="ctr"/>
          <a:lstStyle>
            <a:defPPr>
              <a:defRPr lang="it-IT"/>
            </a:defPPr>
            <a:lvl1pPr marR="0" lvl="0" indent="0" algn="ctr" defTabSz="1219044" fontAlgn="auto">
              <a:lnSpc>
                <a:spcPct val="100000"/>
              </a:lnSpc>
              <a:spcBef>
                <a:spcPts val="0"/>
              </a:spcBef>
              <a:spcAft>
                <a:spcPts val="0"/>
              </a:spcAft>
              <a:buClrTx/>
              <a:buSzTx/>
              <a:buFontTx/>
              <a:buNone/>
              <a:tabLst/>
              <a:defRPr kumimoji="0" sz="1467" b="1" i="0" u="none" strike="noStrike" kern="0" cap="none" spc="0" normalizeH="0" baseline="0">
                <a:ln>
                  <a:noFill/>
                </a:ln>
                <a:solidFill>
                  <a:srgbClr val="FFFFFF"/>
                </a:solidFill>
                <a:effectLst/>
                <a:uLnTx/>
                <a:uFillTx/>
                <a:latin typeface="Calibri" panose="020F0502020204030204"/>
              </a:defRPr>
            </a:lvl1pPr>
          </a:lstStyle>
          <a:p>
            <a:r>
              <a:rPr lang="es-ES" dirty="0">
                <a:latin typeface="+mj-lt"/>
              </a:rPr>
              <a:t>Data </a:t>
            </a:r>
            <a:r>
              <a:rPr lang="es-ES" dirty="0" err="1">
                <a:latin typeface="+mj-lt"/>
              </a:rPr>
              <a:t>Generation</a:t>
            </a:r>
            <a:r>
              <a:rPr lang="es-ES" dirty="0">
                <a:latin typeface="+mj-lt"/>
              </a:rPr>
              <a:t> input</a:t>
            </a:r>
          </a:p>
        </p:txBody>
      </p:sp>
      <p:sp>
        <p:nvSpPr>
          <p:cNvPr id="8" name="object 3">
            <a:extLst>
              <a:ext uri="{FF2B5EF4-FFF2-40B4-BE49-F238E27FC236}">
                <a16:creationId xmlns:a16="http://schemas.microsoft.com/office/drawing/2014/main" id="{85301F8F-72F2-836A-BCF9-1A85FC77CAD3}"/>
              </a:ext>
            </a:extLst>
          </p:cNvPr>
          <p:cNvSpPr/>
          <p:nvPr/>
        </p:nvSpPr>
        <p:spPr>
          <a:xfrm rot="5400000">
            <a:off x="2894860" y="-1165772"/>
            <a:ext cx="303530" cy="5548946"/>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a:solidFill>
                  <a:srgbClr val="133765"/>
                </a:solidFill>
              </a:rPr>
              <a:t>Data </a:t>
            </a:r>
            <a:r>
              <a:rPr lang="es-ES" sz="1600" b="1" dirty="0" err="1">
                <a:solidFill>
                  <a:srgbClr val="133765"/>
                </a:solidFill>
              </a:rPr>
              <a:t>Generation</a:t>
            </a:r>
            <a:r>
              <a:rPr lang="es-ES" sz="1600" b="1" dirty="0">
                <a:solidFill>
                  <a:srgbClr val="133765"/>
                </a:solidFill>
              </a:rPr>
              <a:t> input</a:t>
            </a:r>
          </a:p>
        </p:txBody>
      </p:sp>
      <p:sp>
        <p:nvSpPr>
          <p:cNvPr id="9" name="TextBox 56">
            <a:extLst>
              <a:ext uri="{FF2B5EF4-FFF2-40B4-BE49-F238E27FC236}">
                <a16:creationId xmlns:a16="http://schemas.microsoft.com/office/drawing/2014/main" id="{FD53F429-1EDE-0232-AC24-622785619AA5}"/>
              </a:ext>
            </a:extLst>
          </p:cNvPr>
          <p:cNvSpPr txBox="1"/>
          <p:nvPr/>
        </p:nvSpPr>
        <p:spPr>
          <a:xfrm>
            <a:off x="272152" y="1749282"/>
            <a:ext cx="5524575" cy="654066"/>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s-ES" kern="1200" dirty="0">
                <a:solidFill>
                  <a:schemeClr val="tx1"/>
                </a:solidFill>
                <a:latin typeface="+mj-lt"/>
              </a:rPr>
              <a:t>In </a:t>
            </a:r>
            <a:r>
              <a:rPr lang="es-ES" kern="1200" dirty="0" err="1">
                <a:solidFill>
                  <a:schemeClr val="tx1"/>
                </a:solidFill>
                <a:latin typeface="+mj-lt"/>
              </a:rPr>
              <a:t>the</a:t>
            </a:r>
            <a:r>
              <a:rPr lang="es-ES" kern="1200" dirty="0">
                <a:solidFill>
                  <a:schemeClr val="tx1"/>
                </a:solidFill>
                <a:latin typeface="+mj-lt"/>
              </a:rPr>
              <a:t> case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second</a:t>
            </a:r>
            <a:r>
              <a:rPr lang="es-ES" kern="1200" dirty="0">
                <a:solidFill>
                  <a:schemeClr val="tx1"/>
                </a:solidFill>
                <a:latin typeface="+mj-lt"/>
              </a:rPr>
              <a:t> </a:t>
            </a:r>
            <a:r>
              <a:rPr lang="es-ES" kern="1200" dirty="0" err="1">
                <a:solidFill>
                  <a:schemeClr val="tx1"/>
                </a:solidFill>
                <a:latin typeface="+mj-lt"/>
              </a:rPr>
              <a:t>scenario</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user</a:t>
            </a:r>
            <a:r>
              <a:rPr lang="es-ES" kern="1200" dirty="0">
                <a:solidFill>
                  <a:schemeClr val="tx1"/>
                </a:solidFill>
                <a:latin typeface="+mj-lt"/>
              </a:rPr>
              <a:t> has </a:t>
            </a:r>
            <a:r>
              <a:rPr lang="es-ES" kern="1200" dirty="0" err="1">
                <a:solidFill>
                  <a:schemeClr val="tx1"/>
                </a:solidFill>
                <a:latin typeface="+mj-lt"/>
              </a:rPr>
              <a:t>to</a:t>
            </a:r>
            <a:r>
              <a:rPr lang="es-ES" kern="1200" dirty="0">
                <a:solidFill>
                  <a:schemeClr val="tx1"/>
                </a:solidFill>
                <a:latin typeface="+mj-lt"/>
              </a:rPr>
              <a:t> </a:t>
            </a:r>
            <a:r>
              <a:rPr lang="es-ES" kern="1200" dirty="0" err="1">
                <a:solidFill>
                  <a:schemeClr val="tx1"/>
                </a:solidFill>
                <a:latin typeface="+mj-lt"/>
              </a:rPr>
              <a:t>imput</a:t>
            </a:r>
            <a:r>
              <a:rPr lang="es-ES" kern="1200" dirty="0">
                <a:solidFill>
                  <a:schemeClr val="tx1"/>
                </a:solidFill>
                <a:latin typeface="+mj-lt"/>
              </a:rPr>
              <a:t> </a:t>
            </a:r>
            <a:r>
              <a:rPr lang="es-ES" kern="1200" dirty="0" err="1">
                <a:solidFill>
                  <a:schemeClr val="tx1"/>
                </a:solidFill>
                <a:latin typeface="+mj-lt"/>
              </a:rPr>
              <a:t>an</a:t>
            </a:r>
            <a:r>
              <a:rPr lang="es-ES" kern="1200" dirty="0">
                <a:solidFill>
                  <a:schemeClr val="tx1"/>
                </a:solidFill>
                <a:latin typeface="+mj-lt"/>
              </a:rPr>
              <a:t> </a:t>
            </a:r>
            <a:r>
              <a:rPr lang="es-ES" kern="1200" dirty="0" err="1">
                <a:solidFill>
                  <a:schemeClr val="tx1"/>
                </a:solidFill>
                <a:latin typeface="+mj-lt"/>
              </a:rPr>
              <a:t>additional</a:t>
            </a:r>
            <a:r>
              <a:rPr lang="es-ES" kern="1200" dirty="0">
                <a:solidFill>
                  <a:schemeClr val="tx1"/>
                </a:solidFill>
                <a:latin typeface="+mj-lt"/>
              </a:rPr>
              <a:t> </a:t>
            </a:r>
            <a:r>
              <a:rPr lang="es-ES" kern="1200" dirty="0" err="1">
                <a:solidFill>
                  <a:schemeClr val="tx1"/>
                </a:solidFill>
                <a:latin typeface="+mj-lt"/>
              </a:rPr>
              <a:t>parametrer</a:t>
            </a:r>
            <a:r>
              <a:rPr lang="es-ES" kern="1200" dirty="0">
                <a:solidFill>
                  <a:schemeClr val="tx1"/>
                </a:solidFill>
                <a:latin typeface="+mj-lt"/>
              </a:rPr>
              <a:t>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represent</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expected</a:t>
            </a:r>
            <a:r>
              <a:rPr lang="es-ES" kern="1200" dirty="0">
                <a:solidFill>
                  <a:schemeClr val="tx1"/>
                </a:solidFill>
                <a:latin typeface="+mj-lt"/>
              </a:rPr>
              <a:t> </a:t>
            </a:r>
            <a:r>
              <a:rPr lang="es-ES" kern="1200" dirty="0" err="1">
                <a:solidFill>
                  <a:schemeClr val="tx1"/>
                </a:solidFill>
                <a:latin typeface="+mj-lt"/>
              </a:rPr>
              <a:t>percentage</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observable </a:t>
            </a:r>
            <a:r>
              <a:rPr lang="es-ES" kern="1200" dirty="0" err="1">
                <a:solidFill>
                  <a:schemeClr val="tx1"/>
                </a:solidFill>
                <a:latin typeface="+mj-lt"/>
              </a:rPr>
              <a:t>trip</a:t>
            </a:r>
            <a:r>
              <a:rPr lang="es-ES" kern="1200" dirty="0">
                <a:solidFill>
                  <a:schemeClr val="tx1"/>
                </a:solidFill>
                <a:latin typeface="+mj-lt"/>
              </a:rPr>
              <a:t>. </a:t>
            </a:r>
          </a:p>
        </p:txBody>
      </p:sp>
      <p:sp>
        <p:nvSpPr>
          <p:cNvPr id="32" name="TextBox 56">
            <a:extLst>
              <a:ext uri="{FF2B5EF4-FFF2-40B4-BE49-F238E27FC236}">
                <a16:creationId xmlns:a16="http://schemas.microsoft.com/office/drawing/2014/main" id="{2813DE90-371A-6D0E-4D7D-FE9E2D86D8DE}"/>
              </a:ext>
            </a:extLst>
          </p:cNvPr>
          <p:cNvSpPr txBox="1"/>
          <p:nvPr/>
        </p:nvSpPr>
        <p:spPr>
          <a:xfrm>
            <a:off x="306355" y="2755725"/>
            <a:ext cx="5546880" cy="2351788"/>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graphs</a:t>
            </a:r>
            <a:r>
              <a:rPr lang="es-ES" kern="1200" dirty="0">
                <a:solidFill>
                  <a:schemeClr val="tx1"/>
                </a:solidFill>
                <a:latin typeface="+mj-lt"/>
              </a:rPr>
              <a:t> in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right</a:t>
            </a:r>
            <a:r>
              <a:rPr lang="es-ES" kern="1200" dirty="0">
                <a:solidFill>
                  <a:schemeClr val="tx1"/>
                </a:solidFill>
                <a:latin typeface="+mj-lt"/>
              </a:rPr>
              <a:t> shows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different</a:t>
            </a:r>
            <a:r>
              <a:rPr lang="es-ES" kern="1200" dirty="0">
                <a:solidFill>
                  <a:schemeClr val="tx1"/>
                </a:solidFill>
                <a:latin typeface="+mj-lt"/>
              </a:rPr>
              <a:t> time </a:t>
            </a:r>
            <a:r>
              <a:rPr lang="es-ES" kern="1200" dirty="0" err="1">
                <a:solidFill>
                  <a:schemeClr val="tx1"/>
                </a:solidFill>
                <a:latin typeface="+mj-lt"/>
              </a:rPr>
              <a:t>duration</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trip</a:t>
            </a:r>
            <a:r>
              <a:rPr lang="es-ES" kern="1200" dirty="0">
                <a:solidFill>
                  <a:schemeClr val="tx1"/>
                </a:solidFill>
                <a:latin typeface="+mj-lt"/>
              </a:rPr>
              <a:t> in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two</a:t>
            </a:r>
            <a:r>
              <a:rPr lang="es-ES" kern="1200" dirty="0">
                <a:solidFill>
                  <a:schemeClr val="tx1"/>
                </a:solidFill>
                <a:latin typeface="+mj-lt"/>
              </a:rPr>
              <a:t> </a:t>
            </a:r>
            <a:r>
              <a:rPr lang="es-ES" kern="1200" dirty="0" err="1">
                <a:solidFill>
                  <a:schemeClr val="tx1"/>
                </a:solidFill>
                <a:latin typeface="+mj-lt"/>
              </a:rPr>
              <a:t>scenarios</a:t>
            </a:r>
            <a:r>
              <a:rPr lang="es-ES" kern="1200" dirty="0">
                <a:solidFill>
                  <a:schemeClr val="tx1"/>
                </a:solidFill>
                <a:latin typeface="+mj-lt"/>
              </a:rPr>
              <a:t>, in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second</a:t>
            </a:r>
            <a:r>
              <a:rPr lang="es-ES" kern="1200" dirty="0">
                <a:solidFill>
                  <a:schemeClr val="tx1"/>
                </a:solidFill>
                <a:latin typeface="+mj-lt"/>
              </a:rPr>
              <a:t> </a:t>
            </a:r>
            <a:r>
              <a:rPr lang="es-ES" kern="1200" dirty="0" err="1">
                <a:solidFill>
                  <a:schemeClr val="tx1"/>
                </a:solidFill>
                <a:latin typeface="+mj-lt"/>
              </a:rPr>
              <a:t>scenario</a:t>
            </a:r>
            <a:r>
              <a:rPr lang="es-ES" kern="1200" dirty="0">
                <a:solidFill>
                  <a:schemeClr val="tx1"/>
                </a:solidFill>
                <a:latin typeface="+mj-lt"/>
              </a:rPr>
              <a:t> </a:t>
            </a:r>
            <a:r>
              <a:rPr lang="es-ES" kern="1200" dirty="0" err="1">
                <a:solidFill>
                  <a:schemeClr val="tx1"/>
                </a:solidFill>
                <a:latin typeface="+mj-lt"/>
              </a:rPr>
              <a:t>we</a:t>
            </a:r>
            <a:r>
              <a:rPr lang="es-ES" kern="1200" dirty="0">
                <a:solidFill>
                  <a:schemeClr val="tx1"/>
                </a:solidFill>
                <a:latin typeface="+mj-lt"/>
              </a:rPr>
              <a:t> are </a:t>
            </a:r>
            <a:r>
              <a:rPr lang="es-ES" kern="1200" dirty="0" err="1">
                <a:solidFill>
                  <a:schemeClr val="tx1"/>
                </a:solidFill>
                <a:latin typeface="+mj-lt"/>
              </a:rPr>
              <a:t>supposing</a:t>
            </a:r>
            <a:r>
              <a:rPr lang="es-ES" kern="1200" dirty="0">
                <a:solidFill>
                  <a:schemeClr val="tx1"/>
                </a:solidFill>
                <a:latin typeface="+mj-lt"/>
              </a:rPr>
              <a:t>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just</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50%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trips</a:t>
            </a:r>
            <a:r>
              <a:rPr lang="es-ES" kern="1200" dirty="0">
                <a:solidFill>
                  <a:schemeClr val="tx1"/>
                </a:solidFill>
                <a:latin typeface="+mj-lt"/>
              </a:rPr>
              <a:t> are observables. </a:t>
            </a:r>
          </a:p>
          <a:p>
            <a:r>
              <a:rPr lang="es-ES" kern="1200" dirty="0" err="1">
                <a:solidFill>
                  <a:schemeClr val="tx1"/>
                </a:solidFill>
                <a:latin typeface="+mj-lt"/>
              </a:rPr>
              <a:t>This</a:t>
            </a:r>
            <a:r>
              <a:rPr lang="es-ES" kern="1200" dirty="0">
                <a:solidFill>
                  <a:schemeClr val="tx1"/>
                </a:solidFill>
                <a:latin typeface="+mj-lt"/>
              </a:rPr>
              <a:t> </a:t>
            </a:r>
            <a:r>
              <a:rPr lang="es-ES" kern="1200" dirty="0" err="1">
                <a:solidFill>
                  <a:schemeClr val="tx1"/>
                </a:solidFill>
                <a:latin typeface="+mj-lt"/>
              </a:rPr>
              <a:t>difference</a:t>
            </a:r>
            <a:r>
              <a:rPr lang="es-ES" kern="1200" dirty="0">
                <a:solidFill>
                  <a:schemeClr val="tx1"/>
                </a:solidFill>
                <a:latin typeface="+mj-lt"/>
              </a:rPr>
              <a:t> </a:t>
            </a:r>
            <a:r>
              <a:rPr lang="es-ES" kern="1200" dirty="0" err="1">
                <a:solidFill>
                  <a:schemeClr val="tx1"/>
                </a:solidFill>
                <a:latin typeface="+mj-lt"/>
              </a:rPr>
              <a:t>is</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consequence</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smaller</a:t>
            </a:r>
            <a:r>
              <a:rPr lang="es-ES" kern="1200" dirty="0">
                <a:solidFill>
                  <a:schemeClr val="tx1"/>
                </a:solidFill>
                <a:latin typeface="+mj-lt"/>
              </a:rPr>
              <a:t> </a:t>
            </a:r>
            <a:r>
              <a:rPr lang="es-ES" kern="1200" dirty="0" err="1">
                <a:solidFill>
                  <a:schemeClr val="tx1"/>
                </a:solidFill>
                <a:latin typeface="+mj-lt"/>
              </a:rPr>
              <a:t>probability</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recollecting</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container in a </a:t>
            </a:r>
            <a:r>
              <a:rPr lang="es-ES" kern="1200" dirty="0" err="1">
                <a:solidFill>
                  <a:schemeClr val="tx1"/>
                </a:solidFill>
                <a:latin typeface="+mj-lt"/>
              </a:rPr>
              <a:t>reduced</a:t>
            </a:r>
            <a:r>
              <a:rPr lang="es-ES" kern="1200" dirty="0">
                <a:solidFill>
                  <a:schemeClr val="tx1"/>
                </a:solidFill>
                <a:latin typeface="+mj-lt"/>
              </a:rPr>
              <a:t> time </a:t>
            </a:r>
            <a:r>
              <a:rPr lang="es-ES" kern="1200" dirty="0" err="1">
                <a:solidFill>
                  <a:schemeClr val="tx1"/>
                </a:solidFill>
                <a:latin typeface="+mj-lt"/>
              </a:rPr>
              <a:t>span</a:t>
            </a:r>
            <a:endParaRPr lang="es-ES" kern="1200" dirty="0">
              <a:solidFill>
                <a:schemeClr val="tx1"/>
              </a:solidFill>
              <a:latin typeface="+mj-lt"/>
            </a:endParaRPr>
          </a:p>
          <a:p>
            <a:r>
              <a:rPr lang="es-ES" kern="1200" dirty="0" err="1">
                <a:solidFill>
                  <a:schemeClr val="tx1"/>
                </a:solidFill>
                <a:latin typeface="+mj-lt"/>
              </a:rPr>
              <a:t>Another</a:t>
            </a:r>
            <a:r>
              <a:rPr lang="es-ES" kern="1200" dirty="0">
                <a:solidFill>
                  <a:schemeClr val="tx1"/>
                </a:solidFill>
                <a:latin typeface="+mj-lt"/>
              </a:rPr>
              <a:t> </a:t>
            </a:r>
            <a:r>
              <a:rPr lang="es-ES" kern="1200" dirty="0" err="1">
                <a:solidFill>
                  <a:schemeClr val="tx1"/>
                </a:solidFill>
                <a:latin typeface="+mj-lt"/>
              </a:rPr>
              <a:t>consequence</a:t>
            </a:r>
            <a:r>
              <a:rPr lang="es-ES" kern="1200" dirty="0">
                <a:solidFill>
                  <a:schemeClr val="tx1"/>
                </a:solidFill>
                <a:latin typeface="+mj-lt"/>
              </a:rPr>
              <a:t> </a:t>
            </a:r>
            <a:r>
              <a:rPr lang="es-ES" kern="1200" dirty="0" err="1">
                <a:solidFill>
                  <a:schemeClr val="tx1"/>
                </a:solidFill>
                <a:latin typeface="+mj-lt"/>
              </a:rPr>
              <a:t>is</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higher</a:t>
            </a:r>
            <a:r>
              <a:rPr lang="es-ES" kern="1200" dirty="0">
                <a:solidFill>
                  <a:schemeClr val="tx1"/>
                </a:solidFill>
                <a:latin typeface="+mj-lt"/>
              </a:rPr>
              <a:t> </a:t>
            </a:r>
            <a:r>
              <a:rPr lang="es-ES" kern="1200" dirty="0" err="1">
                <a:solidFill>
                  <a:schemeClr val="tx1"/>
                </a:solidFill>
                <a:latin typeface="+mj-lt"/>
              </a:rPr>
              <a:t>number</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containers</a:t>
            </a:r>
            <a:r>
              <a:rPr lang="es-ES" kern="1200" dirty="0">
                <a:solidFill>
                  <a:schemeClr val="tx1"/>
                </a:solidFill>
                <a:latin typeface="+mj-lt"/>
              </a:rPr>
              <a:t> </a:t>
            </a:r>
            <a:r>
              <a:rPr lang="es-ES" kern="1200" dirty="0" err="1">
                <a:solidFill>
                  <a:schemeClr val="tx1"/>
                </a:solidFill>
                <a:latin typeface="+mj-lt"/>
              </a:rPr>
              <a:t>classified</a:t>
            </a:r>
            <a:r>
              <a:rPr lang="es-ES" kern="1200" dirty="0">
                <a:solidFill>
                  <a:schemeClr val="tx1"/>
                </a:solidFill>
                <a:latin typeface="+mj-lt"/>
              </a:rPr>
              <a:t> as </a:t>
            </a:r>
            <a:r>
              <a:rPr lang="es-ES" kern="1200" dirty="0" err="1">
                <a:solidFill>
                  <a:schemeClr val="tx1"/>
                </a:solidFill>
                <a:latin typeface="+mj-lt"/>
              </a:rPr>
              <a:t>lost</a:t>
            </a:r>
            <a:r>
              <a:rPr lang="es-ES" kern="1200" dirty="0">
                <a:solidFill>
                  <a:schemeClr val="tx1"/>
                </a:solidFill>
                <a:latin typeface="+mj-lt"/>
              </a:rPr>
              <a:t> as </a:t>
            </a:r>
            <a:r>
              <a:rPr lang="es-ES" kern="1200" dirty="0" err="1">
                <a:solidFill>
                  <a:schemeClr val="tx1"/>
                </a:solidFill>
                <a:latin typeface="+mj-lt"/>
              </a:rPr>
              <a:t>you</a:t>
            </a:r>
            <a:r>
              <a:rPr lang="es-ES" kern="1200" dirty="0">
                <a:solidFill>
                  <a:schemeClr val="tx1"/>
                </a:solidFill>
                <a:latin typeface="+mj-lt"/>
              </a:rPr>
              <a:t> can observe </a:t>
            </a:r>
            <a:r>
              <a:rPr lang="es-ES" kern="1200" dirty="0" err="1">
                <a:solidFill>
                  <a:schemeClr val="tx1"/>
                </a:solidFill>
                <a:latin typeface="+mj-lt"/>
              </a:rPr>
              <a:t>by</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difference</a:t>
            </a:r>
            <a:r>
              <a:rPr lang="es-ES" kern="1200" dirty="0">
                <a:solidFill>
                  <a:schemeClr val="tx1"/>
                </a:solidFill>
                <a:latin typeface="+mj-lt"/>
              </a:rPr>
              <a:t> in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right</a:t>
            </a:r>
            <a:r>
              <a:rPr lang="es-ES" kern="1200" dirty="0">
                <a:solidFill>
                  <a:schemeClr val="tx1"/>
                </a:solidFill>
                <a:latin typeface="+mj-lt"/>
              </a:rPr>
              <a:t> </a:t>
            </a:r>
            <a:r>
              <a:rPr lang="es-ES" kern="1200" dirty="0" err="1">
                <a:solidFill>
                  <a:schemeClr val="tx1"/>
                </a:solidFill>
                <a:latin typeface="+mj-lt"/>
              </a:rPr>
              <a:t>peak</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distributions</a:t>
            </a:r>
            <a:endParaRPr lang="es-ES" kern="1200" dirty="0">
              <a:solidFill>
                <a:schemeClr val="tx1"/>
              </a:solidFill>
              <a:latin typeface="+mj-lt"/>
            </a:endParaRPr>
          </a:p>
          <a:p>
            <a:r>
              <a:rPr lang="es-ES_tradnl" kern="1200" dirty="0" err="1">
                <a:solidFill>
                  <a:schemeClr val="tx1"/>
                </a:solidFill>
                <a:latin typeface="+mj-lt"/>
              </a:rPr>
              <a:t>For</a:t>
            </a:r>
            <a:r>
              <a:rPr lang="es-ES_tradnl" kern="1200" dirty="0">
                <a:solidFill>
                  <a:schemeClr val="tx1"/>
                </a:solidFill>
                <a:latin typeface="+mj-lt"/>
              </a:rPr>
              <a:t> a </a:t>
            </a:r>
            <a:r>
              <a:rPr lang="es-ES_tradnl" b="1" kern="1200" dirty="0" err="1">
                <a:solidFill>
                  <a:schemeClr val="tx1"/>
                </a:solidFill>
                <a:latin typeface="+mj-lt"/>
              </a:rPr>
              <a:t>correct</a:t>
            </a:r>
            <a:r>
              <a:rPr lang="es-ES_tradnl" b="1" kern="1200" dirty="0">
                <a:solidFill>
                  <a:schemeClr val="tx1"/>
                </a:solidFill>
                <a:latin typeface="+mj-lt"/>
              </a:rPr>
              <a:t> use </a:t>
            </a:r>
            <a:r>
              <a:rPr lang="es-ES_tradnl" b="1" kern="1200" dirty="0" err="1">
                <a:solidFill>
                  <a:schemeClr val="tx1"/>
                </a:solidFill>
                <a:latin typeface="+mj-lt"/>
              </a:rPr>
              <a:t>of</a:t>
            </a:r>
            <a:r>
              <a:rPr lang="es-ES_tradnl" b="1" kern="1200" dirty="0">
                <a:solidFill>
                  <a:schemeClr val="tx1"/>
                </a:solidFill>
                <a:latin typeface="+mj-lt"/>
              </a:rPr>
              <a:t> </a:t>
            </a:r>
            <a:r>
              <a:rPr lang="es-ES_tradnl" b="1" kern="1200" dirty="0" err="1">
                <a:solidFill>
                  <a:schemeClr val="tx1"/>
                </a:solidFill>
                <a:latin typeface="+mj-lt"/>
              </a:rPr>
              <a:t>the</a:t>
            </a:r>
            <a:r>
              <a:rPr lang="es-ES_tradnl" b="1" kern="1200" dirty="0">
                <a:solidFill>
                  <a:schemeClr val="tx1"/>
                </a:solidFill>
                <a:latin typeface="+mj-lt"/>
              </a:rPr>
              <a:t> tolos </a:t>
            </a:r>
            <a:r>
              <a:rPr lang="es-ES_tradnl" kern="1200" dirty="0" err="1">
                <a:solidFill>
                  <a:schemeClr val="tx1"/>
                </a:solidFill>
                <a:latin typeface="+mj-lt"/>
              </a:rPr>
              <a:t>this</a:t>
            </a:r>
            <a:r>
              <a:rPr lang="es-ES_tradnl" kern="1200" dirty="0">
                <a:solidFill>
                  <a:schemeClr val="tx1"/>
                </a:solidFill>
                <a:latin typeface="+mj-lt"/>
              </a:rPr>
              <a:t> </a:t>
            </a:r>
            <a:r>
              <a:rPr lang="es-ES_tradnl" kern="1200" dirty="0" err="1">
                <a:solidFill>
                  <a:schemeClr val="tx1"/>
                </a:solidFill>
                <a:latin typeface="+mj-lt"/>
              </a:rPr>
              <a:t>element</a:t>
            </a:r>
            <a:r>
              <a:rPr lang="es-ES_tradnl" kern="1200" dirty="0">
                <a:solidFill>
                  <a:schemeClr val="tx1"/>
                </a:solidFill>
                <a:latin typeface="+mj-lt"/>
              </a:rPr>
              <a:t> </a:t>
            </a:r>
            <a:r>
              <a:rPr lang="es-ES_tradnl" kern="1200" dirty="0" err="1">
                <a:solidFill>
                  <a:schemeClr val="tx1"/>
                </a:solidFill>
                <a:latin typeface="+mj-lt"/>
              </a:rPr>
              <a:t>should</a:t>
            </a:r>
            <a:r>
              <a:rPr lang="es-ES_tradnl" kern="1200" dirty="0">
                <a:solidFill>
                  <a:schemeClr val="tx1"/>
                </a:solidFill>
                <a:latin typeface="+mj-lt"/>
              </a:rPr>
              <a:t> be </a:t>
            </a:r>
            <a:r>
              <a:rPr lang="es-ES_tradnl" kern="1200" dirty="0" err="1">
                <a:solidFill>
                  <a:schemeClr val="tx1"/>
                </a:solidFill>
                <a:latin typeface="+mj-lt"/>
              </a:rPr>
              <a:t>taken</a:t>
            </a:r>
            <a:r>
              <a:rPr lang="es-ES_tradnl" kern="1200" dirty="0">
                <a:solidFill>
                  <a:schemeClr val="tx1"/>
                </a:solidFill>
                <a:latin typeface="+mj-lt"/>
              </a:rPr>
              <a:t> </a:t>
            </a:r>
            <a:r>
              <a:rPr lang="es-ES_tradnl" kern="1200" dirty="0" err="1">
                <a:solidFill>
                  <a:schemeClr val="tx1"/>
                </a:solidFill>
                <a:latin typeface="+mj-lt"/>
              </a:rPr>
              <a:t>into</a:t>
            </a:r>
            <a:r>
              <a:rPr lang="es-ES_tradnl" kern="1200" dirty="0">
                <a:solidFill>
                  <a:schemeClr val="tx1"/>
                </a:solidFill>
                <a:latin typeface="+mj-lt"/>
              </a:rPr>
              <a:t> </a:t>
            </a:r>
            <a:r>
              <a:rPr lang="es-ES_tradnl" kern="1200" dirty="0" err="1">
                <a:solidFill>
                  <a:schemeClr val="tx1"/>
                </a:solidFill>
                <a:latin typeface="+mj-lt"/>
              </a:rPr>
              <a:t>account</a:t>
            </a:r>
            <a:r>
              <a:rPr lang="es-ES_tradnl" kern="1200" dirty="0">
                <a:solidFill>
                  <a:schemeClr val="tx1"/>
                </a:solidFill>
                <a:latin typeface="+mj-lt"/>
              </a:rPr>
              <a:t> </a:t>
            </a:r>
            <a:r>
              <a:rPr lang="es-ES_tradnl" kern="1200" dirty="0" err="1">
                <a:solidFill>
                  <a:schemeClr val="tx1"/>
                </a:solidFill>
                <a:latin typeface="+mj-lt"/>
              </a:rPr>
              <a:t>by</a:t>
            </a:r>
            <a:r>
              <a:rPr lang="es-ES_tradnl" kern="1200" dirty="0">
                <a:solidFill>
                  <a:schemeClr val="tx1"/>
                </a:solidFill>
                <a:latin typeface="+mj-lt"/>
              </a:rPr>
              <a:t> </a:t>
            </a:r>
            <a:r>
              <a:rPr lang="es-ES_tradnl" kern="1200" dirty="0" err="1">
                <a:solidFill>
                  <a:schemeClr val="tx1"/>
                </a:solidFill>
                <a:latin typeface="+mj-lt"/>
              </a:rPr>
              <a:t>the</a:t>
            </a:r>
            <a:r>
              <a:rPr lang="es-ES_tradnl" kern="1200" dirty="0">
                <a:solidFill>
                  <a:schemeClr val="tx1"/>
                </a:solidFill>
                <a:latin typeface="+mj-lt"/>
              </a:rPr>
              <a:t> </a:t>
            </a:r>
            <a:r>
              <a:rPr lang="es-ES_tradnl" kern="1200" dirty="0" err="1">
                <a:solidFill>
                  <a:schemeClr val="tx1"/>
                </a:solidFill>
                <a:latin typeface="+mj-lt"/>
              </a:rPr>
              <a:t>user</a:t>
            </a:r>
            <a:r>
              <a:rPr lang="es-ES_tradnl" kern="1200" dirty="0">
                <a:solidFill>
                  <a:schemeClr val="tx1"/>
                </a:solidFill>
                <a:latin typeface="+mj-lt"/>
              </a:rPr>
              <a:t> and </a:t>
            </a:r>
            <a:r>
              <a:rPr lang="es-ES_tradnl" kern="1200" dirty="0" err="1">
                <a:solidFill>
                  <a:schemeClr val="tx1"/>
                </a:solidFill>
                <a:latin typeface="+mj-lt"/>
              </a:rPr>
              <a:t>the</a:t>
            </a:r>
            <a:r>
              <a:rPr lang="es-ES_tradnl" kern="1200" dirty="0">
                <a:solidFill>
                  <a:schemeClr val="tx1"/>
                </a:solidFill>
                <a:latin typeface="+mj-lt"/>
              </a:rPr>
              <a:t> </a:t>
            </a:r>
            <a:r>
              <a:rPr lang="es-ES_tradnl" b="1" kern="1200" dirty="0" err="1">
                <a:solidFill>
                  <a:schemeClr val="tx1"/>
                </a:solidFill>
                <a:latin typeface="+mj-lt"/>
              </a:rPr>
              <a:t>value</a:t>
            </a:r>
            <a:r>
              <a:rPr lang="es-ES_tradnl" b="1" kern="1200" dirty="0">
                <a:solidFill>
                  <a:schemeClr val="tx1"/>
                </a:solidFill>
                <a:latin typeface="+mj-lt"/>
              </a:rPr>
              <a:t> </a:t>
            </a:r>
            <a:r>
              <a:rPr lang="es-ES_tradnl" b="1" kern="1200" dirty="0" err="1">
                <a:solidFill>
                  <a:schemeClr val="tx1"/>
                </a:solidFill>
                <a:latin typeface="+mj-lt"/>
              </a:rPr>
              <a:t>of</a:t>
            </a:r>
            <a:r>
              <a:rPr lang="es-ES_tradnl" b="1" kern="1200" dirty="0">
                <a:solidFill>
                  <a:schemeClr val="tx1"/>
                </a:solidFill>
                <a:latin typeface="+mj-lt"/>
              </a:rPr>
              <a:t> </a:t>
            </a:r>
            <a:r>
              <a:rPr lang="es-ES_tradnl" b="1" kern="1200" dirty="0" err="1">
                <a:solidFill>
                  <a:schemeClr val="tx1"/>
                </a:solidFill>
                <a:latin typeface="+mj-lt"/>
              </a:rPr>
              <a:t>the</a:t>
            </a:r>
            <a:r>
              <a:rPr lang="es-ES_tradnl" b="1" kern="1200" dirty="0">
                <a:solidFill>
                  <a:schemeClr val="tx1"/>
                </a:solidFill>
                <a:latin typeface="+mj-lt"/>
              </a:rPr>
              <a:t> </a:t>
            </a:r>
            <a:r>
              <a:rPr lang="es-ES_tradnl" b="1" kern="1200" dirty="0" err="1">
                <a:solidFill>
                  <a:schemeClr val="tx1"/>
                </a:solidFill>
                <a:latin typeface="+mj-lt"/>
              </a:rPr>
              <a:t>threshold</a:t>
            </a:r>
            <a:r>
              <a:rPr lang="es-ES_tradnl" b="1" kern="1200" dirty="0">
                <a:solidFill>
                  <a:schemeClr val="tx1"/>
                </a:solidFill>
                <a:latin typeface="+mj-lt"/>
              </a:rPr>
              <a:t> </a:t>
            </a:r>
            <a:r>
              <a:rPr lang="es-ES_tradnl" b="1" kern="1200" dirty="0" err="1">
                <a:solidFill>
                  <a:schemeClr val="tx1"/>
                </a:solidFill>
                <a:latin typeface="+mj-lt"/>
              </a:rPr>
              <a:t>should</a:t>
            </a:r>
            <a:r>
              <a:rPr lang="es-ES_tradnl" b="1" kern="1200" dirty="0">
                <a:solidFill>
                  <a:schemeClr val="tx1"/>
                </a:solidFill>
                <a:latin typeface="+mj-lt"/>
              </a:rPr>
              <a:t> be </a:t>
            </a:r>
            <a:r>
              <a:rPr lang="es-ES_tradnl" b="1" kern="1200" dirty="0" err="1">
                <a:solidFill>
                  <a:schemeClr val="tx1"/>
                </a:solidFill>
                <a:latin typeface="+mj-lt"/>
              </a:rPr>
              <a:t>bigger</a:t>
            </a:r>
            <a:r>
              <a:rPr lang="es-ES_tradnl" b="1" kern="1200" dirty="0">
                <a:solidFill>
                  <a:schemeClr val="tx1"/>
                </a:solidFill>
                <a:latin typeface="+mj-lt"/>
              </a:rPr>
              <a:t> in </a:t>
            </a:r>
            <a:r>
              <a:rPr lang="es-ES_tradnl" b="1" kern="1200" dirty="0" err="1">
                <a:solidFill>
                  <a:schemeClr val="tx1"/>
                </a:solidFill>
                <a:latin typeface="+mj-lt"/>
              </a:rPr>
              <a:t>scenario</a:t>
            </a:r>
            <a:r>
              <a:rPr lang="es-ES_tradnl" b="1" kern="1200" dirty="0">
                <a:solidFill>
                  <a:schemeClr val="tx1"/>
                </a:solidFill>
                <a:latin typeface="+mj-lt"/>
              </a:rPr>
              <a:t> 2 </a:t>
            </a:r>
            <a:r>
              <a:rPr lang="es-ES_tradnl" kern="1200" dirty="0" err="1">
                <a:solidFill>
                  <a:schemeClr val="tx1"/>
                </a:solidFill>
                <a:latin typeface="+mj-lt"/>
              </a:rPr>
              <a:t>for</a:t>
            </a:r>
            <a:r>
              <a:rPr lang="es-ES_tradnl" kern="1200" dirty="0">
                <a:solidFill>
                  <a:schemeClr val="tx1"/>
                </a:solidFill>
                <a:latin typeface="+mj-lt"/>
              </a:rPr>
              <a:t> </a:t>
            </a:r>
            <a:r>
              <a:rPr lang="es-ES_tradnl" kern="1200" dirty="0" err="1">
                <a:solidFill>
                  <a:schemeClr val="tx1"/>
                </a:solidFill>
                <a:latin typeface="+mj-lt"/>
              </a:rPr>
              <a:t>avoiding</a:t>
            </a:r>
            <a:r>
              <a:rPr lang="es-ES_tradnl" kern="1200" dirty="0">
                <a:solidFill>
                  <a:schemeClr val="tx1"/>
                </a:solidFill>
                <a:latin typeface="+mj-lt"/>
              </a:rPr>
              <a:t> </a:t>
            </a:r>
            <a:r>
              <a:rPr lang="es-ES_tradnl" kern="1200" dirty="0" err="1">
                <a:solidFill>
                  <a:schemeClr val="tx1"/>
                </a:solidFill>
                <a:latin typeface="+mj-lt"/>
              </a:rPr>
              <a:t>the</a:t>
            </a:r>
            <a:r>
              <a:rPr lang="es-ES_tradnl" kern="1200" dirty="0">
                <a:solidFill>
                  <a:schemeClr val="tx1"/>
                </a:solidFill>
                <a:latin typeface="+mj-lt"/>
              </a:rPr>
              <a:t> </a:t>
            </a:r>
            <a:r>
              <a:rPr lang="es-ES_tradnl" kern="1200" dirty="0" err="1">
                <a:solidFill>
                  <a:schemeClr val="tx1"/>
                </a:solidFill>
                <a:latin typeface="+mj-lt"/>
              </a:rPr>
              <a:t>overstimation</a:t>
            </a:r>
            <a:r>
              <a:rPr lang="es-ES_tradnl" kern="1200" dirty="0">
                <a:solidFill>
                  <a:schemeClr val="tx1"/>
                </a:solidFill>
                <a:latin typeface="+mj-lt"/>
              </a:rPr>
              <a:t> </a:t>
            </a:r>
            <a:r>
              <a:rPr lang="es-ES_tradnl" kern="1200" dirty="0" err="1">
                <a:solidFill>
                  <a:schemeClr val="tx1"/>
                </a:solidFill>
                <a:latin typeface="+mj-lt"/>
              </a:rPr>
              <a:t>of</a:t>
            </a:r>
            <a:r>
              <a:rPr lang="es-ES_tradnl" kern="1200" dirty="0">
                <a:solidFill>
                  <a:schemeClr val="tx1"/>
                </a:solidFill>
                <a:latin typeface="+mj-lt"/>
              </a:rPr>
              <a:t> </a:t>
            </a:r>
            <a:r>
              <a:rPr lang="es-ES_tradnl" kern="1200" dirty="0" err="1">
                <a:solidFill>
                  <a:schemeClr val="tx1"/>
                </a:solidFill>
                <a:latin typeface="+mj-lt"/>
              </a:rPr>
              <a:t>lost</a:t>
            </a:r>
            <a:r>
              <a:rPr lang="es-ES_tradnl" kern="1200" dirty="0">
                <a:solidFill>
                  <a:schemeClr val="tx1"/>
                </a:solidFill>
                <a:latin typeface="+mj-lt"/>
              </a:rPr>
              <a:t> </a:t>
            </a:r>
            <a:r>
              <a:rPr lang="es-ES_tradnl" kern="1200" dirty="0" err="1">
                <a:solidFill>
                  <a:schemeClr val="tx1"/>
                </a:solidFill>
                <a:latin typeface="+mj-lt"/>
              </a:rPr>
              <a:t>containers</a:t>
            </a:r>
            <a:r>
              <a:rPr lang="es-ES_tradnl" kern="1200" dirty="0">
                <a:solidFill>
                  <a:schemeClr val="tx1"/>
                </a:solidFill>
                <a:latin typeface="+mj-lt"/>
              </a:rPr>
              <a:t>.</a:t>
            </a:r>
          </a:p>
          <a:p>
            <a:r>
              <a:rPr lang="es-ES_tradnl" kern="1200" dirty="0" err="1">
                <a:solidFill>
                  <a:schemeClr val="tx1"/>
                </a:solidFill>
                <a:latin typeface="+mj-lt"/>
              </a:rPr>
              <a:t>An</a:t>
            </a:r>
            <a:r>
              <a:rPr lang="es-ES_tradnl" kern="1200" dirty="0">
                <a:solidFill>
                  <a:schemeClr val="tx1"/>
                </a:solidFill>
                <a:latin typeface="+mj-lt"/>
              </a:rPr>
              <a:t> </a:t>
            </a:r>
            <a:r>
              <a:rPr lang="es-ES_tradnl" kern="1200" dirty="0" err="1">
                <a:solidFill>
                  <a:schemeClr val="tx1"/>
                </a:solidFill>
                <a:latin typeface="+mj-lt"/>
              </a:rPr>
              <a:t>example</a:t>
            </a:r>
            <a:r>
              <a:rPr lang="es-ES_tradnl" kern="1200" dirty="0">
                <a:solidFill>
                  <a:schemeClr val="tx1"/>
                </a:solidFill>
                <a:latin typeface="+mj-lt"/>
              </a:rPr>
              <a:t> </a:t>
            </a:r>
            <a:r>
              <a:rPr lang="es-ES_tradnl" kern="1200" dirty="0" err="1">
                <a:solidFill>
                  <a:schemeClr val="tx1"/>
                </a:solidFill>
                <a:latin typeface="+mj-lt"/>
              </a:rPr>
              <a:t>of</a:t>
            </a:r>
            <a:r>
              <a:rPr lang="es-ES_tradnl" kern="1200" dirty="0">
                <a:solidFill>
                  <a:schemeClr val="tx1"/>
                </a:solidFill>
                <a:latin typeface="+mj-lt"/>
              </a:rPr>
              <a:t> </a:t>
            </a:r>
            <a:r>
              <a:rPr lang="es-ES_tradnl" kern="1200" dirty="0" err="1">
                <a:solidFill>
                  <a:schemeClr val="tx1"/>
                </a:solidFill>
                <a:latin typeface="+mj-lt"/>
              </a:rPr>
              <a:t>this</a:t>
            </a:r>
            <a:r>
              <a:rPr lang="es-ES_tradnl" kern="1200" dirty="0">
                <a:solidFill>
                  <a:schemeClr val="tx1"/>
                </a:solidFill>
                <a:latin typeface="+mj-lt"/>
              </a:rPr>
              <a:t> </a:t>
            </a:r>
            <a:r>
              <a:rPr lang="es-ES_tradnl" kern="1200" dirty="0" err="1">
                <a:solidFill>
                  <a:schemeClr val="tx1"/>
                </a:solidFill>
                <a:latin typeface="+mj-lt"/>
              </a:rPr>
              <a:t>over-estimation</a:t>
            </a:r>
            <a:r>
              <a:rPr lang="es-ES_tradnl" kern="1200" dirty="0">
                <a:solidFill>
                  <a:schemeClr val="tx1"/>
                </a:solidFill>
                <a:latin typeface="+mj-lt"/>
              </a:rPr>
              <a:t> can be </a:t>
            </a:r>
            <a:r>
              <a:rPr lang="es-ES_tradnl" kern="1200" dirty="0" err="1">
                <a:solidFill>
                  <a:schemeClr val="tx1"/>
                </a:solidFill>
                <a:latin typeface="+mj-lt"/>
              </a:rPr>
              <a:t>seen</a:t>
            </a:r>
            <a:r>
              <a:rPr lang="es-ES_tradnl" kern="1200" dirty="0">
                <a:solidFill>
                  <a:schemeClr val="tx1"/>
                </a:solidFill>
                <a:latin typeface="+mj-lt"/>
              </a:rPr>
              <a:t> in </a:t>
            </a:r>
            <a:r>
              <a:rPr lang="es-ES_tradnl" kern="1200" dirty="0" err="1">
                <a:solidFill>
                  <a:schemeClr val="tx1"/>
                </a:solidFill>
                <a:latin typeface="+mj-lt"/>
              </a:rPr>
              <a:t>the</a:t>
            </a:r>
            <a:r>
              <a:rPr lang="es-ES_tradnl" kern="1200" dirty="0">
                <a:solidFill>
                  <a:schemeClr val="tx1"/>
                </a:solidFill>
                <a:latin typeface="+mj-lt"/>
              </a:rPr>
              <a:t> </a:t>
            </a:r>
            <a:r>
              <a:rPr lang="es-ES_tradnl" kern="1200" dirty="0" err="1">
                <a:solidFill>
                  <a:schemeClr val="tx1"/>
                </a:solidFill>
                <a:latin typeface="+mj-lt"/>
              </a:rPr>
              <a:t>different</a:t>
            </a:r>
            <a:r>
              <a:rPr lang="es-ES_tradnl" kern="1200" dirty="0">
                <a:solidFill>
                  <a:schemeClr val="tx1"/>
                </a:solidFill>
                <a:latin typeface="+mj-lt"/>
              </a:rPr>
              <a:t> </a:t>
            </a:r>
            <a:r>
              <a:rPr lang="es-ES_tradnl" kern="1200" dirty="0" err="1">
                <a:solidFill>
                  <a:schemeClr val="tx1"/>
                </a:solidFill>
                <a:latin typeface="+mj-lt"/>
              </a:rPr>
              <a:t>shrinking</a:t>
            </a:r>
            <a:r>
              <a:rPr lang="es-ES_tradnl" kern="1200" dirty="0">
                <a:solidFill>
                  <a:schemeClr val="tx1"/>
                </a:solidFill>
                <a:latin typeface="+mj-lt"/>
              </a:rPr>
              <a:t> </a:t>
            </a:r>
            <a:r>
              <a:rPr lang="es-ES_tradnl" kern="1200" dirty="0" err="1">
                <a:solidFill>
                  <a:schemeClr val="tx1"/>
                </a:solidFill>
                <a:latin typeface="+mj-lt"/>
              </a:rPr>
              <a:t>rate</a:t>
            </a:r>
            <a:r>
              <a:rPr lang="es-ES_tradnl" kern="1200" dirty="0">
                <a:solidFill>
                  <a:schemeClr val="tx1"/>
                </a:solidFill>
                <a:latin typeface="+mj-lt"/>
              </a:rPr>
              <a:t> </a:t>
            </a:r>
            <a:r>
              <a:rPr lang="es-ES_tradnl" kern="1200" dirty="0" err="1">
                <a:solidFill>
                  <a:schemeClr val="tx1"/>
                </a:solidFill>
                <a:latin typeface="+mj-lt"/>
              </a:rPr>
              <a:t>estimated</a:t>
            </a:r>
            <a:endParaRPr lang="es-ES_tradnl" kern="1200" dirty="0">
              <a:solidFill>
                <a:schemeClr val="tx1"/>
              </a:solidFill>
              <a:latin typeface="+mj-lt"/>
            </a:endParaRPr>
          </a:p>
        </p:txBody>
      </p:sp>
      <p:sp>
        <p:nvSpPr>
          <p:cNvPr id="33" name="object 3">
            <a:extLst>
              <a:ext uri="{FF2B5EF4-FFF2-40B4-BE49-F238E27FC236}">
                <a16:creationId xmlns:a16="http://schemas.microsoft.com/office/drawing/2014/main" id="{D4B3A9FA-F815-6D89-53A9-D3795DFFEDDA}"/>
              </a:ext>
            </a:extLst>
          </p:cNvPr>
          <p:cNvSpPr/>
          <p:nvPr/>
        </p:nvSpPr>
        <p:spPr>
          <a:xfrm rot="5400000">
            <a:off x="2907082" y="-157887"/>
            <a:ext cx="303530" cy="5524502"/>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Difference</a:t>
            </a:r>
            <a:r>
              <a:rPr lang="es-ES" sz="1600" b="1" dirty="0">
                <a:solidFill>
                  <a:srgbClr val="133765"/>
                </a:solidFill>
              </a:rPr>
              <a:t> in </a:t>
            </a:r>
            <a:r>
              <a:rPr lang="es-ES" sz="1600" b="1" dirty="0" err="1">
                <a:solidFill>
                  <a:srgbClr val="133765"/>
                </a:solidFill>
              </a:rPr>
              <a:t>the</a:t>
            </a:r>
            <a:r>
              <a:rPr lang="es-ES" sz="1600" b="1" dirty="0">
                <a:solidFill>
                  <a:srgbClr val="133765"/>
                </a:solidFill>
              </a:rPr>
              <a:t> </a:t>
            </a:r>
            <a:r>
              <a:rPr lang="es-ES" sz="1600" b="1" dirty="0" err="1">
                <a:solidFill>
                  <a:srgbClr val="133765"/>
                </a:solidFill>
              </a:rPr>
              <a:t>trip</a:t>
            </a:r>
            <a:r>
              <a:rPr lang="es-ES" sz="1600" b="1" dirty="0">
                <a:solidFill>
                  <a:srgbClr val="133765"/>
                </a:solidFill>
              </a:rPr>
              <a:t> </a:t>
            </a:r>
            <a:r>
              <a:rPr lang="es-ES" sz="1600" b="1" dirty="0" err="1">
                <a:solidFill>
                  <a:srgbClr val="133765"/>
                </a:solidFill>
              </a:rPr>
              <a:t>duration</a:t>
            </a:r>
            <a:endParaRPr lang="es-ES" sz="1600" b="1" dirty="0">
              <a:solidFill>
                <a:srgbClr val="133765"/>
              </a:solidFill>
            </a:endParaRPr>
          </a:p>
        </p:txBody>
      </p:sp>
      <p:sp>
        <p:nvSpPr>
          <p:cNvPr id="36" name="TextBox 56">
            <a:extLst>
              <a:ext uri="{FF2B5EF4-FFF2-40B4-BE49-F238E27FC236}">
                <a16:creationId xmlns:a16="http://schemas.microsoft.com/office/drawing/2014/main" id="{0176678D-9BBE-867B-3F6B-016C6A24576A}"/>
              </a:ext>
            </a:extLst>
          </p:cNvPr>
          <p:cNvSpPr txBox="1"/>
          <p:nvPr/>
        </p:nvSpPr>
        <p:spPr>
          <a:xfrm>
            <a:off x="330617" y="5533511"/>
            <a:ext cx="1822647" cy="454335"/>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pPr marL="0" indent="0">
              <a:buNone/>
            </a:pPr>
            <a:r>
              <a:rPr lang="es-ES_tradnl" b="1" kern="1200" dirty="0" err="1">
                <a:solidFill>
                  <a:schemeClr val="tx1"/>
                </a:solidFill>
                <a:latin typeface="+mj-lt"/>
              </a:rPr>
              <a:t>Shrinking</a:t>
            </a:r>
            <a:r>
              <a:rPr lang="es-ES_tradnl" b="1" kern="1200" dirty="0">
                <a:solidFill>
                  <a:schemeClr val="tx1"/>
                </a:solidFill>
                <a:latin typeface="+mj-lt"/>
              </a:rPr>
              <a:t> </a:t>
            </a:r>
            <a:r>
              <a:rPr lang="es-ES_tradnl" b="1" kern="1200" dirty="0" err="1">
                <a:solidFill>
                  <a:schemeClr val="tx1"/>
                </a:solidFill>
                <a:latin typeface="+mj-lt"/>
              </a:rPr>
              <a:t>rate</a:t>
            </a:r>
            <a:r>
              <a:rPr lang="es-ES_tradnl" b="1" kern="1200" dirty="0">
                <a:solidFill>
                  <a:schemeClr val="tx1"/>
                </a:solidFill>
                <a:latin typeface="+mj-lt"/>
              </a:rPr>
              <a:t> </a:t>
            </a:r>
            <a:r>
              <a:rPr lang="es-ES_tradnl" b="1" kern="1200" dirty="0" err="1">
                <a:solidFill>
                  <a:schemeClr val="tx1"/>
                </a:solidFill>
                <a:latin typeface="+mj-lt"/>
              </a:rPr>
              <a:t>Scenario</a:t>
            </a:r>
            <a:r>
              <a:rPr lang="es-ES_tradnl" b="1" kern="1200" dirty="0">
                <a:solidFill>
                  <a:schemeClr val="tx1"/>
                </a:solidFill>
                <a:latin typeface="+mj-lt"/>
              </a:rPr>
              <a:t> 1</a:t>
            </a:r>
          </a:p>
        </p:txBody>
      </p:sp>
      <p:sp>
        <p:nvSpPr>
          <p:cNvPr id="37" name="object 3">
            <a:extLst>
              <a:ext uri="{FF2B5EF4-FFF2-40B4-BE49-F238E27FC236}">
                <a16:creationId xmlns:a16="http://schemas.microsoft.com/office/drawing/2014/main" id="{D13DB2B6-88D5-EB0F-808F-67FEA3DE89AF}"/>
              </a:ext>
            </a:extLst>
          </p:cNvPr>
          <p:cNvSpPr/>
          <p:nvPr/>
        </p:nvSpPr>
        <p:spPr>
          <a:xfrm rot="5400000">
            <a:off x="2931344" y="2560500"/>
            <a:ext cx="303530" cy="5524502"/>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Difference</a:t>
            </a:r>
            <a:r>
              <a:rPr lang="es-ES" sz="1600" b="1" dirty="0">
                <a:solidFill>
                  <a:srgbClr val="133765"/>
                </a:solidFill>
              </a:rPr>
              <a:t> in </a:t>
            </a:r>
            <a:r>
              <a:rPr lang="es-ES" sz="1600" b="1" dirty="0" err="1">
                <a:solidFill>
                  <a:srgbClr val="133765"/>
                </a:solidFill>
              </a:rPr>
              <a:t>results</a:t>
            </a:r>
            <a:endParaRPr lang="es-ES" sz="1600" b="1" dirty="0">
              <a:solidFill>
                <a:srgbClr val="133765"/>
              </a:solidFill>
            </a:endParaRPr>
          </a:p>
        </p:txBody>
      </p:sp>
      <p:pic>
        <p:nvPicPr>
          <p:cNvPr id="7" name="Imagen 6">
            <a:extLst>
              <a:ext uri="{FF2B5EF4-FFF2-40B4-BE49-F238E27FC236}">
                <a16:creationId xmlns:a16="http://schemas.microsoft.com/office/drawing/2014/main" id="{B47751C7-8A20-8AD9-4342-D19AB67B28A8}"/>
              </a:ext>
            </a:extLst>
          </p:cNvPr>
          <p:cNvPicPr>
            <a:picLocks noChangeAspect="1"/>
          </p:cNvPicPr>
          <p:nvPr/>
        </p:nvPicPr>
        <p:blipFill>
          <a:blip r:embed="rId4"/>
          <a:stretch>
            <a:fillRect/>
          </a:stretch>
        </p:blipFill>
        <p:spPr>
          <a:xfrm>
            <a:off x="6141901" y="1478153"/>
            <a:ext cx="4262939" cy="2283717"/>
          </a:xfrm>
          <a:prstGeom prst="rect">
            <a:avLst/>
          </a:prstGeom>
        </p:spPr>
      </p:pic>
      <p:sp>
        <p:nvSpPr>
          <p:cNvPr id="12" name="object 3">
            <a:extLst>
              <a:ext uri="{FF2B5EF4-FFF2-40B4-BE49-F238E27FC236}">
                <a16:creationId xmlns:a16="http://schemas.microsoft.com/office/drawing/2014/main" id="{0B23A36A-FB42-2A69-DC70-EB7CC970838D}"/>
              </a:ext>
            </a:extLst>
          </p:cNvPr>
          <p:cNvSpPr/>
          <p:nvPr/>
        </p:nvSpPr>
        <p:spPr>
          <a:xfrm rot="5400000">
            <a:off x="8764609" y="-1462693"/>
            <a:ext cx="303530" cy="5548946"/>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Trip</a:t>
            </a:r>
            <a:r>
              <a:rPr lang="es-ES" sz="1600" b="1" dirty="0">
                <a:solidFill>
                  <a:srgbClr val="133765"/>
                </a:solidFill>
              </a:rPr>
              <a:t> </a:t>
            </a:r>
            <a:r>
              <a:rPr lang="es-ES" sz="1600" b="1" dirty="0" err="1">
                <a:solidFill>
                  <a:srgbClr val="133765"/>
                </a:solidFill>
              </a:rPr>
              <a:t>duration</a:t>
            </a:r>
            <a:r>
              <a:rPr lang="es-ES" sz="1600" b="1" dirty="0">
                <a:solidFill>
                  <a:srgbClr val="133765"/>
                </a:solidFill>
              </a:rPr>
              <a:t> </a:t>
            </a:r>
            <a:r>
              <a:rPr lang="es-ES" sz="1600" b="1" dirty="0" err="1">
                <a:solidFill>
                  <a:srgbClr val="133765"/>
                </a:solidFill>
              </a:rPr>
              <a:t>distribution</a:t>
            </a:r>
            <a:r>
              <a:rPr lang="es-ES" sz="1600" b="1" dirty="0">
                <a:solidFill>
                  <a:srgbClr val="133765"/>
                </a:solidFill>
              </a:rPr>
              <a:t> </a:t>
            </a:r>
            <a:r>
              <a:rPr lang="es-ES" sz="1600" b="1" dirty="0" err="1">
                <a:solidFill>
                  <a:srgbClr val="133765"/>
                </a:solidFill>
              </a:rPr>
              <a:t>scenario</a:t>
            </a:r>
            <a:r>
              <a:rPr lang="es-ES" sz="1600" b="1" dirty="0">
                <a:solidFill>
                  <a:srgbClr val="133765"/>
                </a:solidFill>
              </a:rPr>
              <a:t> 1</a:t>
            </a:r>
          </a:p>
        </p:txBody>
      </p:sp>
      <p:sp>
        <p:nvSpPr>
          <p:cNvPr id="35" name="object 3">
            <a:extLst>
              <a:ext uri="{FF2B5EF4-FFF2-40B4-BE49-F238E27FC236}">
                <a16:creationId xmlns:a16="http://schemas.microsoft.com/office/drawing/2014/main" id="{2EFCDDD1-322F-2153-3615-C73504F3D42B}"/>
              </a:ext>
            </a:extLst>
          </p:cNvPr>
          <p:cNvSpPr/>
          <p:nvPr/>
        </p:nvSpPr>
        <p:spPr>
          <a:xfrm rot="5400000">
            <a:off x="8782139" y="1240458"/>
            <a:ext cx="303530" cy="5548946"/>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Trip</a:t>
            </a:r>
            <a:r>
              <a:rPr lang="es-ES" sz="1600" b="1" dirty="0">
                <a:solidFill>
                  <a:srgbClr val="133765"/>
                </a:solidFill>
              </a:rPr>
              <a:t> </a:t>
            </a:r>
            <a:r>
              <a:rPr lang="es-ES" sz="1600" b="1" dirty="0" err="1">
                <a:solidFill>
                  <a:srgbClr val="133765"/>
                </a:solidFill>
              </a:rPr>
              <a:t>duration</a:t>
            </a:r>
            <a:r>
              <a:rPr lang="es-ES" sz="1600" b="1" dirty="0">
                <a:solidFill>
                  <a:srgbClr val="133765"/>
                </a:solidFill>
              </a:rPr>
              <a:t> </a:t>
            </a:r>
            <a:r>
              <a:rPr lang="es-ES" sz="1600" b="1" dirty="0" err="1">
                <a:solidFill>
                  <a:srgbClr val="133765"/>
                </a:solidFill>
              </a:rPr>
              <a:t>distribution</a:t>
            </a:r>
            <a:r>
              <a:rPr lang="es-ES" sz="1600" b="1" dirty="0">
                <a:solidFill>
                  <a:srgbClr val="133765"/>
                </a:solidFill>
              </a:rPr>
              <a:t> </a:t>
            </a:r>
            <a:r>
              <a:rPr lang="es-ES" sz="1600" b="1" dirty="0" err="1">
                <a:solidFill>
                  <a:srgbClr val="133765"/>
                </a:solidFill>
              </a:rPr>
              <a:t>scenario</a:t>
            </a:r>
            <a:r>
              <a:rPr lang="es-ES" sz="1600" b="1" dirty="0">
                <a:solidFill>
                  <a:srgbClr val="133765"/>
                </a:solidFill>
              </a:rPr>
              <a:t> 2</a:t>
            </a:r>
          </a:p>
        </p:txBody>
      </p:sp>
      <p:pic>
        <p:nvPicPr>
          <p:cNvPr id="39" name="Imagen 38">
            <a:extLst>
              <a:ext uri="{FF2B5EF4-FFF2-40B4-BE49-F238E27FC236}">
                <a16:creationId xmlns:a16="http://schemas.microsoft.com/office/drawing/2014/main" id="{91E9275D-F7AD-B980-951F-CC0906D7E44E}"/>
              </a:ext>
            </a:extLst>
          </p:cNvPr>
          <p:cNvPicPr>
            <a:picLocks noChangeAspect="1"/>
          </p:cNvPicPr>
          <p:nvPr/>
        </p:nvPicPr>
        <p:blipFill>
          <a:blip r:embed="rId5"/>
          <a:stretch>
            <a:fillRect/>
          </a:stretch>
        </p:blipFill>
        <p:spPr>
          <a:xfrm>
            <a:off x="6141901" y="4287634"/>
            <a:ext cx="4565252" cy="2448748"/>
          </a:xfrm>
          <a:prstGeom prst="rect">
            <a:avLst/>
          </a:prstGeom>
        </p:spPr>
      </p:pic>
      <p:pic>
        <p:nvPicPr>
          <p:cNvPr id="41" name="Imagen 40">
            <a:extLst>
              <a:ext uri="{FF2B5EF4-FFF2-40B4-BE49-F238E27FC236}">
                <a16:creationId xmlns:a16="http://schemas.microsoft.com/office/drawing/2014/main" id="{4004A72A-F957-3864-7DE5-DE3C0D790C97}"/>
              </a:ext>
            </a:extLst>
          </p:cNvPr>
          <p:cNvPicPr>
            <a:picLocks noChangeAspect="1"/>
          </p:cNvPicPr>
          <p:nvPr/>
        </p:nvPicPr>
        <p:blipFill>
          <a:blip r:embed="rId6"/>
          <a:srcRect l="25371" t="25677"/>
          <a:stretch/>
        </p:blipFill>
        <p:spPr>
          <a:xfrm>
            <a:off x="3464525" y="6017933"/>
            <a:ext cx="2380835" cy="486120"/>
          </a:xfrm>
          <a:prstGeom prst="rect">
            <a:avLst/>
          </a:prstGeom>
        </p:spPr>
      </p:pic>
      <p:sp>
        <p:nvSpPr>
          <p:cNvPr id="42" name="TextBox 56">
            <a:extLst>
              <a:ext uri="{FF2B5EF4-FFF2-40B4-BE49-F238E27FC236}">
                <a16:creationId xmlns:a16="http://schemas.microsoft.com/office/drawing/2014/main" id="{D2637FC2-81F7-9883-BD6F-E245A0B8815E}"/>
              </a:ext>
            </a:extLst>
          </p:cNvPr>
          <p:cNvSpPr txBox="1"/>
          <p:nvPr/>
        </p:nvSpPr>
        <p:spPr>
          <a:xfrm>
            <a:off x="3649214" y="5500125"/>
            <a:ext cx="1822647" cy="454335"/>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pPr marL="0" indent="0">
              <a:buNone/>
            </a:pPr>
            <a:r>
              <a:rPr lang="es-ES_tradnl" b="1" kern="1200" dirty="0" err="1">
                <a:solidFill>
                  <a:schemeClr val="tx1"/>
                </a:solidFill>
                <a:latin typeface="+mj-lt"/>
              </a:rPr>
              <a:t>Shrinking</a:t>
            </a:r>
            <a:r>
              <a:rPr lang="es-ES_tradnl" b="1" kern="1200" dirty="0">
                <a:solidFill>
                  <a:schemeClr val="tx1"/>
                </a:solidFill>
                <a:latin typeface="+mj-lt"/>
              </a:rPr>
              <a:t> </a:t>
            </a:r>
            <a:r>
              <a:rPr lang="es-ES_tradnl" b="1" kern="1200" dirty="0" err="1">
                <a:solidFill>
                  <a:schemeClr val="tx1"/>
                </a:solidFill>
                <a:latin typeface="+mj-lt"/>
              </a:rPr>
              <a:t>rate</a:t>
            </a:r>
            <a:r>
              <a:rPr lang="es-ES_tradnl" b="1" kern="1200" dirty="0">
                <a:solidFill>
                  <a:schemeClr val="tx1"/>
                </a:solidFill>
                <a:latin typeface="+mj-lt"/>
              </a:rPr>
              <a:t> </a:t>
            </a:r>
            <a:r>
              <a:rPr lang="es-ES_tradnl" b="1" kern="1200" dirty="0" err="1">
                <a:solidFill>
                  <a:schemeClr val="tx1"/>
                </a:solidFill>
                <a:latin typeface="+mj-lt"/>
              </a:rPr>
              <a:t>Scenario</a:t>
            </a:r>
            <a:r>
              <a:rPr lang="es-ES_tradnl" b="1" kern="1200" dirty="0">
                <a:solidFill>
                  <a:schemeClr val="tx1"/>
                </a:solidFill>
                <a:latin typeface="+mj-lt"/>
              </a:rPr>
              <a:t> 2</a:t>
            </a:r>
          </a:p>
        </p:txBody>
      </p:sp>
      <p:pic>
        <p:nvPicPr>
          <p:cNvPr id="45" name="Imagen 44">
            <a:extLst>
              <a:ext uri="{FF2B5EF4-FFF2-40B4-BE49-F238E27FC236}">
                <a16:creationId xmlns:a16="http://schemas.microsoft.com/office/drawing/2014/main" id="{718B94E7-FA8F-8601-514D-339D1E52BB90}"/>
              </a:ext>
            </a:extLst>
          </p:cNvPr>
          <p:cNvPicPr>
            <a:picLocks noChangeAspect="1"/>
          </p:cNvPicPr>
          <p:nvPr/>
        </p:nvPicPr>
        <p:blipFill>
          <a:blip r:embed="rId7"/>
          <a:srcRect l="23857" b="-2258"/>
          <a:stretch/>
        </p:blipFill>
        <p:spPr>
          <a:xfrm>
            <a:off x="381805" y="6126308"/>
            <a:ext cx="2597369" cy="378509"/>
          </a:xfrm>
          <a:prstGeom prst="rect">
            <a:avLst/>
          </a:prstGeom>
        </p:spPr>
      </p:pic>
    </p:spTree>
    <p:extLst>
      <p:ext uri="{BB962C8B-B14F-4D97-AF65-F5344CB8AC3E}">
        <p14:creationId xmlns:p14="http://schemas.microsoft.com/office/powerpoint/2010/main" val="270823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74356-93A9-56EB-A30D-4C0257287A0A}"/>
            </a:ext>
          </a:extLst>
        </p:cNvPr>
        <p:cNvGrpSpPr/>
        <p:nvPr/>
      </p:nvGrpSpPr>
      <p:grpSpPr>
        <a:xfrm>
          <a:off x="0" y="0"/>
          <a:ext cx="0" cy="0"/>
          <a:chOff x="0" y="0"/>
          <a:chExt cx="0" cy="0"/>
        </a:xfrm>
      </p:grpSpPr>
      <p:sp>
        <p:nvSpPr>
          <p:cNvPr id="20" name="Título 1">
            <a:extLst>
              <a:ext uri="{FF2B5EF4-FFF2-40B4-BE49-F238E27FC236}">
                <a16:creationId xmlns:a16="http://schemas.microsoft.com/office/drawing/2014/main" id="{1996516F-68AD-D79E-2691-3E5FBCCBC0EA}"/>
              </a:ext>
            </a:extLst>
          </p:cNvPr>
          <p:cNvSpPr>
            <a:spLocks noGrp="1"/>
          </p:cNvSpPr>
          <p:nvPr>
            <p:ph type="title"/>
          </p:nvPr>
        </p:nvSpPr>
        <p:spPr>
          <a:xfrm>
            <a:off x="134492" y="78786"/>
            <a:ext cx="10270348" cy="424732"/>
          </a:xfrm>
        </p:spPr>
        <p:txBody>
          <a:bodyPr vert="horz" wrap="square" lIns="91440" tIns="45720" rIns="91440" bIns="45720" rtlCol="0" anchor="t">
            <a:spAutoFit/>
          </a:bodyPr>
          <a:lstStyle/>
          <a:p>
            <a:r>
              <a:rPr lang="es-ES" sz="2400" dirty="0">
                <a:solidFill>
                  <a:srgbClr val="0C2340"/>
                </a:solidFill>
                <a:ea typeface="+mn-ea"/>
              </a:rPr>
              <a:t>6. Technical </a:t>
            </a:r>
            <a:r>
              <a:rPr lang="es-ES" sz="2400" dirty="0" err="1">
                <a:solidFill>
                  <a:srgbClr val="0C2340"/>
                </a:solidFill>
                <a:ea typeface="+mn-ea"/>
              </a:rPr>
              <a:t>Appendix</a:t>
            </a:r>
            <a:endParaRPr lang="es-AR" sz="2400" dirty="0">
              <a:solidFill>
                <a:srgbClr val="0C2340"/>
              </a:solidFill>
              <a:ea typeface="+mn-ea"/>
            </a:endParaRPr>
          </a:p>
        </p:txBody>
      </p:sp>
      <p:grpSp>
        <p:nvGrpSpPr>
          <p:cNvPr id="13" name="Group 12">
            <a:extLst>
              <a:ext uri="{FF2B5EF4-FFF2-40B4-BE49-F238E27FC236}">
                <a16:creationId xmlns:a16="http://schemas.microsoft.com/office/drawing/2014/main" id="{34F320E2-DE1C-B52E-1809-F4EC2B291D59}"/>
              </a:ext>
            </a:extLst>
          </p:cNvPr>
          <p:cNvGrpSpPr/>
          <p:nvPr/>
        </p:nvGrpSpPr>
        <p:grpSpPr>
          <a:xfrm>
            <a:off x="12263120" y="-10160"/>
            <a:ext cx="1648412" cy="3871057"/>
            <a:chOff x="12263120" y="-10160"/>
            <a:chExt cx="1648412" cy="3871057"/>
          </a:xfrm>
        </p:grpSpPr>
        <p:sp>
          <p:nvSpPr>
            <p:cNvPr id="14" name="Rettangolo 1">
              <a:extLst>
                <a:ext uri="{FF2B5EF4-FFF2-40B4-BE49-F238E27FC236}">
                  <a16:creationId xmlns:a16="http://schemas.microsoft.com/office/drawing/2014/main" id="{0DC308A5-F183-D085-D62A-C3A426BCED74}"/>
                </a:ext>
              </a:extLst>
            </p:cNvPr>
            <p:cNvSpPr/>
            <p:nvPr userDrawn="1"/>
          </p:nvSpPr>
          <p:spPr>
            <a:xfrm>
              <a:off x="12263121" y="-10160"/>
              <a:ext cx="806810" cy="432987"/>
            </a:xfrm>
            <a:prstGeom prst="rect">
              <a:avLst/>
            </a:prstGeom>
            <a:solidFill>
              <a:srgbClr val="0C2340"/>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12.35.64</a:t>
              </a:r>
            </a:p>
          </p:txBody>
        </p:sp>
        <p:sp>
          <p:nvSpPr>
            <p:cNvPr id="15" name="Rettangolo 5">
              <a:extLst>
                <a:ext uri="{FF2B5EF4-FFF2-40B4-BE49-F238E27FC236}">
                  <a16:creationId xmlns:a16="http://schemas.microsoft.com/office/drawing/2014/main" id="{6AE2BBDF-5CE8-FB52-2481-EB634F2158F4}"/>
                </a:ext>
              </a:extLst>
            </p:cNvPr>
            <p:cNvSpPr/>
            <p:nvPr userDrawn="1"/>
          </p:nvSpPr>
          <p:spPr>
            <a:xfrm>
              <a:off x="13103837" y="-10160"/>
              <a:ext cx="806810" cy="432987"/>
            </a:xfrm>
            <a:prstGeom prst="rect">
              <a:avLst/>
            </a:prstGeom>
            <a:solidFill>
              <a:srgbClr val="DA291C"/>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218.41.28</a:t>
              </a:r>
            </a:p>
          </p:txBody>
        </p:sp>
        <p:sp>
          <p:nvSpPr>
            <p:cNvPr id="16" name="Rettangolo 6">
              <a:extLst>
                <a:ext uri="{FF2B5EF4-FFF2-40B4-BE49-F238E27FC236}">
                  <a16:creationId xmlns:a16="http://schemas.microsoft.com/office/drawing/2014/main" id="{14D83796-E462-D206-5C2E-0392B5E269D2}"/>
                </a:ext>
              </a:extLst>
            </p:cNvPr>
            <p:cNvSpPr/>
            <p:nvPr userDrawn="1"/>
          </p:nvSpPr>
          <p:spPr>
            <a:xfrm>
              <a:off x="12263121" y="448821"/>
              <a:ext cx="806810" cy="432306"/>
            </a:xfrm>
            <a:prstGeom prst="rect">
              <a:avLst/>
            </a:prstGeom>
            <a:solidFill>
              <a:srgbClr val="0C2340">
                <a:alpha val="8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10%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17" name="Rettangolo 10">
              <a:extLst>
                <a:ext uri="{FF2B5EF4-FFF2-40B4-BE49-F238E27FC236}">
                  <a16:creationId xmlns:a16="http://schemas.microsoft.com/office/drawing/2014/main" id="{21A8C49E-25D9-CCD7-3AEA-33070E091719}"/>
                </a:ext>
              </a:extLst>
            </p:cNvPr>
            <p:cNvSpPr/>
            <p:nvPr userDrawn="1"/>
          </p:nvSpPr>
          <p:spPr>
            <a:xfrm>
              <a:off x="13103837" y="448821"/>
              <a:ext cx="806810" cy="432306"/>
            </a:xfrm>
            <a:prstGeom prst="rect">
              <a:avLst/>
            </a:prstGeom>
            <a:solidFill>
              <a:srgbClr val="DA291C">
                <a:alpha val="8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10%</a:t>
              </a:r>
            </a:p>
          </p:txBody>
        </p:sp>
        <p:sp>
          <p:nvSpPr>
            <p:cNvPr id="18" name="Rettangolo 11">
              <a:extLst>
                <a:ext uri="{FF2B5EF4-FFF2-40B4-BE49-F238E27FC236}">
                  <a16:creationId xmlns:a16="http://schemas.microsoft.com/office/drawing/2014/main" id="{618CB865-7202-80F8-5E07-D202DBE5C9AD}"/>
                </a:ext>
              </a:extLst>
            </p:cNvPr>
            <p:cNvSpPr/>
            <p:nvPr userDrawn="1"/>
          </p:nvSpPr>
          <p:spPr>
            <a:xfrm>
              <a:off x="12263121" y="907121"/>
              <a:ext cx="806810" cy="432306"/>
            </a:xfrm>
            <a:prstGeom prst="rect">
              <a:avLst/>
            </a:prstGeom>
            <a:solidFill>
              <a:srgbClr val="0C2340">
                <a:alpha val="8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20%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19" name="Rettangolo 12">
              <a:extLst>
                <a:ext uri="{FF2B5EF4-FFF2-40B4-BE49-F238E27FC236}">
                  <a16:creationId xmlns:a16="http://schemas.microsoft.com/office/drawing/2014/main" id="{AEE8DB33-739D-3194-1B00-F08C49EE8D7D}"/>
                </a:ext>
              </a:extLst>
            </p:cNvPr>
            <p:cNvSpPr/>
            <p:nvPr userDrawn="1"/>
          </p:nvSpPr>
          <p:spPr>
            <a:xfrm>
              <a:off x="13103837" y="907121"/>
              <a:ext cx="806810" cy="432306"/>
            </a:xfrm>
            <a:prstGeom prst="rect">
              <a:avLst/>
            </a:prstGeom>
            <a:solidFill>
              <a:srgbClr val="DA291C">
                <a:alpha val="8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20%</a:t>
              </a:r>
            </a:p>
          </p:txBody>
        </p:sp>
        <p:sp>
          <p:nvSpPr>
            <p:cNvPr id="21" name="Rettangolo 13">
              <a:extLst>
                <a:ext uri="{FF2B5EF4-FFF2-40B4-BE49-F238E27FC236}">
                  <a16:creationId xmlns:a16="http://schemas.microsoft.com/office/drawing/2014/main" id="{9429E3C2-105E-7B16-523B-B59BBF3F6E33}"/>
                </a:ext>
              </a:extLst>
            </p:cNvPr>
            <p:cNvSpPr/>
            <p:nvPr userDrawn="1"/>
          </p:nvSpPr>
          <p:spPr>
            <a:xfrm>
              <a:off x="12263121" y="1365421"/>
              <a:ext cx="806810" cy="432306"/>
            </a:xfrm>
            <a:prstGeom prst="rect">
              <a:avLst/>
            </a:prstGeom>
            <a:solidFill>
              <a:srgbClr val="536479"/>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30%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22" name="Rettangolo 14">
              <a:extLst>
                <a:ext uri="{FF2B5EF4-FFF2-40B4-BE49-F238E27FC236}">
                  <a16:creationId xmlns:a16="http://schemas.microsoft.com/office/drawing/2014/main" id="{DA34E851-5395-3733-3F6D-8FAEC7FDFB43}"/>
                </a:ext>
              </a:extLst>
            </p:cNvPr>
            <p:cNvSpPr/>
            <p:nvPr userDrawn="1"/>
          </p:nvSpPr>
          <p:spPr>
            <a:xfrm>
              <a:off x="13103837" y="1365421"/>
              <a:ext cx="806810" cy="432306"/>
            </a:xfrm>
            <a:prstGeom prst="rect">
              <a:avLst/>
            </a:prstGeom>
            <a:solidFill>
              <a:srgbClr val="DA291C">
                <a:alpha val="69804"/>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30%</a:t>
              </a:r>
            </a:p>
          </p:txBody>
        </p:sp>
        <p:sp>
          <p:nvSpPr>
            <p:cNvPr id="23" name="Rettangolo 15">
              <a:extLst>
                <a:ext uri="{FF2B5EF4-FFF2-40B4-BE49-F238E27FC236}">
                  <a16:creationId xmlns:a16="http://schemas.microsoft.com/office/drawing/2014/main" id="{4FE7F0D5-961B-AC77-9B26-46F5000605D3}"/>
                </a:ext>
              </a:extLst>
            </p:cNvPr>
            <p:cNvSpPr/>
            <p:nvPr userDrawn="1"/>
          </p:nvSpPr>
          <p:spPr>
            <a:xfrm>
              <a:off x="12263121" y="1823720"/>
              <a:ext cx="806810" cy="432306"/>
            </a:xfrm>
            <a:prstGeom prst="rect">
              <a:avLst/>
            </a:prstGeom>
            <a:solidFill>
              <a:srgbClr val="0C2340">
                <a:alpha val="6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40%</a:t>
              </a: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24" name="Rettangolo 16">
              <a:extLst>
                <a:ext uri="{FF2B5EF4-FFF2-40B4-BE49-F238E27FC236}">
                  <a16:creationId xmlns:a16="http://schemas.microsoft.com/office/drawing/2014/main" id="{F1844385-5B27-1AF4-14DA-31C0E3CB8024}"/>
                </a:ext>
              </a:extLst>
            </p:cNvPr>
            <p:cNvSpPr/>
            <p:nvPr userDrawn="1"/>
          </p:nvSpPr>
          <p:spPr>
            <a:xfrm>
              <a:off x="13103837" y="1823720"/>
              <a:ext cx="806810" cy="432306"/>
            </a:xfrm>
            <a:prstGeom prst="rect">
              <a:avLst/>
            </a:prstGeom>
            <a:solidFill>
              <a:srgbClr val="DA291C">
                <a:alpha val="60000"/>
              </a:srgbClr>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Transp. 40%</a:t>
              </a:r>
            </a:p>
          </p:txBody>
        </p:sp>
        <p:sp>
          <p:nvSpPr>
            <p:cNvPr id="25" name="Rettangolo 17">
              <a:extLst>
                <a:ext uri="{FF2B5EF4-FFF2-40B4-BE49-F238E27FC236}">
                  <a16:creationId xmlns:a16="http://schemas.microsoft.com/office/drawing/2014/main" id="{F7BA5941-4D8A-38A9-97AE-3F88C4E60377}"/>
                </a:ext>
              </a:extLst>
            </p:cNvPr>
            <p:cNvSpPr/>
            <p:nvPr userDrawn="1"/>
          </p:nvSpPr>
          <p:spPr>
            <a:xfrm>
              <a:off x="12263121" y="2968489"/>
              <a:ext cx="807695" cy="432000"/>
            </a:xfrm>
            <a:prstGeom prst="rect">
              <a:avLst/>
            </a:prstGeom>
            <a:solidFill>
              <a:srgbClr val="8FAADC"/>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 143.170.220</a:t>
              </a:r>
            </a:p>
          </p:txBody>
        </p:sp>
        <p:sp>
          <p:nvSpPr>
            <p:cNvPr id="26" name="Rettangolo 18">
              <a:extLst>
                <a:ext uri="{FF2B5EF4-FFF2-40B4-BE49-F238E27FC236}">
                  <a16:creationId xmlns:a16="http://schemas.microsoft.com/office/drawing/2014/main" id="{7E6D371A-B8AD-7D1B-DA52-FCA1C6703EF2}"/>
                </a:ext>
              </a:extLst>
            </p:cNvPr>
            <p:cNvSpPr/>
            <p:nvPr userDrawn="1"/>
          </p:nvSpPr>
          <p:spPr>
            <a:xfrm>
              <a:off x="12263121" y="3428897"/>
              <a:ext cx="807695" cy="432000"/>
            </a:xfrm>
            <a:prstGeom prst="rect">
              <a:avLst/>
            </a:prstGeom>
            <a:solidFill>
              <a:srgbClr val="B4C7E7"/>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180.199.231</a:t>
              </a:r>
            </a:p>
          </p:txBody>
        </p:sp>
        <p:sp>
          <p:nvSpPr>
            <p:cNvPr id="27" name="Rettangolo 19">
              <a:extLst>
                <a:ext uri="{FF2B5EF4-FFF2-40B4-BE49-F238E27FC236}">
                  <a16:creationId xmlns:a16="http://schemas.microsoft.com/office/drawing/2014/main" id="{162918DF-D4DC-48BF-D6D1-CD527C5BE50E}"/>
                </a:ext>
              </a:extLst>
            </p:cNvPr>
            <p:cNvSpPr/>
            <p:nvPr userDrawn="1"/>
          </p:nvSpPr>
          <p:spPr>
            <a:xfrm>
              <a:off x="13102953" y="2968489"/>
              <a:ext cx="807695" cy="432000"/>
            </a:xfrm>
            <a:prstGeom prst="rect">
              <a:avLst/>
            </a:prstGeom>
            <a:solidFill>
              <a:srgbClr val="7030A0"/>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112.48.160</a:t>
              </a:r>
            </a:p>
          </p:txBody>
        </p:sp>
        <p:sp>
          <p:nvSpPr>
            <p:cNvPr id="28" name="Rettangolo 20">
              <a:extLst>
                <a:ext uri="{FF2B5EF4-FFF2-40B4-BE49-F238E27FC236}">
                  <a16:creationId xmlns:a16="http://schemas.microsoft.com/office/drawing/2014/main" id="{83DC2F0C-73DB-00C4-A295-043C57535FB1}"/>
                </a:ext>
              </a:extLst>
            </p:cNvPr>
            <p:cNvSpPr/>
            <p:nvPr userDrawn="1"/>
          </p:nvSpPr>
          <p:spPr>
            <a:xfrm>
              <a:off x="13103837" y="3428897"/>
              <a:ext cx="807695" cy="432000"/>
            </a:xfrm>
            <a:prstGeom prst="rect">
              <a:avLst/>
            </a:prstGeom>
            <a:solidFill>
              <a:srgbClr val="C5E0B4"/>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RGB: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rPr>
                <a:t>197.224.180</a:t>
              </a:r>
            </a:p>
          </p:txBody>
        </p:sp>
        <p:sp>
          <p:nvSpPr>
            <p:cNvPr id="29" name="Rettangolo 15">
              <a:extLst>
                <a:ext uri="{FF2B5EF4-FFF2-40B4-BE49-F238E27FC236}">
                  <a16:creationId xmlns:a16="http://schemas.microsoft.com/office/drawing/2014/main" id="{C33589AB-3774-ED1F-CCB3-D43C79BEF3CE}"/>
                </a:ext>
              </a:extLst>
            </p:cNvPr>
            <p:cNvSpPr/>
            <p:nvPr userDrawn="1"/>
          </p:nvSpPr>
          <p:spPr>
            <a:xfrm>
              <a:off x="12826337" y="2299708"/>
              <a:ext cx="521093" cy="432306"/>
            </a:xfrm>
            <a:prstGeom prst="rect">
              <a:avLst/>
            </a:prstGeom>
            <a:solidFill>
              <a:srgbClr val="9DA7B3"/>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sp>
          <p:nvSpPr>
            <p:cNvPr id="30" name="Rettangolo 16">
              <a:extLst>
                <a:ext uri="{FF2B5EF4-FFF2-40B4-BE49-F238E27FC236}">
                  <a16:creationId xmlns:a16="http://schemas.microsoft.com/office/drawing/2014/main" id="{B8A44837-07BD-05DC-BBE5-114C464A8A65}"/>
                </a:ext>
              </a:extLst>
            </p:cNvPr>
            <p:cNvSpPr/>
            <p:nvPr userDrawn="1"/>
          </p:nvSpPr>
          <p:spPr>
            <a:xfrm>
              <a:off x="13389554" y="2299708"/>
              <a:ext cx="521093" cy="432306"/>
            </a:xfrm>
            <a:prstGeom prst="rect">
              <a:avLst/>
            </a:prstGeom>
            <a:solidFill>
              <a:srgbClr val="DADEE3"/>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Narrow" panose="020B0604020202020204" pitchFamily="34" charset="0"/>
                <a:ea typeface="+mn-ea"/>
                <a:cs typeface="Arial Narrow" panose="020B0604020202020204" pitchFamily="34" charset="0"/>
              </a:endParaRPr>
            </a:p>
          </p:txBody>
        </p:sp>
        <p:sp>
          <p:nvSpPr>
            <p:cNvPr id="31" name="Rettangolo 15">
              <a:extLst>
                <a:ext uri="{FF2B5EF4-FFF2-40B4-BE49-F238E27FC236}">
                  <a16:creationId xmlns:a16="http://schemas.microsoft.com/office/drawing/2014/main" id="{7D77B6A5-1CD1-4AE3-6239-2819C83B9A74}"/>
                </a:ext>
              </a:extLst>
            </p:cNvPr>
            <p:cNvSpPr/>
            <p:nvPr userDrawn="1"/>
          </p:nvSpPr>
          <p:spPr>
            <a:xfrm>
              <a:off x="12263120" y="2299708"/>
              <a:ext cx="521093" cy="432306"/>
            </a:xfrm>
            <a:prstGeom prst="rect">
              <a:avLst/>
            </a:prstGeom>
            <a:solidFill>
              <a:srgbClr val="536479"/>
            </a:solidFill>
            <a:ln>
              <a:solidFill>
                <a:srgbClr val="0C23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2" name="Group 23">
            <a:extLst>
              <a:ext uri="{FF2B5EF4-FFF2-40B4-BE49-F238E27FC236}">
                <a16:creationId xmlns:a16="http://schemas.microsoft.com/office/drawing/2014/main" id="{3FCE07E0-5465-3A99-236B-BA9DC2AFFA7A}"/>
              </a:ext>
            </a:extLst>
          </p:cNvPr>
          <p:cNvGrpSpPr/>
          <p:nvPr/>
        </p:nvGrpSpPr>
        <p:grpSpPr>
          <a:xfrm>
            <a:off x="84526" y="500181"/>
            <a:ext cx="11857792" cy="369974"/>
            <a:chOff x="305935" y="1361657"/>
            <a:chExt cx="9149215" cy="369974"/>
          </a:xfrm>
        </p:grpSpPr>
        <p:sp>
          <p:nvSpPr>
            <p:cNvPr id="4" name="Rectangle 4">
              <a:extLst>
                <a:ext uri="{FF2B5EF4-FFF2-40B4-BE49-F238E27FC236}">
                  <a16:creationId xmlns:a16="http://schemas.microsoft.com/office/drawing/2014/main" id="{B5065EC0-5160-FE9A-ECF5-A8495BD0C07A}"/>
                </a:ext>
              </a:extLst>
            </p:cNvPr>
            <p:cNvSpPr>
              <a:spLocks noChangeArrowheads="1"/>
            </p:cNvSpPr>
            <p:nvPr/>
          </p:nvSpPr>
          <p:spPr bwMode="auto">
            <a:xfrm>
              <a:off x="305935" y="1361657"/>
              <a:ext cx="9110662" cy="369974"/>
            </a:xfrm>
            <a:prstGeom prst="rect">
              <a:avLst/>
            </a:prstGeom>
            <a:noFill/>
            <a:ln w="25400" algn="ctr">
              <a:noFill/>
              <a:miter lim="800000"/>
              <a:headEnd/>
              <a:tailEnd/>
            </a:ln>
            <a:effectLst/>
          </p:spPr>
          <p:txBody>
            <a:bodyPr lIns="91440" tIns="45720" rIns="91440" bIns="45720" anchor="ctr"/>
            <a:lstStyle>
              <a:lvl1pPr algn="l" eaLnBrk="0" hangingPunct="0">
                <a:spcBef>
                  <a:spcPct val="100000"/>
                </a:spcBef>
                <a:buFont typeface="Wingdings" panose="05000000000000000000" pitchFamily="2" charset="2"/>
                <a:buChar char=""/>
                <a:defRPr sz="1600">
                  <a:solidFill>
                    <a:srgbClr val="003E74"/>
                  </a:solidFill>
                  <a:latin typeface="Lucida Sans" panose="020B0602030504020204" pitchFamily="34" charset="0"/>
                  <a:cs typeface="Arial" panose="020B0604020202020204" pitchFamily="34" charset="0"/>
                </a:defRPr>
              </a:lvl1pPr>
              <a:lvl2pPr marL="742950" indent="-285750" algn="l" eaLnBrk="0" hangingPunct="0">
                <a:spcBef>
                  <a:spcPct val="25000"/>
                </a:spcBef>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2pPr>
              <a:lvl3pPr marL="1143000" indent="-228600" algn="l" eaLnBrk="0" hangingPunct="0">
                <a:spcBef>
                  <a:spcPct val="15000"/>
                </a:spcBef>
                <a:buChar char="•"/>
                <a:defRPr sz="1600">
                  <a:solidFill>
                    <a:srgbClr val="003E74"/>
                  </a:solidFill>
                  <a:latin typeface="Lucida Sans" panose="020B0602030504020204" pitchFamily="34" charset="0"/>
                  <a:cs typeface="Arial" panose="020B0604020202020204" pitchFamily="34" charset="0"/>
                </a:defRPr>
              </a:lvl3pPr>
              <a:lvl4pPr marL="1600200" indent="-228600" algn="l" eaLnBrk="0" hangingPunct="0">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4pPr>
              <a:lvl5pPr marL="2057400" indent="-228600" algn="l" eaLnBrk="0" hangingPunct="0">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5pPr>
              <a:lvl6pPr marL="25146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6pPr>
              <a:lvl7pPr marL="29718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7pPr>
              <a:lvl8pPr marL="34290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8pPr>
              <a:lvl9pPr marL="3886200" indent="-228600" eaLnBrk="0" fontAlgn="base" hangingPunct="0">
                <a:spcBef>
                  <a:spcPct val="0"/>
                </a:spcBef>
                <a:spcAft>
                  <a:spcPct val="0"/>
                </a:spcAft>
                <a:buFont typeface="Lucida Sans" panose="020B0602030504020204" pitchFamily="34" charset="0"/>
                <a:buChar char="•"/>
                <a:defRPr sz="1600">
                  <a:solidFill>
                    <a:srgbClr val="003E74"/>
                  </a:solidFill>
                  <a:latin typeface="Lucida Sans" panose="020B0602030504020204" pitchFamily="34" charset="0"/>
                  <a:cs typeface="Arial" panose="020B0604020202020204" pitchFamily="34" charset="0"/>
                </a:defRPr>
              </a:lvl9pPr>
            </a:lstStyle>
            <a:p>
              <a:pPr marL="0" marR="0" lvl="0" indent="0" defTabSz="914400" rtl="0" eaLnBrk="0" fontAlgn="auto" latinLnBrk="0" hangingPunct="0">
                <a:lnSpc>
                  <a:spcPct val="100000"/>
                </a:lnSpc>
                <a:spcBef>
                  <a:spcPct val="0"/>
                </a:spcBef>
                <a:spcAft>
                  <a:spcPts val="0"/>
                </a:spcAft>
                <a:buClrTx/>
                <a:buSzTx/>
                <a:buFont typeface="Wingdings" panose="05000000000000000000" pitchFamily="2" charset="2"/>
                <a:buNone/>
                <a:tabLst/>
                <a:defRPr/>
              </a:pPr>
              <a:r>
                <a:rPr lang="en-US" sz="1800" i="1" dirty="0">
                  <a:solidFill>
                    <a:srgbClr val="0C2340"/>
                  </a:solidFill>
                  <a:latin typeface="Arial"/>
                </a:rPr>
                <a:t>In-depth explanation of some technical topics</a:t>
              </a:r>
              <a:endParaRPr lang="es-AR" sz="1800" i="1" dirty="0">
                <a:solidFill>
                  <a:srgbClr val="0C2340"/>
                </a:solidFill>
                <a:latin typeface="Arial"/>
              </a:endParaRPr>
            </a:p>
          </p:txBody>
        </p:sp>
        <p:cxnSp>
          <p:nvCxnSpPr>
            <p:cNvPr id="5" name="Straight Connector 7">
              <a:extLst>
                <a:ext uri="{FF2B5EF4-FFF2-40B4-BE49-F238E27FC236}">
                  <a16:creationId xmlns:a16="http://schemas.microsoft.com/office/drawing/2014/main" id="{08F9B5A4-EBAF-58EE-4D89-5FCDFEC026A8}"/>
                </a:ext>
              </a:extLst>
            </p:cNvPr>
            <p:cNvCxnSpPr/>
            <p:nvPr/>
          </p:nvCxnSpPr>
          <p:spPr bwMode="auto">
            <a:xfrm>
              <a:off x="344488" y="1689784"/>
              <a:ext cx="911066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object 3">
            <a:extLst>
              <a:ext uri="{FF2B5EF4-FFF2-40B4-BE49-F238E27FC236}">
                <a16:creationId xmlns:a16="http://schemas.microsoft.com/office/drawing/2014/main" id="{F302A7EA-6E7E-F53F-896D-8643597ED221}"/>
              </a:ext>
            </a:extLst>
          </p:cNvPr>
          <p:cNvSpPr/>
          <p:nvPr/>
        </p:nvSpPr>
        <p:spPr>
          <a:xfrm rot="5400000">
            <a:off x="2870489" y="-1578422"/>
            <a:ext cx="303530" cy="5548946"/>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it-IT" sz="1600" b="1" dirty="0">
                <a:solidFill>
                  <a:srgbClr val="133765"/>
                </a:solidFill>
              </a:rPr>
              <a:t>Data generation Scenario 1 and 2 </a:t>
            </a:r>
            <a:endParaRPr lang="es-ES" sz="1600" b="1" dirty="0">
              <a:solidFill>
                <a:srgbClr val="133765"/>
              </a:solidFill>
            </a:endParaRPr>
          </a:p>
        </p:txBody>
      </p:sp>
      <p:sp>
        <p:nvSpPr>
          <p:cNvPr id="9" name="TextBox 56">
            <a:extLst>
              <a:ext uri="{FF2B5EF4-FFF2-40B4-BE49-F238E27FC236}">
                <a16:creationId xmlns:a16="http://schemas.microsoft.com/office/drawing/2014/main" id="{090A3DC8-890C-5F08-B83B-5448C8F6063F}"/>
              </a:ext>
            </a:extLst>
          </p:cNvPr>
          <p:cNvSpPr txBox="1"/>
          <p:nvPr/>
        </p:nvSpPr>
        <p:spPr>
          <a:xfrm>
            <a:off x="272152" y="1385560"/>
            <a:ext cx="5524575" cy="1485459"/>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s-ES" kern="1200" dirty="0" err="1">
                <a:solidFill>
                  <a:schemeClr val="tx1"/>
                </a:solidFill>
                <a:latin typeface="+mj-lt"/>
              </a:rPr>
              <a:t>When</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percentage</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expected</a:t>
            </a:r>
            <a:r>
              <a:rPr lang="es-ES" kern="1200" dirty="0">
                <a:solidFill>
                  <a:schemeClr val="tx1"/>
                </a:solidFill>
                <a:latin typeface="+mj-lt"/>
              </a:rPr>
              <a:t> </a:t>
            </a:r>
            <a:r>
              <a:rPr lang="es-ES" kern="1200" dirty="0" err="1">
                <a:solidFill>
                  <a:schemeClr val="tx1"/>
                </a:solidFill>
                <a:latin typeface="+mj-lt"/>
              </a:rPr>
              <a:t>observed</a:t>
            </a:r>
            <a:r>
              <a:rPr lang="es-ES" kern="1200" dirty="0">
                <a:solidFill>
                  <a:schemeClr val="tx1"/>
                </a:solidFill>
                <a:latin typeface="+mj-lt"/>
              </a:rPr>
              <a:t> </a:t>
            </a:r>
            <a:r>
              <a:rPr lang="es-ES" kern="1200" dirty="0" err="1">
                <a:solidFill>
                  <a:schemeClr val="tx1"/>
                </a:solidFill>
                <a:latin typeface="+mj-lt"/>
              </a:rPr>
              <a:t>trip</a:t>
            </a:r>
            <a:r>
              <a:rPr lang="es-ES" kern="1200" dirty="0">
                <a:solidFill>
                  <a:schemeClr val="tx1"/>
                </a:solidFill>
                <a:latin typeface="+mj-lt"/>
              </a:rPr>
              <a:t> </a:t>
            </a:r>
            <a:r>
              <a:rPr lang="es-ES" kern="1200" dirty="0" err="1">
                <a:solidFill>
                  <a:schemeClr val="tx1"/>
                </a:solidFill>
                <a:latin typeface="+mj-lt"/>
              </a:rPr>
              <a:t>is</a:t>
            </a:r>
            <a:r>
              <a:rPr lang="es-ES" kern="1200" dirty="0">
                <a:solidFill>
                  <a:schemeClr val="tx1"/>
                </a:solidFill>
                <a:latin typeface="+mj-lt"/>
              </a:rPr>
              <a:t> input </a:t>
            </a:r>
            <a:r>
              <a:rPr lang="es-ES" kern="1200" dirty="0" err="1">
                <a:solidFill>
                  <a:schemeClr val="tx1"/>
                </a:solidFill>
                <a:latin typeface="+mj-lt"/>
              </a:rPr>
              <a:t>by</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user</a:t>
            </a:r>
            <a:r>
              <a:rPr lang="es-ES" kern="1200" dirty="0">
                <a:solidFill>
                  <a:schemeClr val="tx1"/>
                </a:solidFill>
                <a:latin typeface="+mj-lt"/>
              </a:rPr>
              <a:t> </a:t>
            </a:r>
            <a:r>
              <a:rPr lang="es-ES" kern="1200" dirty="0" err="1">
                <a:solidFill>
                  <a:schemeClr val="tx1"/>
                </a:solidFill>
                <a:latin typeface="+mj-lt"/>
              </a:rPr>
              <a:t>there</a:t>
            </a:r>
            <a:r>
              <a:rPr lang="es-ES" kern="1200" dirty="0">
                <a:solidFill>
                  <a:schemeClr val="tx1"/>
                </a:solidFill>
                <a:latin typeface="+mj-lt"/>
              </a:rPr>
              <a:t> </a:t>
            </a:r>
            <a:r>
              <a:rPr lang="es-ES" kern="1200" dirty="0" err="1">
                <a:solidFill>
                  <a:schemeClr val="tx1"/>
                </a:solidFill>
                <a:latin typeface="+mj-lt"/>
              </a:rPr>
              <a:t>is</a:t>
            </a:r>
            <a:r>
              <a:rPr lang="es-ES" kern="1200" dirty="0">
                <a:solidFill>
                  <a:schemeClr val="tx1"/>
                </a:solidFill>
                <a:latin typeface="+mj-lt"/>
              </a:rPr>
              <a:t> a </a:t>
            </a:r>
            <a:r>
              <a:rPr lang="es-ES" kern="1200" dirty="0" err="1">
                <a:solidFill>
                  <a:schemeClr val="tx1"/>
                </a:solidFill>
                <a:latin typeface="+mj-lt"/>
              </a:rPr>
              <a:t>function</a:t>
            </a:r>
            <a:r>
              <a:rPr lang="es-ES" kern="1200" dirty="0">
                <a:solidFill>
                  <a:schemeClr val="tx1"/>
                </a:solidFill>
                <a:latin typeface="+mj-lt"/>
              </a:rPr>
              <a:t> </a:t>
            </a:r>
            <a:r>
              <a:rPr lang="es-ES" kern="1200" dirty="0" err="1">
                <a:solidFill>
                  <a:schemeClr val="tx1"/>
                </a:solidFill>
                <a:latin typeface="+mj-lt"/>
              </a:rPr>
              <a:t>that</a:t>
            </a:r>
            <a:r>
              <a:rPr lang="es-ES" kern="1200" dirty="0">
                <a:solidFill>
                  <a:schemeClr val="tx1"/>
                </a:solidFill>
                <a:latin typeface="+mj-lt"/>
              </a:rPr>
              <a:t> </a:t>
            </a:r>
            <a:r>
              <a:rPr lang="es-ES" kern="1200" dirty="0" err="1">
                <a:solidFill>
                  <a:schemeClr val="tx1"/>
                </a:solidFill>
                <a:latin typeface="+mj-lt"/>
              </a:rPr>
              <a:t>map</a:t>
            </a:r>
            <a:r>
              <a:rPr lang="es-ES" kern="1200" dirty="0">
                <a:solidFill>
                  <a:schemeClr val="tx1"/>
                </a:solidFill>
                <a:latin typeface="+mj-lt"/>
              </a:rPr>
              <a:t> </a:t>
            </a:r>
            <a:r>
              <a:rPr lang="es-ES" kern="1200" dirty="0" err="1">
                <a:solidFill>
                  <a:schemeClr val="tx1"/>
                </a:solidFill>
                <a:latin typeface="+mj-lt"/>
              </a:rPr>
              <a:t>this</a:t>
            </a:r>
            <a:r>
              <a:rPr lang="es-ES" kern="1200" dirty="0">
                <a:solidFill>
                  <a:schemeClr val="tx1"/>
                </a:solidFill>
                <a:latin typeface="+mj-lt"/>
              </a:rPr>
              <a:t> </a:t>
            </a:r>
            <a:r>
              <a:rPr lang="es-ES" kern="1200" dirty="0" err="1">
                <a:solidFill>
                  <a:schemeClr val="tx1"/>
                </a:solidFill>
                <a:latin typeface="+mj-lt"/>
              </a:rPr>
              <a:t>value</a:t>
            </a:r>
            <a:r>
              <a:rPr lang="es-ES" kern="1200" dirty="0">
                <a:solidFill>
                  <a:schemeClr val="tx1"/>
                </a:solidFill>
                <a:latin typeface="+mj-lt"/>
              </a:rPr>
              <a:t> in </a:t>
            </a:r>
            <a:r>
              <a:rPr lang="es-ES" kern="1200" dirty="0" err="1">
                <a:solidFill>
                  <a:schemeClr val="tx1"/>
                </a:solidFill>
                <a:latin typeface="+mj-lt"/>
              </a:rPr>
              <a:t>order</a:t>
            </a:r>
            <a:r>
              <a:rPr lang="es-ES" kern="1200" dirty="0">
                <a:solidFill>
                  <a:schemeClr val="tx1"/>
                </a:solidFill>
                <a:latin typeface="+mj-lt"/>
              </a:rPr>
              <a:t> </a:t>
            </a:r>
            <a:r>
              <a:rPr lang="es-ES" kern="1200" dirty="0" err="1">
                <a:solidFill>
                  <a:schemeClr val="tx1"/>
                </a:solidFill>
                <a:latin typeface="+mj-lt"/>
              </a:rPr>
              <a:t>to</a:t>
            </a:r>
            <a:r>
              <a:rPr lang="es-ES" kern="1200" dirty="0">
                <a:solidFill>
                  <a:schemeClr val="tx1"/>
                </a:solidFill>
                <a:latin typeface="+mj-lt"/>
              </a:rPr>
              <a:t> </a:t>
            </a:r>
            <a:r>
              <a:rPr lang="es-ES" kern="1200" dirty="0" err="1">
                <a:solidFill>
                  <a:schemeClr val="tx1"/>
                </a:solidFill>
                <a:latin typeface="+mj-lt"/>
              </a:rPr>
              <a:t>change</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2 </a:t>
            </a:r>
            <a:r>
              <a:rPr lang="es-ES" kern="1200" dirty="0" err="1">
                <a:solidFill>
                  <a:schemeClr val="tx1"/>
                </a:solidFill>
                <a:latin typeface="+mj-lt"/>
              </a:rPr>
              <a:t>main</a:t>
            </a:r>
            <a:r>
              <a:rPr lang="es-ES" kern="1200" dirty="0">
                <a:solidFill>
                  <a:schemeClr val="tx1"/>
                </a:solidFill>
                <a:latin typeface="+mj-lt"/>
              </a:rPr>
              <a:t> </a:t>
            </a:r>
            <a:r>
              <a:rPr lang="es-ES" kern="1200" dirty="0" err="1">
                <a:solidFill>
                  <a:schemeClr val="tx1"/>
                </a:solidFill>
                <a:latin typeface="+mj-lt"/>
              </a:rPr>
              <a:t>parameters</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log- </a:t>
            </a:r>
            <a:r>
              <a:rPr lang="es-ES" kern="1200" dirty="0" err="1">
                <a:solidFill>
                  <a:schemeClr val="tx1"/>
                </a:solidFill>
                <a:latin typeface="+mj-lt"/>
              </a:rPr>
              <a:t>norm</a:t>
            </a:r>
            <a:r>
              <a:rPr lang="es-ES" kern="1200" dirty="0">
                <a:solidFill>
                  <a:schemeClr val="tx1"/>
                </a:solidFill>
                <a:latin typeface="+mj-lt"/>
              </a:rPr>
              <a:t> </a:t>
            </a:r>
            <a:r>
              <a:rPr lang="es-ES" kern="1200" dirty="0" err="1">
                <a:solidFill>
                  <a:schemeClr val="tx1"/>
                </a:solidFill>
                <a:latin typeface="+mj-lt"/>
              </a:rPr>
              <a:t>function</a:t>
            </a:r>
            <a:r>
              <a:rPr lang="es-ES" kern="1200" dirty="0">
                <a:solidFill>
                  <a:schemeClr val="tx1"/>
                </a:solidFill>
                <a:latin typeface="+mj-lt"/>
              </a:rPr>
              <a:t> use </a:t>
            </a:r>
            <a:r>
              <a:rPr lang="es-ES" kern="1200" dirty="0" err="1">
                <a:solidFill>
                  <a:schemeClr val="tx1"/>
                </a:solidFill>
                <a:latin typeface="+mj-lt"/>
              </a:rPr>
              <a:t>to</a:t>
            </a:r>
            <a:r>
              <a:rPr lang="es-ES" kern="1200" dirty="0">
                <a:solidFill>
                  <a:schemeClr val="tx1"/>
                </a:solidFill>
                <a:latin typeface="+mj-lt"/>
              </a:rPr>
              <a:t> </a:t>
            </a:r>
            <a:r>
              <a:rPr lang="es-ES" kern="1200" dirty="0" err="1">
                <a:solidFill>
                  <a:schemeClr val="tx1"/>
                </a:solidFill>
                <a:latin typeface="+mj-lt"/>
              </a:rPr>
              <a:t>model</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recollecting</a:t>
            </a:r>
            <a:r>
              <a:rPr lang="es-ES" kern="1200" dirty="0">
                <a:solidFill>
                  <a:schemeClr val="tx1"/>
                </a:solidFill>
                <a:latin typeface="+mj-lt"/>
              </a:rPr>
              <a:t> </a:t>
            </a:r>
            <a:r>
              <a:rPr lang="es-ES" kern="1200" dirty="0" err="1">
                <a:solidFill>
                  <a:schemeClr val="tx1"/>
                </a:solidFill>
                <a:latin typeface="+mj-lt"/>
              </a:rPr>
              <a:t>probability</a:t>
            </a:r>
            <a:r>
              <a:rPr lang="es-ES" kern="1200" dirty="0">
                <a:solidFill>
                  <a:schemeClr val="tx1"/>
                </a:solidFill>
                <a:latin typeface="+mj-lt"/>
              </a:rPr>
              <a:t>. </a:t>
            </a:r>
          </a:p>
          <a:p>
            <a:r>
              <a:rPr lang="es-ES" kern="1200" dirty="0">
                <a:solidFill>
                  <a:schemeClr val="tx1"/>
                </a:solidFill>
                <a:latin typeface="+mj-lt"/>
              </a:rPr>
              <a:t> </a:t>
            </a:r>
            <a:r>
              <a:rPr lang="es-ES" kern="1200" dirty="0" err="1">
                <a:solidFill>
                  <a:schemeClr val="tx1"/>
                </a:solidFill>
                <a:latin typeface="+mj-lt"/>
              </a:rPr>
              <a:t>This</a:t>
            </a:r>
            <a:r>
              <a:rPr lang="es-ES" kern="1200" dirty="0">
                <a:solidFill>
                  <a:schemeClr val="tx1"/>
                </a:solidFill>
                <a:latin typeface="+mj-lt"/>
              </a:rPr>
              <a:t> </a:t>
            </a:r>
            <a:r>
              <a:rPr lang="es-ES" kern="1200" dirty="0" err="1">
                <a:solidFill>
                  <a:schemeClr val="tx1"/>
                </a:solidFill>
                <a:latin typeface="+mj-lt"/>
              </a:rPr>
              <a:t>function</a:t>
            </a:r>
            <a:r>
              <a:rPr lang="es-ES" kern="1200" dirty="0">
                <a:solidFill>
                  <a:schemeClr val="tx1"/>
                </a:solidFill>
                <a:latin typeface="+mj-lt"/>
              </a:rPr>
              <a:t> </a:t>
            </a:r>
            <a:r>
              <a:rPr lang="es-ES" kern="1200" dirty="0" err="1">
                <a:solidFill>
                  <a:schemeClr val="tx1"/>
                </a:solidFill>
                <a:latin typeface="+mj-lt"/>
              </a:rPr>
              <a:t>affect</a:t>
            </a:r>
            <a:r>
              <a:rPr lang="es-ES" kern="1200" dirty="0">
                <a:solidFill>
                  <a:schemeClr val="tx1"/>
                </a:solidFill>
                <a:latin typeface="+mj-lt"/>
              </a:rPr>
              <a:t> </a:t>
            </a:r>
            <a:r>
              <a:rPr lang="es-ES" kern="1200" dirty="0" err="1">
                <a:solidFill>
                  <a:schemeClr val="tx1"/>
                </a:solidFill>
                <a:latin typeface="+mj-lt"/>
              </a:rPr>
              <a:t>both</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mean and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variance</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underlying</a:t>
            </a:r>
            <a:r>
              <a:rPr lang="es-ES" kern="1200" dirty="0">
                <a:solidFill>
                  <a:schemeClr val="tx1"/>
                </a:solidFill>
                <a:latin typeface="+mj-lt"/>
              </a:rPr>
              <a:t> normal </a:t>
            </a:r>
            <a:r>
              <a:rPr lang="es-ES" kern="1200" dirty="0" err="1">
                <a:solidFill>
                  <a:schemeClr val="tx1"/>
                </a:solidFill>
                <a:latin typeface="+mj-lt"/>
              </a:rPr>
              <a:t>distribution</a:t>
            </a:r>
            <a:r>
              <a:rPr lang="es-ES" kern="1200" dirty="0">
                <a:solidFill>
                  <a:schemeClr val="tx1"/>
                </a:solidFill>
                <a:latin typeface="+mj-lt"/>
              </a:rPr>
              <a:t> </a:t>
            </a:r>
            <a:r>
              <a:rPr lang="es-ES" kern="1200" dirty="0" err="1">
                <a:solidFill>
                  <a:schemeClr val="tx1"/>
                </a:solidFill>
                <a:latin typeface="+mj-lt"/>
              </a:rPr>
              <a:t>making</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recollecton</a:t>
            </a:r>
            <a:r>
              <a:rPr lang="es-ES" kern="1200" dirty="0">
                <a:solidFill>
                  <a:schemeClr val="tx1"/>
                </a:solidFill>
                <a:latin typeface="+mj-lt"/>
              </a:rPr>
              <a:t> evento more </a:t>
            </a:r>
            <a:r>
              <a:rPr lang="es-ES" kern="1200" dirty="0" err="1">
                <a:solidFill>
                  <a:schemeClr val="tx1"/>
                </a:solidFill>
                <a:latin typeface="+mj-lt"/>
              </a:rPr>
              <a:t>likley</a:t>
            </a:r>
            <a:r>
              <a:rPr lang="es-ES" kern="1200" dirty="0">
                <a:solidFill>
                  <a:schemeClr val="tx1"/>
                </a:solidFill>
                <a:latin typeface="+mj-lt"/>
              </a:rPr>
              <a:t> </a:t>
            </a:r>
            <a:r>
              <a:rPr lang="es-ES" kern="1200" dirty="0" err="1">
                <a:solidFill>
                  <a:schemeClr val="tx1"/>
                </a:solidFill>
                <a:latin typeface="+mj-lt"/>
              </a:rPr>
              <a:t>to</a:t>
            </a:r>
            <a:r>
              <a:rPr lang="es-ES" kern="1200" dirty="0">
                <a:solidFill>
                  <a:schemeClr val="tx1"/>
                </a:solidFill>
                <a:latin typeface="+mj-lt"/>
              </a:rPr>
              <a:t> </a:t>
            </a:r>
            <a:r>
              <a:rPr lang="es-ES" kern="1200" dirty="0" err="1">
                <a:solidFill>
                  <a:schemeClr val="tx1"/>
                </a:solidFill>
                <a:latin typeface="+mj-lt"/>
              </a:rPr>
              <a:t>happen</a:t>
            </a:r>
            <a:r>
              <a:rPr lang="es-ES" kern="1200" dirty="0">
                <a:solidFill>
                  <a:schemeClr val="tx1"/>
                </a:solidFill>
                <a:latin typeface="+mj-lt"/>
              </a:rPr>
              <a:t> in a posterior time and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distribution</a:t>
            </a:r>
            <a:r>
              <a:rPr lang="es-ES" kern="1200" dirty="0">
                <a:solidFill>
                  <a:schemeClr val="tx1"/>
                </a:solidFill>
                <a:latin typeface="+mj-lt"/>
              </a:rPr>
              <a:t> more disperse, </a:t>
            </a:r>
            <a:r>
              <a:rPr lang="es-ES" kern="1200" dirty="0" err="1">
                <a:solidFill>
                  <a:schemeClr val="tx1"/>
                </a:solidFill>
                <a:latin typeface="+mj-lt"/>
              </a:rPr>
              <a:t>to</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right</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example</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function</a:t>
            </a:r>
            <a:r>
              <a:rPr lang="es-ES" kern="1200" dirty="0">
                <a:solidFill>
                  <a:schemeClr val="tx1"/>
                </a:solidFill>
                <a:latin typeface="+mj-lt"/>
              </a:rPr>
              <a:t> </a:t>
            </a:r>
            <a:r>
              <a:rPr lang="es-ES" kern="1200" dirty="0" err="1">
                <a:solidFill>
                  <a:schemeClr val="tx1"/>
                </a:solidFill>
                <a:latin typeface="+mj-lt"/>
              </a:rPr>
              <a:t>generated</a:t>
            </a:r>
            <a:r>
              <a:rPr lang="es-ES" kern="1200" dirty="0">
                <a:solidFill>
                  <a:schemeClr val="tx1"/>
                </a:solidFill>
                <a:latin typeface="+mj-lt"/>
              </a:rPr>
              <a:t> </a:t>
            </a:r>
            <a:r>
              <a:rPr lang="es-ES" kern="1200" dirty="0" err="1">
                <a:solidFill>
                  <a:schemeClr val="tx1"/>
                </a:solidFill>
                <a:latin typeface="+mj-lt"/>
              </a:rPr>
              <a:t>for</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two</a:t>
            </a:r>
            <a:r>
              <a:rPr lang="es-ES" kern="1200" dirty="0">
                <a:solidFill>
                  <a:schemeClr val="tx1"/>
                </a:solidFill>
                <a:latin typeface="+mj-lt"/>
              </a:rPr>
              <a:t> </a:t>
            </a:r>
            <a:r>
              <a:rPr lang="es-ES" kern="1200" dirty="0" err="1">
                <a:solidFill>
                  <a:schemeClr val="tx1"/>
                </a:solidFill>
                <a:latin typeface="+mj-lt"/>
              </a:rPr>
              <a:t>scenarios</a:t>
            </a:r>
            <a:r>
              <a:rPr lang="es-ES" kern="1200" dirty="0">
                <a:solidFill>
                  <a:schemeClr val="tx1"/>
                </a:solidFill>
                <a:latin typeface="+mj-lt"/>
              </a:rPr>
              <a:t>.</a:t>
            </a:r>
          </a:p>
        </p:txBody>
      </p:sp>
      <p:sp>
        <p:nvSpPr>
          <p:cNvPr id="32" name="TextBox 56">
            <a:extLst>
              <a:ext uri="{FF2B5EF4-FFF2-40B4-BE49-F238E27FC236}">
                <a16:creationId xmlns:a16="http://schemas.microsoft.com/office/drawing/2014/main" id="{2762A243-E29D-7553-157C-C71EB69D674F}"/>
              </a:ext>
            </a:extLst>
          </p:cNvPr>
          <p:cNvSpPr txBox="1"/>
          <p:nvPr/>
        </p:nvSpPr>
        <p:spPr>
          <a:xfrm>
            <a:off x="306355" y="3312575"/>
            <a:ext cx="5497914" cy="1219671"/>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s-ES" kern="1200" dirty="0" err="1">
                <a:solidFill>
                  <a:schemeClr val="tx1"/>
                </a:solidFill>
                <a:latin typeface="+mj-lt"/>
              </a:rPr>
              <a:t>The</a:t>
            </a:r>
            <a:r>
              <a:rPr lang="es-ES" kern="1200" dirty="0">
                <a:solidFill>
                  <a:schemeClr val="tx1"/>
                </a:solidFill>
                <a:latin typeface="+mj-lt"/>
              </a:rPr>
              <a:t> Kaplan </a:t>
            </a:r>
            <a:r>
              <a:rPr lang="es-ES" kern="1200" dirty="0" err="1">
                <a:solidFill>
                  <a:schemeClr val="tx1"/>
                </a:solidFill>
                <a:latin typeface="+mj-lt"/>
              </a:rPr>
              <a:t>meier</a:t>
            </a:r>
            <a:r>
              <a:rPr lang="es-ES" kern="1200" dirty="0">
                <a:solidFill>
                  <a:schemeClr val="tx1"/>
                </a:solidFill>
                <a:latin typeface="+mj-lt"/>
              </a:rPr>
              <a:t> curve, as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other</a:t>
            </a:r>
            <a:r>
              <a:rPr lang="es-ES" kern="1200" dirty="0">
                <a:solidFill>
                  <a:schemeClr val="tx1"/>
                </a:solidFill>
                <a:latin typeface="+mj-lt"/>
              </a:rPr>
              <a:t> </a:t>
            </a:r>
            <a:r>
              <a:rPr lang="es-ES" kern="1200" dirty="0" err="1">
                <a:solidFill>
                  <a:schemeClr val="tx1"/>
                </a:solidFill>
                <a:latin typeface="+mj-lt"/>
              </a:rPr>
              <a:t>survival</a:t>
            </a:r>
            <a:r>
              <a:rPr lang="es-ES" kern="1200" dirty="0">
                <a:solidFill>
                  <a:schemeClr val="tx1"/>
                </a:solidFill>
                <a:latin typeface="+mj-lt"/>
              </a:rPr>
              <a:t> </a:t>
            </a:r>
            <a:r>
              <a:rPr lang="es-ES" kern="1200" dirty="0" err="1">
                <a:solidFill>
                  <a:schemeClr val="tx1"/>
                </a:solidFill>
                <a:latin typeface="+mj-lt"/>
              </a:rPr>
              <a:t>models</a:t>
            </a:r>
            <a:r>
              <a:rPr lang="es-ES" kern="1200" dirty="0">
                <a:solidFill>
                  <a:schemeClr val="tx1"/>
                </a:solidFill>
                <a:latin typeface="+mj-lt"/>
              </a:rPr>
              <a:t>, </a:t>
            </a:r>
            <a:r>
              <a:rPr lang="es-ES" kern="1200" dirty="0" err="1">
                <a:solidFill>
                  <a:schemeClr val="tx1"/>
                </a:solidFill>
                <a:latin typeface="+mj-lt"/>
              </a:rPr>
              <a:t>map</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probability</a:t>
            </a:r>
            <a:r>
              <a:rPr lang="es-ES" kern="1200" dirty="0">
                <a:solidFill>
                  <a:schemeClr val="tx1"/>
                </a:solidFill>
                <a:latin typeface="+mj-lt"/>
              </a:rPr>
              <a:t> in </a:t>
            </a:r>
            <a:r>
              <a:rPr lang="es-ES" kern="1200" dirty="0" err="1">
                <a:solidFill>
                  <a:schemeClr val="tx1"/>
                </a:solidFill>
                <a:latin typeface="+mj-lt"/>
              </a:rPr>
              <a:t>between</a:t>
            </a:r>
            <a:r>
              <a:rPr lang="es-ES" kern="1200" dirty="0">
                <a:solidFill>
                  <a:schemeClr val="tx1"/>
                </a:solidFill>
                <a:latin typeface="+mj-lt"/>
              </a:rPr>
              <a:t> a </a:t>
            </a:r>
            <a:r>
              <a:rPr lang="es-ES" kern="1200" dirty="0" err="1">
                <a:solidFill>
                  <a:schemeClr val="tx1"/>
                </a:solidFill>
                <a:latin typeface="+mj-lt"/>
              </a:rPr>
              <a:t>space</a:t>
            </a:r>
            <a:r>
              <a:rPr lang="es-ES" kern="1200" dirty="0">
                <a:solidFill>
                  <a:schemeClr val="tx1"/>
                </a:solidFill>
                <a:latin typeface="+mj-lt"/>
              </a:rPr>
              <a:t> </a:t>
            </a:r>
            <a:r>
              <a:rPr lang="es-ES" kern="1200" dirty="0" err="1">
                <a:solidFill>
                  <a:schemeClr val="tx1"/>
                </a:solidFill>
                <a:latin typeface="+mj-lt"/>
              </a:rPr>
              <a:t>included</a:t>
            </a:r>
            <a:r>
              <a:rPr lang="es-ES" kern="1200" dirty="0">
                <a:solidFill>
                  <a:schemeClr val="tx1"/>
                </a:solidFill>
                <a:latin typeface="+mj-lt"/>
              </a:rPr>
              <a:t> </a:t>
            </a:r>
            <a:r>
              <a:rPr lang="es-ES" kern="1200" dirty="0" err="1">
                <a:solidFill>
                  <a:schemeClr val="tx1"/>
                </a:solidFill>
                <a:latin typeface="+mj-lt"/>
              </a:rPr>
              <a:t>into</a:t>
            </a:r>
            <a:r>
              <a:rPr lang="es-ES" kern="1200" dirty="0">
                <a:solidFill>
                  <a:schemeClr val="tx1"/>
                </a:solidFill>
                <a:latin typeface="+mj-lt"/>
              </a:rPr>
              <a:t> 1 and 0 </a:t>
            </a:r>
            <a:r>
              <a:rPr lang="es-ES" kern="1200" dirty="0" err="1">
                <a:solidFill>
                  <a:schemeClr val="tx1"/>
                </a:solidFill>
                <a:latin typeface="+mj-lt"/>
              </a:rPr>
              <a:t>assuming</a:t>
            </a:r>
            <a:r>
              <a:rPr lang="es-ES" kern="1200" dirty="0">
                <a:solidFill>
                  <a:schemeClr val="tx1"/>
                </a:solidFill>
                <a:latin typeface="+mj-lt"/>
              </a:rPr>
              <a:t> </a:t>
            </a:r>
            <a:r>
              <a:rPr lang="es-ES" kern="1200" dirty="0" err="1">
                <a:solidFill>
                  <a:schemeClr val="tx1"/>
                </a:solidFill>
                <a:latin typeface="+mj-lt"/>
              </a:rPr>
              <a:t>that</a:t>
            </a:r>
            <a:r>
              <a:rPr lang="es-ES" kern="1200" dirty="0">
                <a:solidFill>
                  <a:schemeClr val="tx1"/>
                </a:solidFill>
                <a:latin typeface="+mj-lt"/>
              </a:rPr>
              <a:t> no </a:t>
            </a:r>
            <a:r>
              <a:rPr lang="es-ES" kern="1200" dirty="0" err="1">
                <a:solidFill>
                  <a:schemeClr val="tx1"/>
                </a:solidFill>
                <a:latin typeface="+mj-lt"/>
              </a:rPr>
              <a:t>observation</a:t>
            </a:r>
            <a:r>
              <a:rPr lang="es-ES" kern="1200" dirty="0">
                <a:solidFill>
                  <a:schemeClr val="tx1"/>
                </a:solidFill>
                <a:latin typeface="+mj-lt"/>
              </a:rPr>
              <a:t> </a:t>
            </a:r>
            <a:r>
              <a:rPr lang="es-ES" kern="1200" dirty="0" err="1">
                <a:solidFill>
                  <a:schemeClr val="tx1"/>
                </a:solidFill>
                <a:latin typeface="+mj-lt"/>
              </a:rPr>
              <a:t>will</a:t>
            </a:r>
            <a:r>
              <a:rPr lang="es-ES" kern="1200" dirty="0">
                <a:solidFill>
                  <a:schemeClr val="tx1"/>
                </a:solidFill>
                <a:latin typeface="+mj-lt"/>
              </a:rPr>
              <a:t> </a:t>
            </a:r>
            <a:r>
              <a:rPr lang="es-ES" kern="1200" dirty="0" err="1">
                <a:solidFill>
                  <a:schemeClr val="tx1"/>
                </a:solidFill>
                <a:latin typeface="+mj-lt"/>
              </a:rPr>
              <a:t>survive</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end</a:t>
            </a:r>
            <a:r>
              <a:rPr lang="es-ES" kern="1200" dirty="0">
                <a:solidFill>
                  <a:schemeClr val="tx1"/>
                </a:solidFill>
                <a:latin typeface="+mj-lt"/>
              </a:rPr>
              <a:t> </a:t>
            </a:r>
            <a:r>
              <a:rPr lang="es-ES" kern="1200" dirty="0" err="1">
                <a:solidFill>
                  <a:schemeClr val="tx1"/>
                </a:solidFill>
                <a:latin typeface="+mj-lt"/>
              </a:rPr>
              <a:t>of</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Interval (</a:t>
            </a:r>
            <a:r>
              <a:rPr lang="es-ES" kern="1200" dirty="0" err="1">
                <a:solidFill>
                  <a:schemeClr val="tx1"/>
                </a:solidFill>
                <a:latin typeface="+mj-lt"/>
              </a:rPr>
              <a:t>considered</a:t>
            </a:r>
            <a:r>
              <a:rPr lang="es-ES" kern="1200" dirty="0">
                <a:solidFill>
                  <a:schemeClr val="tx1"/>
                </a:solidFill>
                <a:latin typeface="+mj-lt"/>
              </a:rPr>
              <a:t> </a:t>
            </a:r>
            <a:r>
              <a:rPr lang="es-ES" kern="1200" dirty="0" err="1">
                <a:solidFill>
                  <a:schemeClr val="tx1"/>
                </a:solidFill>
                <a:latin typeface="+mj-lt"/>
              </a:rPr>
              <a:t>right</a:t>
            </a:r>
            <a:r>
              <a:rPr lang="es-ES" kern="1200" dirty="0">
                <a:solidFill>
                  <a:schemeClr val="tx1"/>
                </a:solidFill>
                <a:latin typeface="+mj-lt"/>
              </a:rPr>
              <a:t> </a:t>
            </a:r>
            <a:r>
              <a:rPr lang="es-ES" kern="1200" dirty="0" err="1">
                <a:solidFill>
                  <a:schemeClr val="tx1"/>
                </a:solidFill>
                <a:latin typeface="+mj-lt"/>
              </a:rPr>
              <a:t>censored</a:t>
            </a:r>
            <a:r>
              <a:rPr lang="es-ES" kern="1200" dirty="0">
                <a:solidFill>
                  <a:schemeClr val="tx1"/>
                </a:solidFill>
                <a:latin typeface="+mj-lt"/>
              </a:rPr>
              <a:t>).</a:t>
            </a:r>
          </a:p>
          <a:p>
            <a:r>
              <a:rPr lang="es-ES_tradnl" kern="1200" dirty="0">
                <a:solidFill>
                  <a:schemeClr val="tx1"/>
                </a:solidFill>
                <a:latin typeface="+mj-lt"/>
              </a:rPr>
              <a:t>In </a:t>
            </a:r>
            <a:r>
              <a:rPr lang="es-ES_tradnl" kern="1200" dirty="0" err="1">
                <a:solidFill>
                  <a:schemeClr val="tx1"/>
                </a:solidFill>
                <a:latin typeface="+mj-lt"/>
              </a:rPr>
              <a:t>order</a:t>
            </a:r>
            <a:r>
              <a:rPr lang="es-ES_tradnl" kern="1200" dirty="0">
                <a:solidFill>
                  <a:schemeClr val="tx1"/>
                </a:solidFill>
                <a:latin typeface="+mj-lt"/>
              </a:rPr>
              <a:t> </a:t>
            </a:r>
            <a:r>
              <a:rPr lang="es-ES_tradnl" kern="1200" dirty="0" err="1">
                <a:solidFill>
                  <a:schemeClr val="tx1"/>
                </a:solidFill>
                <a:latin typeface="+mj-lt"/>
              </a:rPr>
              <a:t>to</a:t>
            </a:r>
            <a:r>
              <a:rPr lang="es-ES_tradnl" kern="1200" dirty="0">
                <a:solidFill>
                  <a:schemeClr val="tx1"/>
                </a:solidFill>
                <a:latin typeface="+mj-lt"/>
              </a:rPr>
              <a:t> </a:t>
            </a:r>
            <a:r>
              <a:rPr lang="es-ES_tradnl" kern="1200" dirty="0" err="1">
                <a:solidFill>
                  <a:schemeClr val="tx1"/>
                </a:solidFill>
                <a:latin typeface="+mj-lt"/>
              </a:rPr>
              <a:t>model</a:t>
            </a:r>
            <a:r>
              <a:rPr lang="es-ES_tradnl" kern="1200" dirty="0">
                <a:solidFill>
                  <a:schemeClr val="tx1"/>
                </a:solidFill>
                <a:latin typeface="+mj-lt"/>
              </a:rPr>
              <a:t> </a:t>
            </a:r>
            <a:r>
              <a:rPr lang="es-ES_tradnl" kern="1200" dirty="0" err="1">
                <a:solidFill>
                  <a:schemeClr val="tx1"/>
                </a:solidFill>
                <a:latin typeface="+mj-lt"/>
              </a:rPr>
              <a:t>the</a:t>
            </a:r>
            <a:r>
              <a:rPr lang="es-ES_tradnl" kern="1200" dirty="0">
                <a:solidFill>
                  <a:schemeClr val="tx1"/>
                </a:solidFill>
                <a:latin typeface="+mj-lt"/>
              </a:rPr>
              <a:t> </a:t>
            </a:r>
            <a:r>
              <a:rPr lang="es-ES_tradnl" kern="1200" dirty="0" err="1">
                <a:solidFill>
                  <a:schemeClr val="tx1"/>
                </a:solidFill>
                <a:latin typeface="+mj-lt"/>
              </a:rPr>
              <a:t>risk</a:t>
            </a:r>
            <a:r>
              <a:rPr lang="es-ES_tradnl" kern="1200" dirty="0">
                <a:solidFill>
                  <a:schemeClr val="tx1"/>
                </a:solidFill>
                <a:latin typeface="+mj-lt"/>
              </a:rPr>
              <a:t> </a:t>
            </a:r>
            <a:r>
              <a:rPr lang="es-ES_tradnl" kern="1200" dirty="0" err="1">
                <a:solidFill>
                  <a:schemeClr val="tx1"/>
                </a:solidFill>
                <a:latin typeface="+mj-lt"/>
              </a:rPr>
              <a:t>into</a:t>
            </a:r>
            <a:r>
              <a:rPr lang="es-ES_tradnl" kern="1200" dirty="0">
                <a:solidFill>
                  <a:schemeClr val="tx1"/>
                </a:solidFill>
                <a:latin typeface="+mj-lt"/>
              </a:rPr>
              <a:t> </a:t>
            </a:r>
            <a:r>
              <a:rPr lang="es-ES_tradnl" kern="1200" dirty="0" err="1">
                <a:solidFill>
                  <a:schemeClr val="tx1"/>
                </a:solidFill>
                <a:latin typeface="+mj-lt"/>
              </a:rPr>
              <a:t>the</a:t>
            </a:r>
            <a:r>
              <a:rPr lang="es-ES_tradnl" kern="1200" dirty="0">
                <a:solidFill>
                  <a:schemeClr val="tx1"/>
                </a:solidFill>
                <a:latin typeface="+mj-lt"/>
              </a:rPr>
              <a:t> </a:t>
            </a:r>
            <a:r>
              <a:rPr lang="es-ES_tradnl" kern="1200" dirty="0" err="1">
                <a:solidFill>
                  <a:schemeClr val="tx1"/>
                </a:solidFill>
                <a:latin typeface="+mj-lt"/>
              </a:rPr>
              <a:t>domain</a:t>
            </a:r>
            <a:r>
              <a:rPr lang="es-ES_tradnl" kern="1200" dirty="0">
                <a:solidFill>
                  <a:schemeClr val="tx1"/>
                </a:solidFill>
                <a:latin typeface="+mj-lt"/>
              </a:rPr>
              <a:t> </a:t>
            </a:r>
            <a:r>
              <a:rPr lang="es-ES_tradnl" kern="1200" dirty="0" err="1">
                <a:solidFill>
                  <a:schemeClr val="tx1"/>
                </a:solidFill>
                <a:latin typeface="+mj-lt"/>
              </a:rPr>
              <a:t>needed</a:t>
            </a:r>
            <a:r>
              <a:rPr lang="es-ES_tradnl" kern="1200" dirty="0">
                <a:solidFill>
                  <a:schemeClr val="tx1"/>
                </a:solidFill>
                <a:latin typeface="+mj-lt"/>
              </a:rPr>
              <a:t> and use </a:t>
            </a:r>
            <a:r>
              <a:rPr lang="es-ES_tradnl" kern="1200" dirty="0" err="1">
                <a:solidFill>
                  <a:schemeClr val="tx1"/>
                </a:solidFill>
                <a:latin typeface="+mj-lt"/>
              </a:rPr>
              <a:t>the</a:t>
            </a:r>
            <a:r>
              <a:rPr lang="es-ES_tradnl" kern="1200" dirty="0">
                <a:solidFill>
                  <a:schemeClr val="tx1"/>
                </a:solidFill>
                <a:latin typeface="+mj-lt"/>
              </a:rPr>
              <a:t> </a:t>
            </a:r>
            <a:r>
              <a:rPr lang="es-ES_tradnl" kern="1200" dirty="0" err="1">
                <a:solidFill>
                  <a:schemeClr val="tx1"/>
                </a:solidFill>
                <a:latin typeface="+mj-lt"/>
              </a:rPr>
              <a:t>risk</a:t>
            </a:r>
            <a:r>
              <a:rPr lang="es-ES_tradnl" kern="1200" dirty="0">
                <a:solidFill>
                  <a:schemeClr val="tx1"/>
                </a:solidFill>
                <a:latin typeface="+mj-lt"/>
              </a:rPr>
              <a:t> </a:t>
            </a:r>
            <a:r>
              <a:rPr lang="es-ES_tradnl" kern="1200" dirty="0" err="1">
                <a:solidFill>
                  <a:schemeClr val="tx1"/>
                </a:solidFill>
                <a:latin typeface="+mj-lt"/>
              </a:rPr>
              <a:t>function</a:t>
            </a:r>
            <a:r>
              <a:rPr lang="es-ES_tradnl" kern="1200" dirty="0">
                <a:solidFill>
                  <a:schemeClr val="tx1"/>
                </a:solidFill>
                <a:latin typeface="+mj-lt"/>
              </a:rPr>
              <a:t> : (1- S(t) ) </a:t>
            </a:r>
            <a:r>
              <a:rPr lang="es-ES_tradnl" kern="1200" dirty="0" err="1">
                <a:solidFill>
                  <a:schemeClr val="tx1"/>
                </a:solidFill>
                <a:latin typeface="+mj-lt"/>
              </a:rPr>
              <a:t>domium</a:t>
            </a:r>
            <a:r>
              <a:rPr lang="es-ES_tradnl" kern="1200" dirty="0">
                <a:solidFill>
                  <a:schemeClr val="tx1"/>
                </a:solidFill>
                <a:latin typeface="+mj-lt"/>
              </a:rPr>
              <a:t> </a:t>
            </a:r>
            <a:r>
              <a:rPr lang="es-ES_tradnl" kern="1200" dirty="0" err="1">
                <a:solidFill>
                  <a:schemeClr val="tx1"/>
                </a:solidFill>
                <a:latin typeface="+mj-lt"/>
              </a:rPr>
              <a:t>of</a:t>
            </a:r>
            <a:r>
              <a:rPr lang="es-ES_tradnl" kern="1200" dirty="0">
                <a:solidFill>
                  <a:schemeClr val="tx1"/>
                </a:solidFill>
                <a:latin typeface="+mj-lt"/>
              </a:rPr>
              <a:t> </a:t>
            </a:r>
            <a:r>
              <a:rPr lang="es-ES_tradnl" kern="1200" dirty="0" err="1">
                <a:solidFill>
                  <a:schemeClr val="tx1"/>
                </a:solidFill>
                <a:latin typeface="+mj-lt"/>
              </a:rPr>
              <a:t>the</a:t>
            </a:r>
            <a:r>
              <a:rPr lang="es-ES_tradnl" kern="1200" dirty="0">
                <a:solidFill>
                  <a:schemeClr val="tx1"/>
                </a:solidFill>
                <a:latin typeface="+mj-lt"/>
              </a:rPr>
              <a:t> </a:t>
            </a:r>
            <a:r>
              <a:rPr lang="es-ES_tradnl" kern="1200" dirty="0" err="1">
                <a:solidFill>
                  <a:schemeClr val="tx1"/>
                </a:solidFill>
                <a:latin typeface="+mj-lt"/>
              </a:rPr>
              <a:t>function</a:t>
            </a:r>
            <a:r>
              <a:rPr lang="es-ES_tradnl" kern="1200" dirty="0">
                <a:solidFill>
                  <a:schemeClr val="tx1"/>
                </a:solidFill>
                <a:latin typeface="+mj-lt"/>
              </a:rPr>
              <a:t> </a:t>
            </a:r>
            <a:r>
              <a:rPr lang="es-ES_tradnl" kern="1200" dirty="0" err="1">
                <a:solidFill>
                  <a:schemeClr val="tx1"/>
                </a:solidFill>
                <a:latin typeface="+mj-lt"/>
              </a:rPr>
              <a:t>have</a:t>
            </a:r>
            <a:r>
              <a:rPr lang="es-ES_tradnl" kern="1200" dirty="0">
                <a:solidFill>
                  <a:schemeClr val="tx1"/>
                </a:solidFill>
                <a:latin typeface="+mj-lt"/>
              </a:rPr>
              <a:t> </a:t>
            </a:r>
            <a:r>
              <a:rPr lang="es-ES_tradnl" kern="1200" dirty="0" err="1">
                <a:solidFill>
                  <a:schemeClr val="tx1"/>
                </a:solidFill>
                <a:latin typeface="+mj-lt"/>
              </a:rPr>
              <a:t>been</a:t>
            </a:r>
            <a:r>
              <a:rPr lang="es-ES_tradnl" kern="1200" dirty="0">
                <a:solidFill>
                  <a:schemeClr val="tx1"/>
                </a:solidFill>
                <a:latin typeface="+mj-lt"/>
              </a:rPr>
              <a:t> </a:t>
            </a:r>
            <a:r>
              <a:rPr lang="es-ES_tradnl" kern="1200" dirty="0" err="1">
                <a:solidFill>
                  <a:schemeClr val="tx1"/>
                </a:solidFill>
                <a:latin typeface="+mj-lt"/>
              </a:rPr>
              <a:t>mapped</a:t>
            </a:r>
            <a:r>
              <a:rPr lang="es-ES_tradnl" kern="1200" dirty="0">
                <a:solidFill>
                  <a:schemeClr val="tx1"/>
                </a:solidFill>
                <a:latin typeface="+mj-lt"/>
              </a:rPr>
              <a:t> in a </a:t>
            </a:r>
            <a:r>
              <a:rPr lang="es-ES_tradnl" kern="1200" dirty="0" err="1">
                <a:solidFill>
                  <a:schemeClr val="tx1"/>
                </a:solidFill>
                <a:latin typeface="+mj-lt"/>
              </a:rPr>
              <a:t>space</a:t>
            </a:r>
            <a:r>
              <a:rPr lang="es-ES_tradnl" kern="1200" dirty="0">
                <a:solidFill>
                  <a:schemeClr val="tx1"/>
                </a:solidFill>
                <a:latin typeface="+mj-lt"/>
              </a:rPr>
              <a:t> in </a:t>
            </a:r>
            <a:r>
              <a:rPr lang="es-ES_tradnl" kern="1200" dirty="0" err="1">
                <a:solidFill>
                  <a:schemeClr val="tx1"/>
                </a:solidFill>
                <a:latin typeface="+mj-lt"/>
              </a:rPr>
              <a:t>between</a:t>
            </a:r>
            <a:r>
              <a:rPr lang="es-ES_tradnl" kern="1200" dirty="0">
                <a:solidFill>
                  <a:schemeClr val="tx1"/>
                </a:solidFill>
                <a:latin typeface="+mj-lt"/>
              </a:rPr>
              <a:t> 1 and p </a:t>
            </a:r>
            <a:r>
              <a:rPr lang="es-ES_tradnl" kern="1200" dirty="0" err="1">
                <a:solidFill>
                  <a:schemeClr val="tx1"/>
                </a:solidFill>
                <a:latin typeface="+mj-lt"/>
              </a:rPr>
              <a:t>where</a:t>
            </a:r>
            <a:r>
              <a:rPr lang="es-ES_tradnl" kern="1200" dirty="0">
                <a:solidFill>
                  <a:schemeClr val="tx1"/>
                </a:solidFill>
                <a:latin typeface="+mj-lt"/>
              </a:rPr>
              <a:t> p </a:t>
            </a:r>
            <a:r>
              <a:rPr lang="es-ES_tradnl" kern="1200" dirty="0" err="1">
                <a:solidFill>
                  <a:schemeClr val="tx1"/>
                </a:solidFill>
                <a:latin typeface="+mj-lt"/>
              </a:rPr>
              <a:t>represents</a:t>
            </a:r>
            <a:r>
              <a:rPr lang="es-ES_tradnl" kern="1200" dirty="0">
                <a:solidFill>
                  <a:schemeClr val="tx1"/>
                </a:solidFill>
                <a:latin typeface="+mj-lt"/>
              </a:rPr>
              <a:t> </a:t>
            </a:r>
            <a:r>
              <a:rPr lang="es-ES_tradnl" kern="1200" dirty="0" err="1">
                <a:solidFill>
                  <a:schemeClr val="tx1"/>
                </a:solidFill>
                <a:latin typeface="+mj-lt"/>
              </a:rPr>
              <a:t>the</a:t>
            </a:r>
            <a:r>
              <a:rPr lang="es-ES_tradnl" kern="1200" dirty="0">
                <a:solidFill>
                  <a:schemeClr val="tx1"/>
                </a:solidFill>
                <a:latin typeface="+mj-lt"/>
              </a:rPr>
              <a:t> </a:t>
            </a:r>
            <a:r>
              <a:rPr lang="es-ES_tradnl" kern="1200" dirty="0" err="1">
                <a:solidFill>
                  <a:schemeClr val="tx1"/>
                </a:solidFill>
                <a:latin typeface="+mj-lt"/>
              </a:rPr>
              <a:t>observed</a:t>
            </a:r>
            <a:r>
              <a:rPr lang="es-ES_tradnl" kern="1200" dirty="0">
                <a:solidFill>
                  <a:schemeClr val="tx1"/>
                </a:solidFill>
                <a:latin typeface="+mj-lt"/>
              </a:rPr>
              <a:t> </a:t>
            </a:r>
            <a:r>
              <a:rPr lang="es-ES_tradnl" kern="1200" dirty="0" err="1">
                <a:solidFill>
                  <a:schemeClr val="tx1"/>
                </a:solidFill>
                <a:latin typeface="+mj-lt"/>
              </a:rPr>
              <a:t>percentage</a:t>
            </a:r>
            <a:r>
              <a:rPr lang="es-ES_tradnl" kern="1200" dirty="0">
                <a:solidFill>
                  <a:schemeClr val="tx1"/>
                </a:solidFill>
                <a:latin typeface="+mj-lt"/>
              </a:rPr>
              <a:t> </a:t>
            </a:r>
            <a:r>
              <a:rPr lang="es-ES_tradnl" kern="1200" dirty="0" err="1">
                <a:solidFill>
                  <a:schemeClr val="tx1"/>
                </a:solidFill>
                <a:latin typeface="+mj-lt"/>
              </a:rPr>
              <a:t>of</a:t>
            </a:r>
            <a:r>
              <a:rPr lang="es-ES_tradnl" kern="1200" dirty="0">
                <a:solidFill>
                  <a:schemeClr val="tx1"/>
                </a:solidFill>
                <a:latin typeface="+mj-lt"/>
              </a:rPr>
              <a:t> container </a:t>
            </a:r>
            <a:r>
              <a:rPr lang="es-ES_tradnl" kern="1200" dirty="0" err="1">
                <a:solidFill>
                  <a:schemeClr val="tx1"/>
                </a:solidFill>
                <a:latin typeface="+mj-lt"/>
              </a:rPr>
              <a:t>lost</a:t>
            </a:r>
            <a:r>
              <a:rPr lang="es-ES_tradnl" kern="1200" dirty="0">
                <a:solidFill>
                  <a:schemeClr val="tx1"/>
                </a:solidFill>
                <a:latin typeface="+mj-lt"/>
              </a:rPr>
              <a:t> in </a:t>
            </a:r>
            <a:r>
              <a:rPr lang="es-ES_tradnl" kern="1200" dirty="0" err="1">
                <a:solidFill>
                  <a:schemeClr val="tx1"/>
                </a:solidFill>
                <a:latin typeface="+mj-lt"/>
              </a:rPr>
              <a:t>the</a:t>
            </a:r>
            <a:r>
              <a:rPr lang="es-ES_tradnl" kern="1200" dirty="0">
                <a:solidFill>
                  <a:schemeClr val="tx1"/>
                </a:solidFill>
                <a:latin typeface="+mj-lt"/>
              </a:rPr>
              <a:t> </a:t>
            </a:r>
            <a:r>
              <a:rPr lang="es-ES_tradnl" kern="1200" dirty="0" err="1">
                <a:solidFill>
                  <a:schemeClr val="tx1"/>
                </a:solidFill>
                <a:latin typeface="+mj-lt"/>
              </a:rPr>
              <a:t>period</a:t>
            </a:r>
            <a:r>
              <a:rPr lang="es-ES_tradnl" kern="1200" dirty="0">
                <a:solidFill>
                  <a:schemeClr val="tx1"/>
                </a:solidFill>
                <a:latin typeface="+mj-lt"/>
              </a:rPr>
              <a:t>.</a:t>
            </a:r>
          </a:p>
        </p:txBody>
      </p:sp>
      <p:sp>
        <p:nvSpPr>
          <p:cNvPr id="33" name="object 3">
            <a:extLst>
              <a:ext uri="{FF2B5EF4-FFF2-40B4-BE49-F238E27FC236}">
                <a16:creationId xmlns:a16="http://schemas.microsoft.com/office/drawing/2014/main" id="{86304ABE-97D2-E6E4-204E-88462A50654F}"/>
              </a:ext>
            </a:extLst>
          </p:cNvPr>
          <p:cNvSpPr/>
          <p:nvPr/>
        </p:nvSpPr>
        <p:spPr>
          <a:xfrm rot="5400000">
            <a:off x="2907082" y="398558"/>
            <a:ext cx="303530" cy="5524502"/>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Mapping</a:t>
            </a:r>
            <a:r>
              <a:rPr lang="es-ES" sz="1600" b="1" dirty="0">
                <a:solidFill>
                  <a:srgbClr val="133765"/>
                </a:solidFill>
              </a:rPr>
              <a:t> </a:t>
            </a:r>
            <a:r>
              <a:rPr lang="es-ES" sz="1600" b="1" dirty="0" err="1">
                <a:solidFill>
                  <a:srgbClr val="133765"/>
                </a:solidFill>
              </a:rPr>
              <a:t>of</a:t>
            </a:r>
            <a:r>
              <a:rPr lang="es-ES" sz="1600" b="1" dirty="0">
                <a:solidFill>
                  <a:srgbClr val="133765"/>
                </a:solidFill>
              </a:rPr>
              <a:t> </a:t>
            </a:r>
            <a:r>
              <a:rPr lang="es-ES" sz="1600" b="1" dirty="0" err="1">
                <a:solidFill>
                  <a:srgbClr val="133765"/>
                </a:solidFill>
              </a:rPr>
              <a:t>survival</a:t>
            </a:r>
            <a:r>
              <a:rPr lang="es-ES" sz="1600" b="1" dirty="0">
                <a:solidFill>
                  <a:srgbClr val="133765"/>
                </a:solidFill>
              </a:rPr>
              <a:t> </a:t>
            </a:r>
            <a:r>
              <a:rPr lang="es-ES" sz="1600" b="1" dirty="0" err="1">
                <a:solidFill>
                  <a:srgbClr val="133765"/>
                </a:solidFill>
              </a:rPr>
              <a:t>probability</a:t>
            </a:r>
            <a:endParaRPr lang="es-ES" sz="1600" b="1" dirty="0">
              <a:solidFill>
                <a:srgbClr val="133765"/>
              </a:solidFill>
            </a:endParaRPr>
          </a:p>
        </p:txBody>
      </p:sp>
      <p:sp>
        <p:nvSpPr>
          <p:cNvPr id="35" name="object 3">
            <a:extLst>
              <a:ext uri="{FF2B5EF4-FFF2-40B4-BE49-F238E27FC236}">
                <a16:creationId xmlns:a16="http://schemas.microsoft.com/office/drawing/2014/main" id="{B900CFFD-A3AE-D206-83CD-35982806267E}"/>
              </a:ext>
            </a:extLst>
          </p:cNvPr>
          <p:cNvSpPr/>
          <p:nvPr/>
        </p:nvSpPr>
        <p:spPr>
          <a:xfrm rot="5400000">
            <a:off x="8661113" y="-1666297"/>
            <a:ext cx="303530" cy="5548946"/>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Recollecting</a:t>
            </a:r>
            <a:r>
              <a:rPr lang="es-ES" sz="1600" b="1" dirty="0">
                <a:solidFill>
                  <a:srgbClr val="133765"/>
                </a:solidFill>
              </a:rPr>
              <a:t> </a:t>
            </a:r>
            <a:r>
              <a:rPr lang="es-ES" sz="1600" b="1" dirty="0" err="1">
                <a:solidFill>
                  <a:srgbClr val="133765"/>
                </a:solidFill>
              </a:rPr>
              <a:t>probability</a:t>
            </a:r>
            <a:r>
              <a:rPr lang="es-ES" sz="1600" b="1" dirty="0">
                <a:solidFill>
                  <a:srgbClr val="133765"/>
                </a:solidFill>
              </a:rPr>
              <a:t> </a:t>
            </a:r>
            <a:r>
              <a:rPr lang="es-ES" sz="1600" b="1" dirty="0" err="1">
                <a:solidFill>
                  <a:srgbClr val="133765"/>
                </a:solidFill>
              </a:rPr>
              <a:t>density</a:t>
            </a:r>
            <a:r>
              <a:rPr lang="es-ES" sz="1600" b="1" dirty="0">
                <a:solidFill>
                  <a:srgbClr val="133765"/>
                </a:solidFill>
              </a:rPr>
              <a:t> </a:t>
            </a:r>
            <a:r>
              <a:rPr lang="es-ES" sz="1600" b="1" dirty="0" err="1">
                <a:solidFill>
                  <a:srgbClr val="133765"/>
                </a:solidFill>
              </a:rPr>
              <a:t>function</a:t>
            </a:r>
            <a:r>
              <a:rPr lang="es-ES" sz="1600" b="1" dirty="0">
                <a:solidFill>
                  <a:srgbClr val="133765"/>
                </a:solidFill>
              </a:rPr>
              <a:t> </a:t>
            </a:r>
            <a:r>
              <a:rPr lang="es-ES" sz="1600" b="1" dirty="0" err="1">
                <a:solidFill>
                  <a:srgbClr val="133765"/>
                </a:solidFill>
              </a:rPr>
              <a:t>scenario</a:t>
            </a:r>
            <a:r>
              <a:rPr lang="es-ES" sz="1600" b="1" dirty="0">
                <a:solidFill>
                  <a:srgbClr val="133765"/>
                </a:solidFill>
              </a:rPr>
              <a:t> 1 and 2</a:t>
            </a:r>
          </a:p>
        </p:txBody>
      </p:sp>
      <p:pic>
        <p:nvPicPr>
          <p:cNvPr id="6" name="Imagen 5" descr="Gráfico, Gráfico de líneas&#10;&#10;Descripción generada automáticamente">
            <a:extLst>
              <a:ext uri="{FF2B5EF4-FFF2-40B4-BE49-F238E27FC236}">
                <a16:creationId xmlns:a16="http://schemas.microsoft.com/office/drawing/2014/main" id="{6D4995D0-CFC4-8C86-E472-AC5422DC3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497" y="1346197"/>
            <a:ext cx="5256127" cy="2372558"/>
          </a:xfrm>
          <a:prstGeom prst="rect">
            <a:avLst/>
          </a:prstGeom>
        </p:spPr>
      </p:pic>
      <p:pic>
        <p:nvPicPr>
          <p:cNvPr id="11" name="Imagen 10" descr="Gráfico, Gráfico de líneas">
            <a:extLst>
              <a:ext uri="{FF2B5EF4-FFF2-40B4-BE49-F238E27FC236}">
                <a16:creationId xmlns:a16="http://schemas.microsoft.com/office/drawing/2014/main" id="{026C2ECE-C95A-1DAA-F9AF-765417F18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7732" y="3797945"/>
            <a:ext cx="5401562" cy="2454995"/>
          </a:xfrm>
          <a:prstGeom prst="rect">
            <a:avLst/>
          </a:prstGeom>
        </p:spPr>
      </p:pic>
      <p:sp>
        <p:nvSpPr>
          <p:cNvPr id="34" name="TextBox 56">
            <a:extLst>
              <a:ext uri="{FF2B5EF4-FFF2-40B4-BE49-F238E27FC236}">
                <a16:creationId xmlns:a16="http://schemas.microsoft.com/office/drawing/2014/main" id="{82820B9B-4C5C-F81A-7D7F-B4D2F4E09752}"/>
              </a:ext>
            </a:extLst>
          </p:cNvPr>
          <p:cNvSpPr txBox="1"/>
          <p:nvPr/>
        </p:nvSpPr>
        <p:spPr>
          <a:xfrm>
            <a:off x="306355" y="4973802"/>
            <a:ext cx="5497914" cy="1279138"/>
          </a:xfrm>
          <a:prstGeom prst="rect">
            <a:avLst/>
          </a:prstGeom>
          <a:noFill/>
          <a:ln>
            <a:solidFill>
              <a:srgbClr val="A5A5A5"/>
            </a:solidFill>
          </a:ln>
        </p:spPr>
        <p:txBody>
          <a:bodyPr wrap="square" lIns="108000" tIns="108000" rIns="108000" bIns="108000" rtlCol="0" anchor="ctr" anchorCtr="0">
            <a:noAutofit/>
          </a:bodyPr>
          <a:lstStyle>
            <a:defPPr>
              <a:defRPr lang="it-IT"/>
            </a:defPPr>
            <a:lvl1pPr marL="180975" marR="0" lvl="0" indent="-180975" defTabSz="457200" fontAlgn="auto">
              <a:lnSpc>
                <a:spcPct val="100000"/>
              </a:lnSpc>
              <a:spcBef>
                <a:spcPts val="600"/>
              </a:spcBef>
              <a:spcAft>
                <a:spcPts val="0"/>
              </a:spcAft>
              <a:buClrTx/>
              <a:buSzTx/>
              <a:buFont typeface="Arial" panose="020B0604020202020204" pitchFamily="34" charset="0"/>
              <a:buChar char="•"/>
              <a:tabLst/>
              <a:defRPr kumimoji="0" sz="1200" b="0" i="0" u="none" strike="noStrike" kern="0" cap="none" spc="0" normalizeH="0" baseline="0">
                <a:ln>
                  <a:noFill/>
                </a:ln>
                <a:solidFill>
                  <a:prstClr val="black"/>
                </a:solidFill>
                <a:effectLst/>
                <a:uLnTx/>
                <a:uFillTx/>
                <a:latin typeface="Arial  "/>
              </a:defRPr>
            </a:lvl1pPr>
          </a:lstStyle>
          <a:p>
            <a:r>
              <a:rPr lang="es-ES" kern="1200" dirty="0" err="1">
                <a:solidFill>
                  <a:schemeClr val="tx1"/>
                </a:solidFill>
                <a:latin typeface="+mj-lt"/>
              </a:rPr>
              <a:t>Even</a:t>
            </a:r>
            <a:r>
              <a:rPr lang="es-ES" kern="1200" dirty="0">
                <a:solidFill>
                  <a:schemeClr val="tx1"/>
                </a:solidFill>
                <a:latin typeface="+mj-lt"/>
              </a:rPr>
              <a:t> </a:t>
            </a:r>
            <a:r>
              <a:rPr lang="es-ES" kern="1200" dirty="0" err="1">
                <a:solidFill>
                  <a:schemeClr val="tx1"/>
                </a:solidFill>
                <a:latin typeface="+mj-lt"/>
              </a:rPr>
              <a:t>if</a:t>
            </a:r>
            <a:r>
              <a:rPr lang="es-ES" kern="1200" dirty="0">
                <a:solidFill>
                  <a:schemeClr val="tx1"/>
                </a:solidFill>
                <a:latin typeface="+mj-lt"/>
              </a:rPr>
              <a:t> </a:t>
            </a:r>
            <a:r>
              <a:rPr lang="es-ES" kern="1200" dirty="0" err="1">
                <a:solidFill>
                  <a:schemeClr val="tx1"/>
                </a:solidFill>
                <a:latin typeface="+mj-lt"/>
              </a:rPr>
              <a:t>generally</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precisión </a:t>
            </a:r>
            <a:r>
              <a:rPr lang="es-ES" kern="1200" dirty="0" err="1">
                <a:solidFill>
                  <a:schemeClr val="tx1"/>
                </a:solidFill>
                <a:latin typeface="+mj-lt"/>
              </a:rPr>
              <a:t>is</a:t>
            </a:r>
            <a:r>
              <a:rPr lang="es-ES" kern="1200" dirty="0">
                <a:solidFill>
                  <a:schemeClr val="tx1"/>
                </a:solidFill>
                <a:latin typeface="+mj-lt"/>
              </a:rPr>
              <a:t> </a:t>
            </a:r>
            <a:r>
              <a:rPr lang="es-ES" kern="1200" dirty="0" err="1">
                <a:solidFill>
                  <a:schemeClr val="tx1"/>
                </a:solidFill>
                <a:latin typeface="+mj-lt"/>
              </a:rPr>
              <a:t>calculated</a:t>
            </a:r>
            <a:r>
              <a:rPr lang="es-ES" kern="1200" dirty="0">
                <a:solidFill>
                  <a:schemeClr val="tx1"/>
                </a:solidFill>
                <a:latin typeface="+mj-lt"/>
              </a:rPr>
              <a:t> in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model</a:t>
            </a:r>
            <a:r>
              <a:rPr lang="es-ES" kern="1200" dirty="0">
                <a:solidFill>
                  <a:schemeClr val="tx1"/>
                </a:solidFill>
                <a:latin typeface="+mj-lt"/>
              </a:rPr>
              <a:t> </a:t>
            </a:r>
            <a:r>
              <a:rPr lang="es-ES" kern="1200" dirty="0" err="1">
                <a:solidFill>
                  <a:schemeClr val="tx1"/>
                </a:solidFill>
                <a:latin typeface="+mj-lt"/>
              </a:rPr>
              <a:t>validation</a:t>
            </a:r>
            <a:r>
              <a:rPr lang="es-ES" kern="1200" dirty="0">
                <a:solidFill>
                  <a:schemeClr val="tx1"/>
                </a:solidFill>
                <a:latin typeface="+mj-lt"/>
              </a:rPr>
              <a:t> test, in </a:t>
            </a:r>
            <a:r>
              <a:rPr lang="es-ES" kern="1200" dirty="0" err="1">
                <a:solidFill>
                  <a:schemeClr val="tx1"/>
                </a:solidFill>
                <a:latin typeface="+mj-lt"/>
              </a:rPr>
              <a:t>this</a:t>
            </a:r>
            <a:r>
              <a:rPr lang="es-ES" kern="1200" dirty="0">
                <a:solidFill>
                  <a:schemeClr val="tx1"/>
                </a:solidFill>
                <a:latin typeface="+mj-lt"/>
              </a:rPr>
              <a:t> case </a:t>
            </a:r>
            <a:r>
              <a:rPr lang="es-ES" kern="1200" dirty="0" err="1">
                <a:solidFill>
                  <a:schemeClr val="tx1"/>
                </a:solidFill>
                <a:latin typeface="+mj-lt"/>
              </a:rPr>
              <a:t>this</a:t>
            </a:r>
            <a:r>
              <a:rPr lang="es-ES" kern="1200" dirty="0">
                <a:solidFill>
                  <a:schemeClr val="tx1"/>
                </a:solidFill>
                <a:latin typeface="+mj-lt"/>
              </a:rPr>
              <a:t> </a:t>
            </a:r>
            <a:r>
              <a:rPr lang="es-ES" kern="1200" dirty="0" err="1">
                <a:solidFill>
                  <a:schemeClr val="tx1"/>
                </a:solidFill>
                <a:latin typeface="+mj-lt"/>
              </a:rPr>
              <a:t>metric</a:t>
            </a:r>
            <a:r>
              <a:rPr lang="es-ES" kern="1200" dirty="0">
                <a:solidFill>
                  <a:schemeClr val="tx1"/>
                </a:solidFill>
                <a:latin typeface="+mj-lt"/>
              </a:rPr>
              <a:t> </a:t>
            </a:r>
            <a:r>
              <a:rPr lang="es-ES" kern="1200" dirty="0" err="1">
                <a:solidFill>
                  <a:schemeClr val="tx1"/>
                </a:solidFill>
                <a:latin typeface="+mj-lt"/>
              </a:rPr>
              <a:t>have</a:t>
            </a:r>
            <a:r>
              <a:rPr lang="es-ES" kern="1200" dirty="0">
                <a:solidFill>
                  <a:schemeClr val="tx1"/>
                </a:solidFill>
                <a:latin typeface="+mj-lt"/>
              </a:rPr>
              <a:t> </a:t>
            </a:r>
            <a:r>
              <a:rPr lang="es-ES" kern="1200" dirty="0" err="1">
                <a:solidFill>
                  <a:schemeClr val="tx1"/>
                </a:solidFill>
                <a:latin typeface="+mj-lt"/>
              </a:rPr>
              <a:t>been</a:t>
            </a:r>
            <a:r>
              <a:rPr lang="es-ES" kern="1200" dirty="0">
                <a:solidFill>
                  <a:schemeClr val="tx1"/>
                </a:solidFill>
                <a:latin typeface="+mj-lt"/>
              </a:rPr>
              <a:t> </a:t>
            </a:r>
            <a:r>
              <a:rPr lang="es-ES" kern="1200" dirty="0" err="1">
                <a:solidFill>
                  <a:schemeClr val="tx1"/>
                </a:solidFill>
                <a:latin typeface="+mj-lt"/>
              </a:rPr>
              <a:t>included</a:t>
            </a:r>
            <a:r>
              <a:rPr lang="es-ES" kern="1200" dirty="0">
                <a:solidFill>
                  <a:schemeClr val="tx1"/>
                </a:solidFill>
                <a:latin typeface="+mj-lt"/>
              </a:rPr>
              <a:t> in </a:t>
            </a:r>
            <a:r>
              <a:rPr lang="es-ES" kern="1200" dirty="0" err="1">
                <a:solidFill>
                  <a:schemeClr val="tx1"/>
                </a:solidFill>
                <a:latin typeface="+mj-lt"/>
              </a:rPr>
              <a:t>the</a:t>
            </a:r>
            <a:r>
              <a:rPr lang="es-ES" kern="1200" dirty="0">
                <a:solidFill>
                  <a:schemeClr val="tx1"/>
                </a:solidFill>
                <a:latin typeface="+mj-lt"/>
              </a:rPr>
              <a:t> data </a:t>
            </a:r>
            <a:r>
              <a:rPr lang="es-ES" kern="1200" dirty="0" err="1">
                <a:solidFill>
                  <a:schemeClr val="tx1"/>
                </a:solidFill>
                <a:latin typeface="+mj-lt"/>
              </a:rPr>
              <a:t>generation</a:t>
            </a:r>
            <a:r>
              <a:rPr lang="es-ES" kern="1200" dirty="0">
                <a:solidFill>
                  <a:schemeClr val="tx1"/>
                </a:solidFill>
                <a:latin typeface="+mj-lt"/>
              </a:rPr>
              <a:t> </a:t>
            </a:r>
            <a:r>
              <a:rPr lang="es-ES" kern="1200" dirty="0" err="1">
                <a:solidFill>
                  <a:schemeClr val="tx1"/>
                </a:solidFill>
                <a:latin typeface="+mj-lt"/>
              </a:rPr>
              <a:t>section</a:t>
            </a:r>
            <a:r>
              <a:rPr lang="es-ES" kern="1200" dirty="0">
                <a:solidFill>
                  <a:schemeClr val="tx1"/>
                </a:solidFill>
                <a:latin typeface="+mj-lt"/>
              </a:rPr>
              <a:t> in </a:t>
            </a:r>
            <a:r>
              <a:rPr lang="es-ES" kern="1200" dirty="0" err="1">
                <a:solidFill>
                  <a:schemeClr val="tx1"/>
                </a:solidFill>
                <a:latin typeface="+mj-lt"/>
              </a:rPr>
              <a:t>order</a:t>
            </a:r>
            <a:r>
              <a:rPr lang="es-ES" kern="1200" dirty="0">
                <a:solidFill>
                  <a:schemeClr val="tx1"/>
                </a:solidFill>
                <a:latin typeface="+mj-lt"/>
              </a:rPr>
              <a:t> </a:t>
            </a:r>
            <a:r>
              <a:rPr lang="es-ES" kern="1200" dirty="0" err="1">
                <a:solidFill>
                  <a:schemeClr val="tx1"/>
                </a:solidFill>
                <a:latin typeface="+mj-lt"/>
              </a:rPr>
              <a:t>to</a:t>
            </a:r>
            <a:r>
              <a:rPr lang="es-ES" kern="1200" dirty="0">
                <a:solidFill>
                  <a:schemeClr val="tx1"/>
                </a:solidFill>
                <a:latin typeface="+mj-lt"/>
              </a:rPr>
              <a:t> </a:t>
            </a:r>
            <a:r>
              <a:rPr lang="es-ES" kern="1200" dirty="0" err="1">
                <a:solidFill>
                  <a:schemeClr val="tx1"/>
                </a:solidFill>
                <a:latin typeface="+mj-lt"/>
              </a:rPr>
              <a:t>give</a:t>
            </a:r>
            <a:r>
              <a:rPr lang="es-ES" kern="1200" dirty="0">
                <a:solidFill>
                  <a:schemeClr val="tx1"/>
                </a:solidFill>
                <a:latin typeface="+mj-lt"/>
              </a:rPr>
              <a:t> </a:t>
            </a:r>
            <a:r>
              <a:rPr lang="es-ES" kern="1200" dirty="0" err="1">
                <a:solidFill>
                  <a:schemeClr val="tx1"/>
                </a:solidFill>
                <a:latin typeface="+mj-lt"/>
              </a:rPr>
              <a:t>additional</a:t>
            </a:r>
            <a:r>
              <a:rPr lang="es-ES" kern="1200" dirty="0">
                <a:solidFill>
                  <a:schemeClr val="tx1"/>
                </a:solidFill>
                <a:latin typeface="+mj-lt"/>
              </a:rPr>
              <a:t> </a:t>
            </a:r>
            <a:r>
              <a:rPr lang="es-ES" kern="1200" dirty="0" err="1">
                <a:solidFill>
                  <a:schemeClr val="tx1"/>
                </a:solidFill>
                <a:latin typeface="+mj-lt"/>
              </a:rPr>
              <a:t>informations</a:t>
            </a:r>
            <a:r>
              <a:rPr lang="es-ES" kern="1200" dirty="0">
                <a:solidFill>
                  <a:schemeClr val="tx1"/>
                </a:solidFill>
                <a:latin typeface="+mj-lt"/>
              </a:rPr>
              <a:t> </a:t>
            </a:r>
            <a:r>
              <a:rPr lang="es-ES" kern="1200" dirty="0" err="1">
                <a:solidFill>
                  <a:schemeClr val="tx1"/>
                </a:solidFill>
                <a:latin typeface="+mj-lt"/>
              </a:rPr>
              <a:t>about</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potential</a:t>
            </a:r>
            <a:r>
              <a:rPr lang="es-ES" kern="1200" dirty="0">
                <a:solidFill>
                  <a:schemeClr val="tx1"/>
                </a:solidFill>
                <a:latin typeface="+mj-lt"/>
              </a:rPr>
              <a:t> </a:t>
            </a:r>
            <a:r>
              <a:rPr lang="es-ES" kern="1200" dirty="0" err="1">
                <a:solidFill>
                  <a:schemeClr val="tx1"/>
                </a:solidFill>
                <a:latin typeface="+mj-lt"/>
              </a:rPr>
              <a:t>fake</a:t>
            </a:r>
            <a:r>
              <a:rPr lang="es-ES" kern="1200" dirty="0">
                <a:solidFill>
                  <a:schemeClr val="tx1"/>
                </a:solidFill>
                <a:latin typeface="+mj-lt"/>
              </a:rPr>
              <a:t> positive </a:t>
            </a:r>
            <a:r>
              <a:rPr lang="es-ES" kern="1200" dirty="0" err="1">
                <a:solidFill>
                  <a:schemeClr val="tx1"/>
                </a:solidFill>
                <a:latin typeface="+mj-lt"/>
              </a:rPr>
              <a:t>bias</a:t>
            </a:r>
            <a:r>
              <a:rPr lang="es-ES" kern="1200" dirty="0">
                <a:solidFill>
                  <a:schemeClr val="tx1"/>
                </a:solidFill>
                <a:latin typeface="+mj-lt"/>
              </a:rPr>
              <a:t> </a:t>
            </a:r>
            <a:r>
              <a:rPr lang="es-ES" kern="1200" dirty="0" err="1">
                <a:solidFill>
                  <a:schemeClr val="tx1"/>
                </a:solidFill>
                <a:latin typeface="+mj-lt"/>
              </a:rPr>
              <a:t>setting</a:t>
            </a:r>
            <a:r>
              <a:rPr lang="es-ES" kern="1200" dirty="0">
                <a:solidFill>
                  <a:schemeClr val="tx1"/>
                </a:solidFill>
                <a:latin typeface="+mj-lt"/>
              </a:rPr>
              <a:t> </a:t>
            </a:r>
            <a:r>
              <a:rPr lang="es-ES" kern="1200" dirty="0" err="1">
                <a:solidFill>
                  <a:schemeClr val="tx1"/>
                </a:solidFill>
                <a:latin typeface="+mj-lt"/>
              </a:rPr>
              <a:t>the</a:t>
            </a:r>
            <a:r>
              <a:rPr lang="es-ES" kern="1200" dirty="0">
                <a:solidFill>
                  <a:schemeClr val="tx1"/>
                </a:solidFill>
                <a:latin typeface="+mj-lt"/>
              </a:rPr>
              <a:t> </a:t>
            </a:r>
            <a:r>
              <a:rPr lang="es-ES" kern="1200" dirty="0" err="1">
                <a:solidFill>
                  <a:schemeClr val="tx1"/>
                </a:solidFill>
                <a:latin typeface="+mj-lt"/>
              </a:rPr>
              <a:t>threshold</a:t>
            </a:r>
            <a:r>
              <a:rPr lang="es-ES" kern="1200" dirty="0">
                <a:solidFill>
                  <a:schemeClr val="tx1"/>
                </a:solidFill>
                <a:latin typeface="+mj-lt"/>
              </a:rPr>
              <a:t>.</a:t>
            </a:r>
          </a:p>
          <a:p>
            <a:r>
              <a:rPr lang="es-ES_tradnl" kern="1200" dirty="0">
                <a:solidFill>
                  <a:schemeClr val="tx1"/>
                </a:solidFill>
                <a:latin typeface="+mj-lt"/>
              </a:rPr>
              <a:t>As </a:t>
            </a:r>
            <a:r>
              <a:rPr lang="es-ES_tradnl" kern="1200" dirty="0" err="1">
                <a:solidFill>
                  <a:schemeClr val="tx1"/>
                </a:solidFill>
                <a:latin typeface="+mj-lt"/>
              </a:rPr>
              <a:t>improvement</a:t>
            </a:r>
            <a:r>
              <a:rPr lang="es-ES_tradnl" kern="1200" dirty="0">
                <a:solidFill>
                  <a:schemeClr val="tx1"/>
                </a:solidFill>
                <a:latin typeface="+mj-lt"/>
              </a:rPr>
              <a:t> </a:t>
            </a:r>
            <a:r>
              <a:rPr lang="es-ES_tradnl" kern="1200" dirty="0" err="1">
                <a:solidFill>
                  <a:schemeClr val="tx1"/>
                </a:solidFill>
                <a:latin typeface="+mj-lt"/>
              </a:rPr>
              <a:t>point</a:t>
            </a:r>
            <a:r>
              <a:rPr lang="es-ES_tradnl" kern="1200" dirty="0">
                <a:solidFill>
                  <a:schemeClr val="tx1"/>
                </a:solidFill>
                <a:latin typeface="+mj-lt"/>
              </a:rPr>
              <a:t> </a:t>
            </a:r>
            <a:r>
              <a:rPr lang="es-ES_tradnl" kern="1200" dirty="0" err="1">
                <a:solidFill>
                  <a:schemeClr val="tx1"/>
                </a:solidFill>
                <a:latin typeface="+mj-lt"/>
              </a:rPr>
              <a:t>further</a:t>
            </a:r>
            <a:r>
              <a:rPr lang="es-ES_tradnl" kern="1200" dirty="0">
                <a:solidFill>
                  <a:schemeClr val="tx1"/>
                </a:solidFill>
                <a:latin typeface="+mj-lt"/>
              </a:rPr>
              <a:t> </a:t>
            </a:r>
            <a:r>
              <a:rPr lang="es-ES_tradnl" kern="1200" dirty="0" err="1">
                <a:solidFill>
                  <a:schemeClr val="tx1"/>
                </a:solidFill>
                <a:latin typeface="+mj-lt"/>
              </a:rPr>
              <a:t>validations</a:t>
            </a:r>
            <a:r>
              <a:rPr lang="es-ES_tradnl" kern="1200" dirty="0">
                <a:solidFill>
                  <a:schemeClr val="tx1"/>
                </a:solidFill>
                <a:latin typeface="+mj-lt"/>
              </a:rPr>
              <a:t> </a:t>
            </a:r>
            <a:r>
              <a:rPr lang="es-ES_tradnl" kern="1200" dirty="0" err="1">
                <a:solidFill>
                  <a:schemeClr val="tx1"/>
                </a:solidFill>
                <a:latin typeface="+mj-lt"/>
              </a:rPr>
              <a:t>of</a:t>
            </a:r>
            <a:r>
              <a:rPr lang="es-ES_tradnl" kern="1200" dirty="0">
                <a:solidFill>
                  <a:schemeClr val="tx1"/>
                </a:solidFill>
                <a:latin typeface="+mj-lt"/>
              </a:rPr>
              <a:t> </a:t>
            </a:r>
            <a:r>
              <a:rPr lang="es-ES_tradnl" kern="1200" dirty="0" err="1">
                <a:solidFill>
                  <a:schemeClr val="tx1"/>
                </a:solidFill>
                <a:latin typeface="+mj-lt"/>
              </a:rPr>
              <a:t>the</a:t>
            </a:r>
            <a:r>
              <a:rPr lang="es-ES_tradnl" kern="1200" dirty="0">
                <a:solidFill>
                  <a:schemeClr val="tx1"/>
                </a:solidFill>
                <a:latin typeface="+mj-lt"/>
              </a:rPr>
              <a:t> </a:t>
            </a:r>
            <a:r>
              <a:rPr lang="es-ES_tradnl" kern="1200" dirty="0" err="1">
                <a:solidFill>
                  <a:schemeClr val="tx1"/>
                </a:solidFill>
                <a:latin typeface="+mj-lt"/>
              </a:rPr>
              <a:t>model</a:t>
            </a:r>
            <a:r>
              <a:rPr lang="es-ES_tradnl" kern="1200" dirty="0">
                <a:solidFill>
                  <a:schemeClr val="tx1"/>
                </a:solidFill>
                <a:latin typeface="+mj-lt"/>
              </a:rPr>
              <a:t> </a:t>
            </a:r>
            <a:r>
              <a:rPr lang="es-ES_tradnl" kern="1200" dirty="0" err="1">
                <a:solidFill>
                  <a:schemeClr val="tx1"/>
                </a:solidFill>
                <a:latin typeface="+mj-lt"/>
              </a:rPr>
              <a:t>should</a:t>
            </a:r>
            <a:r>
              <a:rPr lang="es-ES_tradnl" kern="1200" dirty="0">
                <a:solidFill>
                  <a:schemeClr val="tx1"/>
                </a:solidFill>
                <a:latin typeface="+mj-lt"/>
              </a:rPr>
              <a:t> be done as </a:t>
            </a:r>
            <a:r>
              <a:rPr lang="es-ES_tradnl" kern="1200" dirty="0" err="1">
                <a:solidFill>
                  <a:schemeClr val="tx1"/>
                </a:solidFill>
                <a:latin typeface="+mj-lt"/>
              </a:rPr>
              <a:t>for</a:t>
            </a:r>
            <a:r>
              <a:rPr lang="es-ES_tradnl" kern="1200" dirty="0">
                <a:solidFill>
                  <a:schemeClr val="tx1"/>
                </a:solidFill>
                <a:latin typeface="+mj-lt"/>
              </a:rPr>
              <a:t> </a:t>
            </a:r>
            <a:r>
              <a:rPr lang="es-ES_tradnl" kern="1200" dirty="0" err="1">
                <a:solidFill>
                  <a:schemeClr val="tx1"/>
                </a:solidFill>
                <a:latin typeface="+mj-lt"/>
              </a:rPr>
              <a:t>instance</a:t>
            </a:r>
            <a:r>
              <a:rPr lang="es-ES_tradnl" kern="1200" dirty="0">
                <a:solidFill>
                  <a:schemeClr val="tx1"/>
                </a:solidFill>
                <a:latin typeface="+mj-lt"/>
              </a:rPr>
              <a:t> </a:t>
            </a:r>
            <a:r>
              <a:rPr lang="es-ES_tradnl" kern="1200" dirty="0" err="1">
                <a:solidFill>
                  <a:schemeClr val="tx1"/>
                </a:solidFill>
                <a:latin typeface="+mj-lt"/>
              </a:rPr>
              <a:t>compared</a:t>
            </a:r>
            <a:r>
              <a:rPr lang="es-ES_tradnl" kern="1200" dirty="0">
                <a:solidFill>
                  <a:schemeClr val="tx1"/>
                </a:solidFill>
                <a:latin typeface="+mj-lt"/>
              </a:rPr>
              <a:t> </a:t>
            </a:r>
            <a:r>
              <a:rPr lang="es-ES_tradnl" kern="1200" dirty="0" err="1">
                <a:solidFill>
                  <a:schemeClr val="tx1"/>
                </a:solidFill>
                <a:latin typeface="+mj-lt"/>
              </a:rPr>
              <a:t>the</a:t>
            </a:r>
            <a:r>
              <a:rPr lang="es-ES_tradnl" kern="1200" dirty="0">
                <a:solidFill>
                  <a:schemeClr val="tx1"/>
                </a:solidFill>
                <a:latin typeface="+mj-lt"/>
              </a:rPr>
              <a:t> </a:t>
            </a:r>
            <a:r>
              <a:rPr lang="es-ES_tradnl" kern="1200" dirty="0" err="1">
                <a:solidFill>
                  <a:schemeClr val="tx1"/>
                </a:solidFill>
                <a:latin typeface="+mj-lt"/>
              </a:rPr>
              <a:t>estimated</a:t>
            </a:r>
            <a:r>
              <a:rPr lang="es-ES_tradnl" kern="1200" dirty="0">
                <a:solidFill>
                  <a:schemeClr val="tx1"/>
                </a:solidFill>
                <a:latin typeface="+mj-lt"/>
              </a:rPr>
              <a:t> </a:t>
            </a:r>
            <a:r>
              <a:rPr lang="es-ES_tradnl" kern="1200" dirty="0" err="1">
                <a:solidFill>
                  <a:schemeClr val="tx1"/>
                </a:solidFill>
                <a:latin typeface="+mj-lt"/>
              </a:rPr>
              <a:t>number</a:t>
            </a:r>
            <a:r>
              <a:rPr lang="es-ES_tradnl" kern="1200" dirty="0">
                <a:solidFill>
                  <a:schemeClr val="tx1"/>
                </a:solidFill>
                <a:latin typeface="+mj-lt"/>
              </a:rPr>
              <a:t> </a:t>
            </a:r>
            <a:r>
              <a:rPr lang="es-ES_tradnl" kern="1200" dirty="0" err="1">
                <a:solidFill>
                  <a:schemeClr val="tx1"/>
                </a:solidFill>
                <a:latin typeface="+mj-lt"/>
              </a:rPr>
              <a:t>of</a:t>
            </a:r>
            <a:r>
              <a:rPr lang="es-ES_tradnl" kern="1200" dirty="0">
                <a:solidFill>
                  <a:schemeClr val="tx1"/>
                </a:solidFill>
                <a:latin typeface="+mj-lt"/>
              </a:rPr>
              <a:t> </a:t>
            </a:r>
            <a:r>
              <a:rPr lang="es-ES_tradnl" kern="1200" dirty="0" err="1">
                <a:solidFill>
                  <a:schemeClr val="tx1"/>
                </a:solidFill>
                <a:latin typeface="+mj-lt"/>
              </a:rPr>
              <a:t>containers</a:t>
            </a:r>
            <a:r>
              <a:rPr lang="es-ES_tradnl" kern="1200" dirty="0">
                <a:solidFill>
                  <a:schemeClr val="tx1"/>
                </a:solidFill>
                <a:latin typeface="+mj-lt"/>
              </a:rPr>
              <a:t> at a time t </a:t>
            </a:r>
            <a:r>
              <a:rPr lang="es-ES_tradnl" kern="1200" dirty="0" err="1">
                <a:solidFill>
                  <a:schemeClr val="tx1"/>
                </a:solidFill>
                <a:latin typeface="+mj-lt"/>
              </a:rPr>
              <a:t>with</a:t>
            </a:r>
            <a:r>
              <a:rPr lang="es-ES_tradnl" kern="1200" dirty="0">
                <a:solidFill>
                  <a:schemeClr val="tx1"/>
                </a:solidFill>
                <a:latin typeface="+mj-lt"/>
              </a:rPr>
              <a:t> </a:t>
            </a:r>
            <a:r>
              <a:rPr lang="es-ES_tradnl" kern="1200" dirty="0" err="1">
                <a:solidFill>
                  <a:schemeClr val="tx1"/>
                </a:solidFill>
                <a:latin typeface="+mj-lt"/>
              </a:rPr>
              <a:t>the</a:t>
            </a:r>
            <a:r>
              <a:rPr lang="es-ES_tradnl" kern="1200" dirty="0">
                <a:solidFill>
                  <a:schemeClr val="tx1"/>
                </a:solidFill>
                <a:latin typeface="+mj-lt"/>
              </a:rPr>
              <a:t> actual </a:t>
            </a:r>
            <a:r>
              <a:rPr lang="es-ES_tradnl" kern="1200" dirty="0" err="1">
                <a:solidFill>
                  <a:schemeClr val="tx1"/>
                </a:solidFill>
                <a:latin typeface="+mj-lt"/>
              </a:rPr>
              <a:t>number</a:t>
            </a:r>
            <a:r>
              <a:rPr lang="es-ES_tradnl" kern="1200" dirty="0">
                <a:solidFill>
                  <a:schemeClr val="tx1"/>
                </a:solidFill>
                <a:latin typeface="+mj-lt"/>
              </a:rPr>
              <a:t>. </a:t>
            </a:r>
            <a:r>
              <a:rPr lang="es-ES_tradnl" kern="1200" dirty="0" err="1">
                <a:solidFill>
                  <a:schemeClr val="tx1"/>
                </a:solidFill>
                <a:latin typeface="+mj-lt"/>
              </a:rPr>
              <a:t>This</a:t>
            </a:r>
            <a:r>
              <a:rPr lang="es-ES_tradnl" kern="1200" dirty="0">
                <a:solidFill>
                  <a:schemeClr val="tx1"/>
                </a:solidFill>
                <a:latin typeface="+mj-lt"/>
              </a:rPr>
              <a:t> </a:t>
            </a:r>
            <a:r>
              <a:rPr lang="es-ES_tradnl" kern="1200" dirty="0" err="1">
                <a:solidFill>
                  <a:schemeClr val="tx1"/>
                </a:solidFill>
                <a:latin typeface="+mj-lt"/>
              </a:rPr>
              <a:t>part</a:t>
            </a:r>
            <a:r>
              <a:rPr lang="es-ES_tradnl" kern="1200" dirty="0">
                <a:solidFill>
                  <a:schemeClr val="tx1"/>
                </a:solidFill>
                <a:latin typeface="+mj-lt"/>
              </a:rPr>
              <a:t> </a:t>
            </a:r>
            <a:r>
              <a:rPr lang="es-ES_tradnl" kern="1200" dirty="0" err="1">
                <a:solidFill>
                  <a:schemeClr val="tx1"/>
                </a:solidFill>
                <a:latin typeface="+mj-lt"/>
              </a:rPr>
              <a:t>have</a:t>
            </a:r>
            <a:r>
              <a:rPr lang="es-ES_tradnl" kern="1200" dirty="0">
                <a:solidFill>
                  <a:schemeClr val="tx1"/>
                </a:solidFill>
                <a:latin typeface="+mj-lt"/>
              </a:rPr>
              <a:t> </a:t>
            </a:r>
            <a:r>
              <a:rPr lang="es-ES_tradnl" kern="1200" dirty="0" err="1">
                <a:solidFill>
                  <a:schemeClr val="tx1"/>
                </a:solidFill>
                <a:latin typeface="+mj-lt"/>
              </a:rPr>
              <a:t>not</a:t>
            </a:r>
            <a:r>
              <a:rPr lang="es-ES_tradnl" kern="1200" dirty="0">
                <a:solidFill>
                  <a:schemeClr val="tx1"/>
                </a:solidFill>
                <a:latin typeface="+mj-lt"/>
              </a:rPr>
              <a:t> </a:t>
            </a:r>
            <a:r>
              <a:rPr lang="es-ES_tradnl" kern="1200" dirty="0" err="1">
                <a:solidFill>
                  <a:schemeClr val="tx1"/>
                </a:solidFill>
                <a:latin typeface="+mj-lt"/>
              </a:rPr>
              <a:t>been</a:t>
            </a:r>
            <a:r>
              <a:rPr lang="es-ES_tradnl" kern="1200" dirty="0">
                <a:solidFill>
                  <a:schemeClr val="tx1"/>
                </a:solidFill>
                <a:latin typeface="+mj-lt"/>
              </a:rPr>
              <a:t> </a:t>
            </a:r>
            <a:r>
              <a:rPr lang="es-ES_tradnl" kern="1200" dirty="0" err="1">
                <a:solidFill>
                  <a:schemeClr val="tx1"/>
                </a:solidFill>
                <a:latin typeface="+mj-lt"/>
              </a:rPr>
              <a:t>implemented</a:t>
            </a:r>
            <a:r>
              <a:rPr lang="es-ES_tradnl" kern="1200" dirty="0">
                <a:solidFill>
                  <a:schemeClr val="tx1"/>
                </a:solidFill>
                <a:latin typeface="+mj-lt"/>
              </a:rPr>
              <a:t> </a:t>
            </a:r>
            <a:r>
              <a:rPr lang="es-ES_tradnl" kern="1200" dirty="0" err="1">
                <a:solidFill>
                  <a:schemeClr val="tx1"/>
                </a:solidFill>
                <a:latin typeface="+mj-lt"/>
              </a:rPr>
              <a:t>because</a:t>
            </a:r>
            <a:r>
              <a:rPr lang="es-ES_tradnl" kern="1200" dirty="0">
                <a:solidFill>
                  <a:schemeClr val="tx1"/>
                </a:solidFill>
                <a:latin typeface="+mj-lt"/>
              </a:rPr>
              <a:t> </a:t>
            </a:r>
            <a:r>
              <a:rPr lang="es-ES_tradnl" kern="1200" dirty="0" err="1">
                <a:solidFill>
                  <a:schemeClr val="tx1"/>
                </a:solidFill>
                <a:latin typeface="+mj-lt"/>
              </a:rPr>
              <a:t>it’s</a:t>
            </a:r>
            <a:r>
              <a:rPr lang="es-ES_tradnl" kern="1200" dirty="0">
                <a:solidFill>
                  <a:schemeClr val="tx1"/>
                </a:solidFill>
                <a:latin typeface="+mj-lt"/>
              </a:rPr>
              <a:t> </a:t>
            </a:r>
            <a:r>
              <a:rPr lang="es-ES_tradnl" kern="1200" dirty="0" err="1">
                <a:solidFill>
                  <a:schemeClr val="tx1"/>
                </a:solidFill>
                <a:latin typeface="+mj-lt"/>
              </a:rPr>
              <a:t>out</a:t>
            </a:r>
            <a:r>
              <a:rPr lang="es-ES_tradnl" kern="1200" dirty="0">
                <a:solidFill>
                  <a:schemeClr val="tx1"/>
                </a:solidFill>
                <a:latin typeface="+mj-lt"/>
              </a:rPr>
              <a:t> </a:t>
            </a:r>
            <a:r>
              <a:rPr lang="es-ES_tradnl" kern="1200" dirty="0" err="1">
                <a:solidFill>
                  <a:schemeClr val="tx1"/>
                </a:solidFill>
                <a:latin typeface="+mj-lt"/>
              </a:rPr>
              <a:t>of</a:t>
            </a:r>
            <a:r>
              <a:rPr lang="es-ES_tradnl" kern="1200" dirty="0">
                <a:solidFill>
                  <a:schemeClr val="tx1"/>
                </a:solidFill>
                <a:latin typeface="+mj-lt"/>
              </a:rPr>
              <a:t> </a:t>
            </a:r>
            <a:r>
              <a:rPr lang="es-ES_tradnl" kern="1200" dirty="0" err="1">
                <a:solidFill>
                  <a:schemeClr val="tx1"/>
                </a:solidFill>
                <a:latin typeface="+mj-lt"/>
              </a:rPr>
              <a:t>the</a:t>
            </a:r>
            <a:r>
              <a:rPr lang="es-ES_tradnl" kern="1200" dirty="0">
                <a:solidFill>
                  <a:schemeClr val="tx1"/>
                </a:solidFill>
                <a:latin typeface="+mj-lt"/>
              </a:rPr>
              <a:t> Project </a:t>
            </a:r>
            <a:r>
              <a:rPr lang="es-ES_tradnl" kern="1200" dirty="0" err="1">
                <a:solidFill>
                  <a:schemeClr val="tx1"/>
                </a:solidFill>
                <a:latin typeface="+mj-lt"/>
              </a:rPr>
              <a:t>scope</a:t>
            </a:r>
            <a:r>
              <a:rPr lang="es-ES_tradnl" kern="1200" dirty="0">
                <a:solidFill>
                  <a:schemeClr val="tx1"/>
                </a:solidFill>
                <a:latin typeface="+mj-lt"/>
              </a:rPr>
              <a:t>.</a:t>
            </a:r>
          </a:p>
        </p:txBody>
      </p:sp>
      <p:sp>
        <p:nvSpPr>
          <p:cNvPr id="38" name="object 3">
            <a:extLst>
              <a:ext uri="{FF2B5EF4-FFF2-40B4-BE49-F238E27FC236}">
                <a16:creationId xmlns:a16="http://schemas.microsoft.com/office/drawing/2014/main" id="{08B6E960-5239-844B-205E-9BAF54AC2F10}"/>
              </a:ext>
            </a:extLst>
          </p:cNvPr>
          <p:cNvSpPr/>
          <p:nvPr/>
        </p:nvSpPr>
        <p:spPr>
          <a:xfrm rot="5400000">
            <a:off x="2907082" y="2059785"/>
            <a:ext cx="303530" cy="5524502"/>
          </a:xfrm>
          <a:custGeom>
            <a:avLst/>
            <a:gdLst/>
            <a:ahLst/>
            <a:cxnLst/>
            <a:rect l="l" t="t" r="r" b="b"/>
            <a:pathLst>
              <a:path w="303530" h="1087120">
                <a:moveTo>
                  <a:pt x="303276" y="0"/>
                </a:moveTo>
                <a:lnTo>
                  <a:pt x="0" y="0"/>
                </a:lnTo>
                <a:lnTo>
                  <a:pt x="0" y="1086612"/>
                </a:lnTo>
                <a:lnTo>
                  <a:pt x="303276" y="1086612"/>
                </a:lnTo>
                <a:lnTo>
                  <a:pt x="303276" y="0"/>
                </a:lnTo>
                <a:close/>
              </a:path>
            </a:pathLst>
          </a:custGeom>
          <a:solidFill>
            <a:srgbClr val="DAE8F8"/>
          </a:solidFill>
          <a:ln>
            <a:noFill/>
          </a:ln>
        </p:spPr>
        <p:txBody>
          <a:bodyPr vert="vert270" wrap="square" lIns="0" tIns="0" rIns="0" bIns="0" rtlCol="0" anchor="ctr"/>
          <a:lstStyle/>
          <a:p>
            <a:pPr algn="ctr"/>
            <a:r>
              <a:rPr lang="es-ES" sz="1600" b="1" dirty="0" err="1">
                <a:solidFill>
                  <a:srgbClr val="133765"/>
                </a:solidFill>
              </a:rPr>
              <a:t>Calculating</a:t>
            </a:r>
            <a:r>
              <a:rPr lang="es-ES" sz="1600" b="1" dirty="0">
                <a:solidFill>
                  <a:srgbClr val="133765"/>
                </a:solidFill>
              </a:rPr>
              <a:t> </a:t>
            </a:r>
            <a:r>
              <a:rPr lang="es-ES" sz="1600" b="1" dirty="0" err="1">
                <a:solidFill>
                  <a:srgbClr val="133765"/>
                </a:solidFill>
              </a:rPr>
              <a:t>precision</a:t>
            </a:r>
            <a:r>
              <a:rPr lang="es-ES" sz="1600" b="1" dirty="0">
                <a:solidFill>
                  <a:srgbClr val="133765"/>
                </a:solidFill>
              </a:rPr>
              <a:t> </a:t>
            </a:r>
            <a:r>
              <a:rPr lang="es-ES" sz="1600" b="1" dirty="0" err="1">
                <a:solidFill>
                  <a:srgbClr val="133765"/>
                </a:solidFill>
              </a:rPr>
              <a:t>for</a:t>
            </a:r>
            <a:r>
              <a:rPr lang="es-ES" sz="1600" b="1" dirty="0">
                <a:solidFill>
                  <a:srgbClr val="133765"/>
                </a:solidFill>
              </a:rPr>
              <a:t> </a:t>
            </a:r>
            <a:r>
              <a:rPr lang="es-ES" sz="1600" b="1" dirty="0" err="1">
                <a:solidFill>
                  <a:srgbClr val="133765"/>
                </a:solidFill>
              </a:rPr>
              <a:t>the</a:t>
            </a:r>
            <a:r>
              <a:rPr lang="es-ES" sz="1600" b="1" dirty="0">
                <a:solidFill>
                  <a:srgbClr val="133765"/>
                </a:solidFill>
              </a:rPr>
              <a:t> </a:t>
            </a:r>
            <a:r>
              <a:rPr lang="es-ES" sz="1600" b="1" dirty="0" err="1">
                <a:solidFill>
                  <a:srgbClr val="133765"/>
                </a:solidFill>
              </a:rPr>
              <a:t>initial</a:t>
            </a:r>
            <a:r>
              <a:rPr lang="es-ES" sz="1600" b="1" dirty="0">
                <a:solidFill>
                  <a:srgbClr val="133765"/>
                </a:solidFill>
              </a:rPr>
              <a:t> </a:t>
            </a:r>
            <a:r>
              <a:rPr lang="es-ES" sz="1600" b="1" dirty="0" err="1">
                <a:solidFill>
                  <a:srgbClr val="133765"/>
                </a:solidFill>
              </a:rPr>
              <a:t>threshold</a:t>
            </a:r>
            <a:r>
              <a:rPr lang="es-ES" sz="1600" b="1" dirty="0">
                <a:solidFill>
                  <a:srgbClr val="133765"/>
                </a:solidFill>
              </a:rPr>
              <a:t> </a:t>
            </a:r>
          </a:p>
        </p:txBody>
      </p:sp>
    </p:spTree>
    <p:extLst>
      <p:ext uri="{BB962C8B-B14F-4D97-AF65-F5344CB8AC3E}">
        <p14:creationId xmlns:p14="http://schemas.microsoft.com/office/powerpoint/2010/main" val="19943146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ikjdkU6XrkiyCNCRqpZL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kjdkU6XrkiyCNCRqpZL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kjdkU6XrkiyCNCRqpZLV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kjdkU6XrkiyCNCRqpZL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kjdkU6XrkiyCNCRqpZL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kjdkU6XrkiyCNCRqpZL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kjdkU6XrkiyCNCRqpZL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kjdkU6XrkiyCNCRqpZL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kjdkU6XrkiyCNCRqpZLVA"/>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bb1a63eb-eb09-471a-a005-37b07792a5b5}" enabled="0" method="" siteId="{bb1a63eb-eb09-471a-a005-37b07792a5b5}" removed="1"/>
</clbl:labelList>
</file>

<file path=docProps/app.xml><?xml version="1.0" encoding="utf-8"?>
<Properties xmlns="http://schemas.openxmlformats.org/officeDocument/2006/extended-properties" xmlns:vt="http://schemas.openxmlformats.org/officeDocument/2006/docPropsVTypes">
  <TotalTime>565</TotalTime>
  <Words>2587</Words>
  <Application>Microsoft Office PowerPoint</Application>
  <PresentationFormat>Panorámica</PresentationFormat>
  <Paragraphs>275</Paragraphs>
  <Slides>9</Slides>
  <Notes>8</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9</vt:i4>
      </vt:variant>
    </vt:vector>
  </HeadingPairs>
  <TitlesOfParts>
    <vt:vector size="18" baseType="lpstr">
      <vt:lpstr>Aptos</vt:lpstr>
      <vt:lpstr>Aptos Display</vt:lpstr>
      <vt:lpstr>Arial</vt:lpstr>
      <vt:lpstr>Arial Narrow</vt:lpstr>
      <vt:lpstr>Calibri</vt:lpstr>
      <vt:lpstr>FS Elliot Pro Heavy</vt:lpstr>
      <vt:lpstr>KaTeX_Math</vt:lpstr>
      <vt:lpstr>Wingdings</vt:lpstr>
      <vt:lpstr>Tema de Office</vt:lpstr>
      <vt:lpstr>IFCO Data science challenge</vt:lpstr>
      <vt:lpstr>Presentación de PowerPoint</vt:lpstr>
      <vt:lpstr>1. Problem features</vt:lpstr>
      <vt:lpstr>2. Data Generation</vt:lpstr>
      <vt:lpstr>2. Data Generation</vt:lpstr>
      <vt:lpstr>3. The estimation of the shrinking rate</vt:lpstr>
      <vt:lpstr>4. Estimation of number of available containers</vt:lpstr>
      <vt:lpstr>5. Difference between the scenario 1 and 2</vt:lpstr>
      <vt:lpstr>6. Technical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Canino, Alessandro (Bip Group)</dc:creator>
  <cp:lastModifiedBy>Canino, Alessandro (Bip Group)</cp:lastModifiedBy>
  <cp:revision>1</cp:revision>
  <dcterms:created xsi:type="dcterms:W3CDTF">2025-01-23T13:43:45Z</dcterms:created>
  <dcterms:modified xsi:type="dcterms:W3CDTF">2025-01-27T17:13:41Z</dcterms:modified>
</cp:coreProperties>
</file>