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3"/>
  </p:notesMasterIdLst>
  <p:handoutMasterIdLst>
    <p:handoutMasterId r:id="rId14"/>
  </p:handoutMasterIdLst>
  <p:sldIdLst>
    <p:sldId id="1361" r:id="rId2"/>
    <p:sldId id="1362" r:id="rId3"/>
    <p:sldId id="1380" r:id="rId4"/>
    <p:sldId id="1512" r:id="rId5"/>
    <p:sldId id="1513" r:id="rId6"/>
    <p:sldId id="1516" r:id="rId7"/>
    <p:sldId id="1514" r:id="rId8"/>
    <p:sldId id="1515" r:id="rId9"/>
    <p:sldId id="1517" r:id="rId10"/>
    <p:sldId id="1502" r:id="rId11"/>
    <p:sldId id="1518" r:id="rId12"/>
  </p:sldIdLst>
  <p:sldSz cx="9144000" cy="6858000" type="screen4x3"/>
  <p:notesSz cx="6858000" cy="9945688"/>
  <p:defaultTextStyle>
    <a:defPPr>
      <a:defRPr lang="ko-KR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33">
          <p15:clr>
            <a:srgbClr val="A4A3A4"/>
          </p15:clr>
        </p15:guide>
        <p15:guide id="4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3" autoAdjust="0"/>
    <p:restoredTop sz="96612" autoAdjust="0"/>
  </p:normalViewPr>
  <p:slideViewPr>
    <p:cSldViewPr snapToGrid="0">
      <p:cViewPr varScale="1">
        <p:scale>
          <a:sx n="66" d="100"/>
          <a:sy n="66" d="100"/>
        </p:scale>
        <p:origin x="160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napToGrid="0">
      <p:cViewPr varScale="1">
        <p:scale>
          <a:sx n="58" d="100"/>
          <a:sy n="58" d="100"/>
        </p:scale>
        <p:origin x="-1812" y="-78"/>
      </p:cViewPr>
      <p:guideLst>
        <p:guide orient="horz" pos="3127"/>
        <p:guide pos="2141"/>
        <p:guide orient="horz" pos="3133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547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0" rIns="91861" bIns="4593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577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453" y="0"/>
            <a:ext cx="2972547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0" rIns="91861" bIns="4593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578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404"/>
            <a:ext cx="2972547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0" rIns="91861" bIns="4593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9639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547" cy="49728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861" tIns="45930" rIns="91861" bIns="4593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453" y="0"/>
            <a:ext cx="2972547" cy="49728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861" tIns="45930" rIns="91861" bIns="4593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853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4563" y="747713"/>
            <a:ext cx="4970462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508" y="4725002"/>
            <a:ext cx="5028986" cy="447555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861" tIns="45930" rIns="91861" bIns="459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687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404"/>
            <a:ext cx="2972547" cy="4972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861" tIns="45930" rIns="91861" bIns="4593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7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453" y="9448404"/>
            <a:ext cx="2972547" cy="4972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861" tIns="45930" rIns="91861" bIns="4593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6798AEDE-28C6-45E7-B7BE-53CCA132D6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7704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6268" indent="-287027">
              <a:defRPr sz="16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8106" indent="-229621">
              <a:defRPr sz="16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7348" indent="-229621">
              <a:defRPr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64996" indent="-228027">
              <a:defRPr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24238" indent="-228027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83481" indent="-228027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42723" indent="-228027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901966" indent="-228027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372697BB-BBC2-4E5A-A0E4-DE05C87CF880}" type="slidenum">
              <a:rPr lang="en-US" altLang="ko-KR" sz="1200">
                <a:latin typeface="Times New Roman" pitchFamily="18" charset="0"/>
              </a:rPr>
              <a:pPr/>
              <a:t>1</a:t>
            </a:fld>
            <a:endParaRPr lang="en-US" altLang="ko-KR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58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143000"/>
          </a:xfrm>
        </p:spPr>
        <p:txBody>
          <a:bodyPr/>
          <a:lstStyle>
            <a:lvl1pPr>
              <a:defRPr sz="4000"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547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5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91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91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95181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791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65663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콘텐츠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>
            <a:lvl1pPr>
              <a:lnSpc>
                <a:spcPct val="100000"/>
              </a:lnSpc>
              <a:defRPr sz="2000">
                <a:latin typeface="+mn-lt"/>
                <a:ea typeface="+mj-ea"/>
              </a:defRPr>
            </a:lvl1pPr>
            <a:lvl2pPr>
              <a:lnSpc>
                <a:spcPct val="100000"/>
              </a:lnSpc>
              <a:defRPr sz="1800">
                <a:latin typeface="+mn-lt"/>
              </a:defRPr>
            </a:lvl2pPr>
            <a:lvl3pPr>
              <a:lnSpc>
                <a:spcPct val="100000"/>
              </a:lnSpc>
              <a:defRPr sz="1600">
                <a:latin typeface="+mn-lt"/>
              </a:defRPr>
            </a:lvl3pPr>
            <a:lvl4pPr>
              <a:lnSpc>
                <a:spcPct val="100000"/>
              </a:lnSpc>
              <a:defRPr>
                <a:latin typeface="+mn-lt"/>
              </a:defRPr>
            </a:lvl4pPr>
            <a:lvl5pPr>
              <a:lnSpc>
                <a:spcPct val="100000"/>
              </a:lnSpc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83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2000">
                <a:latin typeface="+mn-lt"/>
                <a:ea typeface="+mj-ea"/>
              </a:defRPr>
            </a:lvl1pPr>
            <a:lvl2pPr>
              <a:lnSpc>
                <a:spcPct val="100000"/>
              </a:lnSpc>
              <a:defRPr sz="1800">
                <a:latin typeface="+mn-lt"/>
              </a:defRPr>
            </a:lvl2pPr>
            <a:lvl3pPr>
              <a:lnSpc>
                <a:spcPct val="100000"/>
              </a:lnSpc>
              <a:defRPr sz="1600">
                <a:latin typeface="+mn-lt"/>
              </a:defRPr>
            </a:lvl3pPr>
            <a:lvl4pPr>
              <a:lnSpc>
                <a:spcPct val="100000"/>
              </a:lnSpc>
              <a:defRPr>
                <a:latin typeface="+mn-lt"/>
              </a:defRPr>
            </a:lvl4pPr>
            <a:lvl5pPr>
              <a:lnSpc>
                <a:spcPct val="100000"/>
              </a:lnSpc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03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7265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599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3882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0793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30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844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1061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58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667625" y="6381750"/>
            <a:ext cx="9350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r">
              <a:defRPr/>
            </a:pPr>
            <a:fld id="{A5721ABE-8F46-4B1C-8521-6CBCB59F3EAF}" type="slidenum">
              <a:rPr lang="en-US" altLang="ko-KR" sz="1200" smtClean="0"/>
              <a:pPr algn="r">
                <a:defRPr/>
              </a:pPr>
              <a:t>‹#›</a:t>
            </a:fld>
            <a:endParaRPr lang="en-US" altLang="ko-KR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8" r:id="rId1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 Black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 Black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 Black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 Black" pitchFamily="34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 Black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 Black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 Black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 Black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Ø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ü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133600"/>
            <a:ext cx="6705600" cy="1676400"/>
          </a:xfrm>
        </p:spPr>
        <p:txBody>
          <a:bodyPr/>
          <a:lstStyle/>
          <a:p>
            <a:pPr algn="ctr"/>
            <a:r>
              <a:rPr lang="ko-KR" altLang="en-US" dirty="0" err="1"/>
              <a:t>킥보드</a:t>
            </a:r>
            <a:r>
              <a:rPr lang="ko-KR" altLang="en-US" dirty="0"/>
              <a:t> </a:t>
            </a:r>
            <a:r>
              <a:rPr lang="ko-KR" altLang="en-US" dirty="0" err="1"/>
              <a:t>렌탈</a:t>
            </a:r>
            <a:r>
              <a:rPr lang="ko-KR" altLang="en-US" dirty="0"/>
              <a:t> </a:t>
            </a:r>
            <a:r>
              <a:rPr lang="ko-KR" altLang="en-US" dirty="0" err="1"/>
              <a:t>시스탬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2023.12.6</a:t>
            </a:r>
          </a:p>
          <a:p>
            <a:pPr eaLnBrk="1" hangingPunct="1"/>
            <a:r>
              <a:rPr lang="en-US" altLang="ko-KR" dirty="0">
                <a:ea typeface="굴림" charset="-127"/>
              </a:rPr>
              <a:t>20191364 </a:t>
            </a:r>
            <a:r>
              <a:rPr lang="ko-KR" altLang="en-US" dirty="0" err="1">
                <a:ea typeface="굴림" charset="-127"/>
              </a:rPr>
              <a:t>최동인</a:t>
            </a:r>
            <a:endParaRPr lang="ko-KR" altLang="en-US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81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코드 실행 결과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050" y="1143000"/>
            <a:ext cx="87854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>
                <a:solidFill>
                  <a:srgbClr val="FF0000"/>
                </a:solidFill>
              </a:rPr>
              <a:t>화면표시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0D48CB-3354-3FF4-FDEE-3B842B507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9" y="1481554"/>
            <a:ext cx="8785422" cy="52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64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코드 실행 결과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050" y="1143000"/>
            <a:ext cx="87854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>
                <a:solidFill>
                  <a:srgbClr val="FF0000"/>
                </a:solidFill>
              </a:rPr>
              <a:t>화면표시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61FCEB-DA40-E467-4173-241EB8B72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79" y="1481554"/>
            <a:ext cx="8449193" cy="531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4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4294967295"/>
          </p:nvPr>
        </p:nvSpPr>
        <p:spPr>
          <a:xfrm>
            <a:off x="457200" y="1447800"/>
            <a:ext cx="8219256" cy="4800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1. </a:t>
            </a:r>
            <a:r>
              <a:rPr lang="ko-KR" altLang="en-US" dirty="0" err="1"/>
              <a:t>킥보드</a:t>
            </a:r>
            <a:r>
              <a:rPr lang="ko-KR" altLang="en-US" dirty="0"/>
              <a:t> 등록 </a:t>
            </a:r>
            <a:r>
              <a:rPr lang="ko-KR" altLang="en-US" dirty="0" err="1"/>
              <a:t>시스탬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고객 등록 </a:t>
            </a:r>
            <a:r>
              <a:rPr lang="ko-KR" altLang="en-US" dirty="0" err="1"/>
              <a:t>시스탬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3. </a:t>
            </a:r>
            <a:r>
              <a:rPr lang="ko-KR" altLang="en-US" dirty="0" err="1"/>
              <a:t>시스탬</a:t>
            </a:r>
            <a:r>
              <a:rPr lang="ko-KR" altLang="en-US" dirty="0"/>
              <a:t> 정보 등록 및 실행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코드 실행 결과</a:t>
            </a:r>
          </a:p>
        </p:txBody>
      </p:sp>
    </p:spTree>
    <p:extLst>
      <p:ext uri="{BB962C8B-B14F-4D97-AF65-F5344CB8AC3E}">
        <p14:creationId xmlns:p14="http://schemas.microsoft.com/office/powerpoint/2010/main" val="383707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1. </a:t>
            </a:r>
            <a:r>
              <a:rPr lang="ko-KR" altLang="en-US" dirty="0" err="1"/>
              <a:t>킥보드</a:t>
            </a:r>
            <a:r>
              <a:rPr lang="ko-KR" altLang="en-US" dirty="0"/>
              <a:t> 등록 </a:t>
            </a:r>
            <a:r>
              <a:rPr lang="ko-KR" altLang="en-US" dirty="0" err="1"/>
              <a:t>시스탬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지역 번호에 맞추어 킥보드를 등록하는 </a:t>
            </a:r>
            <a:r>
              <a:rPr lang="ko-KR" altLang="en-US" dirty="0" err="1">
                <a:sym typeface="Wingdings" panose="05000000000000000000" pitchFamily="2" charset="2"/>
              </a:rPr>
              <a:t>시스탬</a:t>
            </a:r>
            <a:r>
              <a:rPr lang="ko-KR" altLang="en-US" dirty="0">
                <a:sym typeface="Wingdings" panose="05000000000000000000" pitchFamily="2" charset="2"/>
              </a:rPr>
              <a:t> 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킥보드의 </a:t>
            </a:r>
            <a:r>
              <a:rPr lang="ko-KR" altLang="en-US" dirty="0" err="1">
                <a:sym typeface="Wingdings" panose="05000000000000000000" pitchFamily="2" charset="2"/>
              </a:rPr>
              <a:t>랜탈</a:t>
            </a:r>
            <a:r>
              <a:rPr lang="ko-KR" altLang="en-US" dirty="0">
                <a:sym typeface="Wingdings" panose="05000000000000000000" pitchFamily="2" charset="2"/>
              </a:rPr>
              <a:t> 요금은 </a:t>
            </a:r>
            <a:r>
              <a:rPr lang="en-US" altLang="ko-KR" dirty="0">
                <a:sym typeface="Wingdings" panose="05000000000000000000" pitchFamily="2" charset="2"/>
              </a:rPr>
              <a:t>1500</a:t>
            </a:r>
            <a:r>
              <a:rPr lang="ko-KR" altLang="en-US" dirty="0">
                <a:sym typeface="Wingdings" panose="05000000000000000000" pitchFamily="2" charset="2"/>
              </a:rPr>
              <a:t>원이며 킥보드의 식별번호와 빌린 고객의 정보를 기록합니다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이 코드에선 지역번호를 </a:t>
            </a:r>
            <a:r>
              <a:rPr lang="en-US" altLang="ko-KR" dirty="0">
                <a:sym typeface="Wingdings" panose="05000000000000000000" pitchFamily="2" charset="2"/>
              </a:rPr>
              <a:t>02(</a:t>
            </a:r>
            <a:r>
              <a:rPr lang="ko-KR" altLang="en-US" dirty="0">
                <a:sym typeface="Wingdings" panose="05000000000000000000" pitchFamily="2" charset="2"/>
              </a:rPr>
              <a:t>서울</a:t>
            </a:r>
            <a:r>
              <a:rPr lang="en-US" altLang="ko-KR" dirty="0">
                <a:sym typeface="Wingdings" panose="05000000000000000000" pitchFamily="2" charset="2"/>
              </a:rPr>
              <a:t>), 032(</a:t>
            </a:r>
            <a:r>
              <a:rPr lang="ko-KR" altLang="en-US" dirty="0">
                <a:sym typeface="Wingdings" panose="05000000000000000000" pitchFamily="2" charset="2"/>
              </a:rPr>
              <a:t>부산</a:t>
            </a:r>
            <a:r>
              <a:rPr lang="en-US" altLang="ko-KR" dirty="0">
                <a:sym typeface="Wingdings" panose="05000000000000000000" pitchFamily="2" charset="2"/>
              </a:rPr>
              <a:t>), 042(</a:t>
            </a:r>
            <a:r>
              <a:rPr lang="ko-KR" altLang="en-US" dirty="0">
                <a:sym typeface="Wingdings" panose="05000000000000000000" pitchFamily="2" charset="2"/>
              </a:rPr>
              <a:t>대전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으로 하였고 코드는 이렇습니다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062F4B-925F-5EDA-B50B-9B0D4D657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03" y="3616846"/>
            <a:ext cx="3169293" cy="13560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84EA5B-53F9-B1E4-AE46-44CD10727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3184601"/>
            <a:ext cx="3829050" cy="321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8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9C651-0F19-9A0E-AF95-35E18E1B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고객 등록 </a:t>
            </a:r>
            <a:r>
              <a:rPr lang="ko-KR" altLang="en-US" dirty="0" err="1"/>
              <a:t>시스탬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09D73-9162-DCCD-6CA8-43E8F2CBB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고객의 이름과 계정 아이디</a:t>
            </a:r>
            <a:r>
              <a:rPr lang="en-US" altLang="ko-KR" dirty="0"/>
              <a:t>, </a:t>
            </a:r>
            <a:r>
              <a:rPr lang="ko-KR" altLang="en-US" dirty="0"/>
              <a:t>그리고 잔액을 등록하는 </a:t>
            </a:r>
            <a:r>
              <a:rPr lang="ko-KR" altLang="en-US" dirty="0" err="1"/>
              <a:t>시스탬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고객은 자신의 이름</a:t>
            </a:r>
            <a:r>
              <a:rPr lang="en-US" altLang="ko-KR" dirty="0"/>
              <a:t>,</a:t>
            </a:r>
            <a:r>
              <a:rPr lang="ko-KR" altLang="en-US" dirty="0"/>
              <a:t>잔액</a:t>
            </a:r>
            <a:r>
              <a:rPr lang="en-US" altLang="ko-KR" dirty="0"/>
              <a:t>,</a:t>
            </a:r>
            <a:r>
              <a:rPr lang="ko-KR" altLang="en-US" dirty="0"/>
              <a:t>아이디 정보를 갖습니다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코드는 이렇습니다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B0E8EF-218C-5B5A-4217-4C4B20D31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04" y="2877152"/>
            <a:ext cx="3569671" cy="11546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2195CC-BA9A-81B4-76D9-D4A9170E4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871" y="2534857"/>
            <a:ext cx="4834425" cy="371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8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0A959-C51E-24ED-D45E-CCF55F48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시스탬</a:t>
            </a:r>
            <a:r>
              <a:rPr lang="ko-KR" altLang="en-US" dirty="0"/>
              <a:t> 정보 등록 및 실행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AD1E90C-F8F7-3617-4F47-7F7D01D9F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8769" y="2747125"/>
            <a:ext cx="3529435" cy="380850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5B3E49-8752-48A0-7279-213F11AD1B29}"/>
              </a:ext>
            </a:extLst>
          </p:cNvPr>
          <p:cNvSpPr txBox="1"/>
          <p:nvPr/>
        </p:nvSpPr>
        <p:spPr>
          <a:xfrm>
            <a:off x="0" y="1423686"/>
            <a:ext cx="8298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+mj-ea"/>
                <a:ea typeface="+mj-ea"/>
              </a:rPr>
              <a:t>랜탈</a:t>
            </a:r>
            <a:r>
              <a:rPr lang="ko-KR" altLang="en-US" sz="2000" dirty="0">
                <a:latin typeface="+mj-ea"/>
                <a:ea typeface="+mj-ea"/>
              </a:rPr>
              <a:t> 시스템에 고객 정보와 </a:t>
            </a:r>
            <a:r>
              <a:rPr lang="ko-KR" altLang="en-US" sz="2000" dirty="0" err="1">
                <a:latin typeface="+mj-ea"/>
                <a:ea typeface="+mj-ea"/>
              </a:rPr>
              <a:t>킥보드</a:t>
            </a:r>
            <a:r>
              <a:rPr lang="ko-KR" altLang="en-US" sz="2000" dirty="0">
                <a:latin typeface="+mj-ea"/>
                <a:ea typeface="+mj-ea"/>
              </a:rPr>
              <a:t> 정보를 등록하고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실행하기 까지의 코드입니다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r>
              <a:rPr lang="ko-KR" altLang="en-US" sz="2000" dirty="0" err="1">
                <a:latin typeface="+mj-ea"/>
                <a:ea typeface="+mj-ea"/>
              </a:rPr>
              <a:t>킥보드</a:t>
            </a:r>
            <a:r>
              <a:rPr lang="ko-KR" altLang="en-US" sz="2000" dirty="0">
                <a:latin typeface="+mj-ea"/>
                <a:ea typeface="+mj-ea"/>
              </a:rPr>
              <a:t> 보유 현황과 고객인원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그리고 </a:t>
            </a:r>
            <a:r>
              <a:rPr lang="ko-KR" altLang="en-US" sz="2000" dirty="0" err="1">
                <a:latin typeface="+mj-ea"/>
                <a:ea typeface="+mj-ea"/>
              </a:rPr>
              <a:t>렌탈</a:t>
            </a:r>
            <a:r>
              <a:rPr lang="ko-KR" altLang="en-US" sz="2000" dirty="0">
                <a:latin typeface="+mj-ea"/>
                <a:ea typeface="+mj-ea"/>
              </a:rPr>
              <a:t> 현황을 볼 수 있는 함수와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 err="1">
                <a:latin typeface="+mj-ea"/>
                <a:ea typeface="+mj-ea"/>
              </a:rPr>
              <a:t>렌탈시작</a:t>
            </a:r>
            <a:r>
              <a:rPr lang="ko-KR" altLang="en-US" sz="2000" dirty="0">
                <a:latin typeface="+mj-ea"/>
                <a:ea typeface="+mj-ea"/>
              </a:rPr>
              <a:t> 과 끝에 대한 함수를 썼습니다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5574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360FE-2060-F819-2F8C-5EA6B2D5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시스탬</a:t>
            </a:r>
            <a:r>
              <a:rPr lang="ko-KR" altLang="en-US" dirty="0"/>
              <a:t> 정보 등록 및 실행</a:t>
            </a:r>
            <a:r>
              <a:rPr lang="en-US" altLang="ko-KR" dirty="0"/>
              <a:t>(</a:t>
            </a:r>
            <a:r>
              <a:rPr lang="ko-KR" altLang="en-US" dirty="0"/>
              <a:t>코드</a:t>
            </a:r>
            <a:r>
              <a:rPr lang="en-US" altLang="ko-KR" dirty="0"/>
              <a:t>) </a:t>
            </a:r>
            <a:r>
              <a:rPr lang="ko-KR" altLang="en-US" dirty="0"/>
              <a:t>계속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35EDAA1-F57B-484E-E146-182081D23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71085"/>
            <a:ext cx="8229600" cy="475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5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23AEF-D504-D648-9A9B-9FB3D6AA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시스탬</a:t>
            </a:r>
            <a:r>
              <a:rPr lang="ko-KR" altLang="en-US" dirty="0"/>
              <a:t> 정보 등록 및 실행</a:t>
            </a:r>
            <a:r>
              <a:rPr lang="en-US" altLang="ko-KR" dirty="0"/>
              <a:t>(</a:t>
            </a:r>
            <a:r>
              <a:rPr lang="ko-KR" altLang="en-US" dirty="0"/>
              <a:t>코드</a:t>
            </a:r>
            <a:r>
              <a:rPr lang="en-US" altLang="ko-KR" dirty="0"/>
              <a:t>) </a:t>
            </a:r>
            <a:r>
              <a:rPr lang="ko-KR" altLang="en-US" dirty="0"/>
              <a:t>계속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865DBCC9-13A9-AA2A-3C19-D3ABC7839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1239"/>
            <a:ext cx="8229600" cy="4413722"/>
          </a:xfrm>
        </p:spPr>
      </p:pic>
    </p:spTree>
    <p:extLst>
      <p:ext uri="{BB962C8B-B14F-4D97-AF65-F5344CB8AC3E}">
        <p14:creationId xmlns:p14="http://schemas.microsoft.com/office/powerpoint/2010/main" val="392206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C0E9A-2D37-A3B4-D864-0071FCA2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시스탬</a:t>
            </a:r>
            <a:r>
              <a:rPr lang="ko-KR" altLang="en-US" dirty="0"/>
              <a:t> 정보 등록 및 실행</a:t>
            </a:r>
            <a:r>
              <a:rPr lang="en-US" altLang="ko-KR" dirty="0"/>
              <a:t>(</a:t>
            </a:r>
            <a:r>
              <a:rPr lang="ko-KR" altLang="en-US" dirty="0"/>
              <a:t>코드</a:t>
            </a:r>
            <a:r>
              <a:rPr lang="en-US" altLang="ko-KR" dirty="0"/>
              <a:t>) </a:t>
            </a:r>
            <a:r>
              <a:rPr lang="ko-KR" altLang="en-US" dirty="0"/>
              <a:t>계속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771347-C7BF-7705-D895-EBDF54F78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22500"/>
            <a:ext cx="8229600" cy="4651200"/>
          </a:xfrm>
        </p:spPr>
      </p:pic>
    </p:spTree>
    <p:extLst>
      <p:ext uri="{BB962C8B-B14F-4D97-AF65-F5344CB8AC3E}">
        <p14:creationId xmlns:p14="http://schemas.microsoft.com/office/powerpoint/2010/main" val="13597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FCCB4-1D77-41D2-CED8-EB89C6FB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시스탬</a:t>
            </a:r>
            <a:r>
              <a:rPr lang="ko-KR" altLang="en-US" dirty="0"/>
              <a:t> 정보 등록 및 실행</a:t>
            </a:r>
            <a:r>
              <a:rPr lang="en-US" altLang="ko-KR" dirty="0"/>
              <a:t>(</a:t>
            </a:r>
            <a:r>
              <a:rPr lang="ko-KR" altLang="en-US" dirty="0"/>
              <a:t>코드</a:t>
            </a:r>
            <a:r>
              <a:rPr lang="en-US" altLang="ko-KR" dirty="0"/>
              <a:t>) </a:t>
            </a:r>
            <a:r>
              <a:rPr lang="ko-KR" altLang="en-US" dirty="0"/>
              <a:t>계속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17C0A32-3F4D-13B3-6A03-B6C3DB291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846" y="1447800"/>
            <a:ext cx="6670307" cy="4800600"/>
          </a:xfrm>
        </p:spPr>
      </p:pic>
    </p:spTree>
    <p:extLst>
      <p:ext uri="{BB962C8B-B14F-4D97-AF65-F5344CB8AC3E}">
        <p14:creationId xmlns:p14="http://schemas.microsoft.com/office/powerpoint/2010/main" val="4040502157"/>
      </p:ext>
    </p:extLst>
  </p:cSld>
  <p:clrMapOvr>
    <a:masterClrMapping/>
  </p:clrMapOvr>
</p:sld>
</file>

<file path=ppt/theme/theme1.xml><?xml version="1.0" encoding="utf-8"?>
<a:theme xmlns:a="http://schemas.openxmlformats.org/drawingml/2006/main" name="공급체인1">
  <a:themeElements>
    <a:clrScheme name="공급체인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공급체인1">
      <a:majorFont>
        <a:latin typeface="Arial Blac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공급체인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공급체인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공급체인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공급체인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공급체인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공급체인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공급체인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html1</Template>
  <TotalTime>27976</TotalTime>
  <Words>204</Words>
  <Application>Microsoft Office PowerPoint</Application>
  <PresentationFormat>화면 슬라이드 쇼(4:3)</PresentationFormat>
  <Paragraphs>32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Arial</vt:lpstr>
      <vt:lpstr>Arial Black</vt:lpstr>
      <vt:lpstr>Times New Roman</vt:lpstr>
      <vt:lpstr>Wingdings</vt:lpstr>
      <vt:lpstr>공급체인1</vt:lpstr>
      <vt:lpstr>킥보드 렌탈 시스탬</vt:lpstr>
      <vt:lpstr>목 차</vt:lpstr>
      <vt:lpstr>1. 킥보드 등록 시스탬</vt:lpstr>
      <vt:lpstr>2. 고객 등록 시스탬 </vt:lpstr>
      <vt:lpstr>3. 시스탬 정보 등록 및 실행 </vt:lpstr>
      <vt:lpstr>3. 시스탬 정보 등록 및 실행(코드) 계속 </vt:lpstr>
      <vt:lpstr>3. 시스탬 정보 등록 및 실행(코드) 계속 </vt:lpstr>
      <vt:lpstr>3. 시스탬 정보 등록 및 실행(코드) 계속 </vt:lpstr>
      <vt:lpstr>3. 시스탬 정보 등록 및 실행(코드) 계속 </vt:lpstr>
      <vt:lpstr>4. 코드 실행 결과</vt:lpstr>
      <vt:lpstr>4. 코드 실행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우훈식</dc:creator>
  <cp:lastModifiedBy>dongin choi</cp:lastModifiedBy>
  <cp:revision>2007</cp:revision>
  <cp:lastPrinted>2017-08-27T13:14:08Z</cp:lastPrinted>
  <dcterms:created xsi:type="dcterms:W3CDTF">1998-03-02T15:26:10Z</dcterms:created>
  <dcterms:modified xsi:type="dcterms:W3CDTF">2023-12-05T15:23:09Z</dcterms:modified>
</cp:coreProperties>
</file>