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62" r:id="rId3"/>
    <p:sldId id="263" r:id="rId4"/>
    <p:sldId id="280" r:id="rId5"/>
    <p:sldId id="27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9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8A91F-3FEA-406E-B952-4A911C8BDDE6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7E5E-8458-4184-899A-EF98E35F6FB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33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64BB18-D339-4B87-A542-D63C056874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37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389318"/>
            <a:ext cx="12188825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sz="1800"/>
          </a:p>
        </p:txBody>
      </p:sp>
      <p:sp>
        <p:nvSpPr>
          <p:cNvPr id="8" name="Rectangle 7"/>
          <p:cNvSpPr/>
          <p:nvPr/>
        </p:nvSpPr>
        <p:spPr>
          <a:xfrm>
            <a:off x="-12389" y="6389328"/>
            <a:ext cx="12188825" cy="640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975" y="4900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17/02/2019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4628F58D-8BC4-421C-8BFB-61BDF282D8F2}"/>
              </a:ext>
            </a:extLst>
          </p:cNvPr>
          <p:cNvSpPr/>
          <p:nvPr userDrawn="1"/>
        </p:nvSpPr>
        <p:spPr>
          <a:xfrm>
            <a:off x="-1" y="-67342"/>
            <a:ext cx="12188825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F031D9EA-94EB-4A47-9F63-25C07AA80B6D}"/>
              </a:ext>
            </a:extLst>
          </p:cNvPr>
          <p:cNvSpPr/>
          <p:nvPr userDrawn="1"/>
        </p:nvSpPr>
        <p:spPr>
          <a:xfrm>
            <a:off x="-12387" y="375658"/>
            <a:ext cx="12188825" cy="640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0AF23AF2-4E71-4F91-8812-ED98DF7E55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0" y="25047"/>
            <a:ext cx="1269569" cy="297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EC8A95B8-2AED-49A4-9EDC-3913D05149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343" y="-250179"/>
            <a:ext cx="1521868" cy="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610336" y="2475387"/>
            <a:ext cx="11054283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360628" y="3717033"/>
            <a:ext cx="7930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632827" y="23824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6" y="836712"/>
            <a:ext cx="10753195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2999701" y="5589241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5502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4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229D-6D44-4CBD-9C22-FBB842BB87C1}" type="datetime1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0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1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87CCAB71-D589-4C7E-BB38-EAAB0D0DDA68}" type="datetime1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229D-6D44-4CBD-9C22-FBB842BB87C1}" type="datetime1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457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5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9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2229D-6D44-4CBD-9C22-FBB842BB87C1}" type="datetime1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D2EAD59-CBBC-4FBF-9865-B96D2DFD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5946" y="3326979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Master </a:t>
            </a:r>
            <a:r>
              <a:rPr lang="es-ES" sz="2800" dirty="0" err="1">
                <a:solidFill>
                  <a:schemeClr val="tx1"/>
                </a:solidFill>
              </a:rPr>
              <a:t>of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Signal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Theory</a:t>
            </a:r>
            <a:r>
              <a:rPr lang="es-ES" sz="2800" dirty="0">
                <a:solidFill>
                  <a:schemeClr val="tx1"/>
                </a:solidFill>
              </a:rPr>
              <a:t> and </a:t>
            </a:r>
            <a:r>
              <a:rPr lang="es-ES" sz="2800" dirty="0" err="1">
                <a:solidFill>
                  <a:schemeClr val="tx1"/>
                </a:solidFill>
              </a:rPr>
              <a:t>Communications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3CD162C0-BC55-4BF3-A252-44C708D1A5C1}"/>
              </a:ext>
            </a:extLst>
          </p:cNvPr>
          <p:cNvSpPr/>
          <p:nvPr/>
        </p:nvSpPr>
        <p:spPr>
          <a:xfrm>
            <a:off x="2246312" y="2462310"/>
            <a:ext cx="7772400" cy="255536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090" dirty="0" smtClean="0">
                <a:solidFill>
                  <a:prstClr val="white"/>
                </a:solidFill>
                <a:latin typeface="Calibri" panose="020F0502020204030204"/>
              </a:rPr>
              <a:t>MASTER’S THESIS</a:t>
            </a:r>
            <a:endParaRPr lang="en-US" sz="309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sz="309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r>
              <a:rPr lang="en-US" sz="2590" dirty="0" smtClean="0">
                <a:solidFill>
                  <a:prstClr val="white"/>
                </a:solidFill>
              </a:rPr>
              <a:t>Title</a:t>
            </a:r>
            <a:endParaRPr lang="en-US" sz="2590" dirty="0">
              <a:solidFill>
                <a:prstClr val="white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747050CD-737C-4FA4-A0EE-E5E4FB1EAA2F}"/>
              </a:ext>
            </a:extLst>
          </p:cNvPr>
          <p:cNvSpPr txBox="1"/>
          <p:nvPr/>
        </p:nvSpPr>
        <p:spPr>
          <a:xfrm>
            <a:off x="4472631" y="5334187"/>
            <a:ext cx="331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  <a:latin typeface="Calibri" panose="020F0502020204030204"/>
              </a:rPr>
              <a:t>Name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13" y="748958"/>
            <a:ext cx="3623198" cy="1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0BE107B-6DC1-4E9E-A9C2-D913E7C5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32FADFE-3B8F-471C-ABF0-DBC7717ECBBC}" type="slidenum">
              <a:rPr lang="es-ES">
                <a:latin typeface="Calibri" panose="020F0502020204030204"/>
              </a:rPr>
              <a:pPr defTabSz="457200"/>
              <a:t>2</a:t>
            </a:fld>
            <a:endParaRPr lang="es-ES">
              <a:latin typeface="Calibri" panose="020F0502020204030204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2B7E96AF-0A93-467D-80F0-C13E51863D5A}"/>
              </a:ext>
            </a:extLst>
          </p:cNvPr>
          <p:cNvSpPr/>
          <p:nvPr/>
        </p:nvSpPr>
        <p:spPr>
          <a:xfrm>
            <a:off x="1185342" y="1797231"/>
            <a:ext cx="9673158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es-ES" sz="3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lang="en-US" sz="36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of the art</a:t>
            </a:r>
          </a:p>
          <a:p>
            <a:pPr marL="342900" lvl="1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s-ES" sz="3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s-ES" sz="36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r>
              <a:rPr lang="es-ES" sz="3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ES" sz="3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s-ES" sz="3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n-US" sz="36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2CBAE41B-AD57-4914-B463-61CF09518C3B}"/>
              </a:ext>
            </a:extLst>
          </p:cNvPr>
          <p:cNvSpPr/>
          <p:nvPr/>
        </p:nvSpPr>
        <p:spPr>
          <a:xfrm>
            <a:off x="438150" y="762156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b="1" dirty="0">
                <a:solidFill>
                  <a:srgbClr val="4EB3CF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s-E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0BE107B-6DC1-4E9E-A9C2-D913E7C5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32FADFE-3B8F-471C-ABF0-DBC7717ECBBC}" type="slidenum">
              <a:rPr lang="es-ES">
                <a:latin typeface="Calibri" panose="020F0502020204030204"/>
              </a:rPr>
              <a:pPr defTabSz="457200"/>
              <a:t>3</a:t>
            </a:fld>
            <a:endParaRPr lang="es-ES">
              <a:latin typeface="Calibri" panose="020F0502020204030204"/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="" xmlns:a16="http://schemas.microsoft.com/office/drawing/2014/main" id="{2F31ED1A-601C-4208-9C34-2B63003ADBF4}"/>
              </a:ext>
            </a:extLst>
          </p:cNvPr>
          <p:cNvSpPr txBox="1">
            <a:spLocks/>
          </p:cNvSpPr>
          <p:nvPr/>
        </p:nvSpPr>
        <p:spPr>
          <a:xfrm>
            <a:off x="409535" y="72870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>
              <a:spcBef>
                <a:spcPts val="1800"/>
              </a:spcBef>
              <a:buClr>
                <a:srgbClr val="99CB38"/>
              </a:buClr>
            </a:pPr>
            <a:r>
              <a:rPr lang="es-ES" sz="3200" b="1" cap="none" dirty="0">
                <a:solidFill>
                  <a:srgbClr val="4EB3CF">
                    <a:lumMod val="75000"/>
                  </a:srgbClr>
                </a:solidFill>
                <a:latin typeface="Calibri Light" panose="020F0302020204030204"/>
              </a:rPr>
              <a:t>INTRODUCTION</a:t>
            </a:r>
            <a:endParaRPr lang="en-US" sz="1200" cap="none" dirty="0">
              <a:solidFill>
                <a:srgbClr val="4EB3CF">
                  <a:lumMod val="75000"/>
                </a:srgbClr>
              </a:solidFill>
              <a:latin typeface="Calibri Light" panose="020F0302020204030204"/>
            </a:endParaRPr>
          </a:p>
          <a:p>
            <a:pPr lvl="1" fontAlgn="base">
              <a:buClr>
                <a:srgbClr val="99CB38"/>
              </a:buClr>
            </a:pPr>
            <a:endParaRPr lang="en-US" sz="1900" b="1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6E415A4-5C32-4EB1-A1C1-16A526822A93}"/>
              </a:ext>
            </a:extLst>
          </p:cNvPr>
          <p:cNvSpPr/>
          <p:nvPr/>
        </p:nvSpPr>
        <p:spPr>
          <a:xfrm>
            <a:off x="2150876" y="2808779"/>
            <a:ext cx="7674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457200" fontAlgn="base"/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lvl="1" defTabSz="457200" fontAlgn="base"/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82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0BE107B-6DC1-4E9E-A9C2-D913E7C5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32FADFE-3B8F-471C-ABF0-DBC7717ECBBC}" type="slidenum">
              <a:rPr lang="es-ES">
                <a:latin typeface="Calibri" panose="020F0502020204030204"/>
              </a:rPr>
              <a:pPr defTabSz="457200"/>
              <a:t>4</a:t>
            </a:fld>
            <a:endParaRPr lang="es-ES">
              <a:latin typeface="Calibri" panose="020F0502020204030204"/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="" xmlns:a16="http://schemas.microsoft.com/office/drawing/2014/main" id="{2F31ED1A-601C-4208-9C34-2B63003ADBF4}"/>
              </a:ext>
            </a:extLst>
          </p:cNvPr>
          <p:cNvSpPr txBox="1">
            <a:spLocks/>
          </p:cNvSpPr>
          <p:nvPr/>
        </p:nvSpPr>
        <p:spPr>
          <a:xfrm>
            <a:off x="409535" y="72870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>
              <a:spcBef>
                <a:spcPts val="1800"/>
              </a:spcBef>
              <a:buClr>
                <a:srgbClr val="99CB38"/>
              </a:buClr>
            </a:pPr>
            <a:r>
              <a:rPr lang="es-ES" sz="3200" b="1" cap="none" dirty="0" smtClean="0">
                <a:solidFill>
                  <a:srgbClr val="4EB3CF">
                    <a:lumMod val="75000"/>
                  </a:srgbClr>
                </a:solidFill>
                <a:latin typeface="Calibri Light" panose="020F0302020204030204"/>
              </a:rPr>
              <a:t>PREVIOUS WORK</a:t>
            </a:r>
            <a:endParaRPr lang="en-US" sz="1200" cap="none" dirty="0">
              <a:solidFill>
                <a:srgbClr val="4EB3CF">
                  <a:lumMod val="75000"/>
                </a:srgbClr>
              </a:solidFill>
              <a:latin typeface="Calibri Light" panose="020F0302020204030204"/>
            </a:endParaRPr>
          </a:p>
          <a:p>
            <a:pPr lvl="1" fontAlgn="base">
              <a:buClr>
                <a:srgbClr val="99CB38"/>
              </a:buClr>
            </a:pPr>
            <a:endParaRPr lang="en-US" sz="1900" b="1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6E415A4-5C32-4EB1-A1C1-16A526822A93}"/>
              </a:ext>
            </a:extLst>
          </p:cNvPr>
          <p:cNvSpPr/>
          <p:nvPr/>
        </p:nvSpPr>
        <p:spPr>
          <a:xfrm>
            <a:off x="2150876" y="2808779"/>
            <a:ext cx="7674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457200" fontAlgn="base"/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lvl="1" defTabSz="457200" fontAlgn="base"/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99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0BE107B-6DC1-4E9E-A9C2-D913E7C5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32FADFE-3B8F-471C-ABF0-DBC7717ECBBC}" type="slidenum">
              <a:rPr lang="es-ES">
                <a:latin typeface="Calibri" panose="020F0502020204030204"/>
              </a:rPr>
              <a:pPr defTabSz="457200"/>
              <a:t>5</a:t>
            </a:fld>
            <a:endParaRPr lang="es-ES">
              <a:latin typeface="Calibri" panose="020F050202020403020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6E415A4-5C32-4EB1-A1C1-16A526822A93}"/>
              </a:ext>
            </a:extLst>
          </p:cNvPr>
          <p:cNvSpPr/>
          <p:nvPr/>
        </p:nvSpPr>
        <p:spPr>
          <a:xfrm>
            <a:off x="2150876" y="2808779"/>
            <a:ext cx="7674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457200" fontAlgn="base"/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lvl="1" defTabSz="457200" fontAlgn="base"/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4A52A762-513D-4E0A-8642-5F6E73F71B00}"/>
              </a:ext>
            </a:extLst>
          </p:cNvPr>
          <p:cNvSpPr/>
          <p:nvPr/>
        </p:nvSpPr>
        <p:spPr>
          <a:xfrm>
            <a:off x="1560326" y="2493307"/>
            <a:ext cx="109728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s-E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58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36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Retrospección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Antonio Cano Montes Graduado en ingeniería biomédica (own Brand for those presentations)</dc:title>
  <dc:creator>antonio cano montes</dc:creator>
  <cp:lastModifiedBy>antonio cano montes</cp:lastModifiedBy>
  <cp:revision>90</cp:revision>
  <dcterms:created xsi:type="dcterms:W3CDTF">2017-12-19T20:19:09Z</dcterms:created>
  <dcterms:modified xsi:type="dcterms:W3CDTF">2019-02-17T13:28:53Z</dcterms:modified>
</cp:coreProperties>
</file>