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9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D679E9-0302-437B-84C7-20469D697BB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0205AB-5EE1-4548-91E0-02729F1FA8F5}">
      <dgm:prSet phldrT="[Text]"/>
      <dgm:spPr/>
      <dgm:t>
        <a:bodyPr/>
        <a:lstStyle/>
        <a:p>
          <a:r>
            <a:rPr lang="en-US" dirty="0"/>
            <a:t>Review API and Documentation</a:t>
          </a:r>
        </a:p>
      </dgm:t>
    </dgm:pt>
    <dgm:pt modelId="{1B847A07-D25A-4BEF-9968-378031866939}" type="parTrans" cxnId="{4808569B-9FB4-42D4-8666-FF1A828F2C0E}">
      <dgm:prSet/>
      <dgm:spPr/>
      <dgm:t>
        <a:bodyPr/>
        <a:lstStyle/>
        <a:p>
          <a:endParaRPr lang="en-US"/>
        </a:p>
      </dgm:t>
    </dgm:pt>
    <dgm:pt modelId="{3E2BB3B5-20A2-4210-88BC-F7AAB29FD4F7}" type="sibTrans" cxnId="{4808569B-9FB4-42D4-8666-FF1A828F2C0E}">
      <dgm:prSet/>
      <dgm:spPr/>
      <dgm:t>
        <a:bodyPr/>
        <a:lstStyle/>
        <a:p>
          <a:endParaRPr lang="en-US"/>
        </a:p>
      </dgm:t>
    </dgm:pt>
    <dgm:pt modelId="{11DEF567-7D82-4160-893F-4C4EF499C252}">
      <dgm:prSet phldrT="[Text]"/>
      <dgm:spPr/>
      <dgm:t>
        <a:bodyPr/>
        <a:lstStyle/>
        <a:p>
          <a:r>
            <a:rPr lang="en-US" dirty="0"/>
            <a:t>Pulling Data into </a:t>
          </a:r>
          <a:r>
            <a:rPr lang="en-US" dirty="0" err="1"/>
            <a:t>DataFrame</a:t>
          </a:r>
          <a:endParaRPr lang="en-US" dirty="0"/>
        </a:p>
      </dgm:t>
    </dgm:pt>
    <dgm:pt modelId="{B038063A-1133-4C8A-8CF8-2C301D486058}" type="parTrans" cxnId="{01DBB6F0-3345-49F9-A62E-7419105903D3}">
      <dgm:prSet/>
      <dgm:spPr/>
      <dgm:t>
        <a:bodyPr/>
        <a:lstStyle/>
        <a:p>
          <a:endParaRPr lang="en-US"/>
        </a:p>
      </dgm:t>
    </dgm:pt>
    <dgm:pt modelId="{B1BC43C3-4A00-4627-A53E-F1B7FBF76E25}" type="sibTrans" cxnId="{01DBB6F0-3345-49F9-A62E-7419105903D3}">
      <dgm:prSet/>
      <dgm:spPr/>
      <dgm:t>
        <a:bodyPr/>
        <a:lstStyle/>
        <a:p>
          <a:endParaRPr lang="en-US"/>
        </a:p>
      </dgm:t>
    </dgm:pt>
    <dgm:pt modelId="{47837BD0-FD7A-46C1-B657-4D41129142D3}">
      <dgm:prSet phldrT="[Text]"/>
      <dgm:spPr/>
      <dgm:t>
        <a:bodyPr/>
        <a:lstStyle/>
        <a:p>
          <a:r>
            <a:rPr lang="en-US" dirty="0"/>
            <a:t>Pull CSV to create Visualizations</a:t>
          </a:r>
        </a:p>
      </dgm:t>
    </dgm:pt>
    <dgm:pt modelId="{9C02B5F1-BF4A-4CD1-9E66-34FC08D9C9D5}" type="parTrans" cxnId="{80B9883F-7F12-4850-BBFC-7AD6E234F803}">
      <dgm:prSet/>
      <dgm:spPr/>
      <dgm:t>
        <a:bodyPr/>
        <a:lstStyle/>
        <a:p>
          <a:endParaRPr lang="en-US"/>
        </a:p>
      </dgm:t>
    </dgm:pt>
    <dgm:pt modelId="{4C9E4FDD-4AFD-430E-AE89-901A33582B8F}" type="sibTrans" cxnId="{80B9883F-7F12-4850-BBFC-7AD6E234F803}">
      <dgm:prSet/>
      <dgm:spPr/>
      <dgm:t>
        <a:bodyPr/>
        <a:lstStyle/>
        <a:p>
          <a:endParaRPr lang="en-US"/>
        </a:p>
      </dgm:t>
    </dgm:pt>
    <dgm:pt modelId="{948E0275-6B73-4392-9A32-725FB3C246D3}">
      <dgm:prSet phldrT="[Text]"/>
      <dgm:spPr/>
      <dgm:t>
        <a:bodyPr/>
        <a:lstStyle/>
        <a:p>
          <a:r>
            <a:rPr lang="en-US"/>
            <a:t> </a:t>
          </a:r>
          <a:r>
            <a:rPr lang="en-US" dirty="0"/>
            <a:t>Connect to the API</a:t>
          </a:r>
        </a:p>
      </dgm:t>
    </dgm:pt>
    <dgm:pt modelId="{DF02544E-8BEF-4C9B-A5BB-E473CB486636}" type="parTrans" cxnId="{CE6DB8A1-CB23-4C3B-A2D7-10BE7EDD89E1}">
      <dgm:prSet/>
      <dgm:spPr/>
      <dgm:t>
        <a:bodyPr/>
        <a:lstStyle/>
        <a:p>
          <a:endParaRPr lang="en-US"/>
        </a:p>
      </dgm:t>
    </dgm:pt>
    <dgm:pt modelId="{490FFD53-8A1B-42EB-869F-95A2582A2CC6}" type="sibTrans" cxnId="{CE6DB8A1-CB23-4C3B-A2D7-10BE7EDD89E1}">
      <dgm:prSet/>
      <dgm:spPr/>
      <dgm:t>
        <a:bodyPr/>
        <a:lstStyle/>
        <a:p>
          <a:endParaRPr lang="en-US"/>
        </a:p>
      </dgm:t>
    </dgm:pt>
    <dgm:pt modelId="{49597628-5326-4464-81E3-3DD76B349DB5}">
      <dgm:prSet phldrT="[Text]"/>
      <dgm:spPr/>
      <dgm:t>
        <a:bodyPr/>
        <a:lstStyle/>
        <a:p>
          <a:r>
            <a:rPr lang="en-US" dirty="0"/>
            <a:t>Document Research Questions</a:t>
          </a:r>
        </a:p>
      </dgm:t>
    </dgm:pt>
    <dgm:pt modelId="{4E66DF14-1D27-4F65-AB9F-7884C9581930}" type="parTrans" cxnId="{C877BEAA-066C-4A8C-BB71-2E25F7F403C7}">
      <dgm:prSet/>
      <dgm:spPr/>
      <dgm:t>
        <a:bodyPr/>
        <a:lstStyle/>
        <a:p>
          <a:endParaRPr lang="en-US"/>
        </a:p>
      </dgm:t>
    </dgm:pt>
    <dgm:pt modelId="{5B21D8A2-27C4-4089-9AD3-70C76ED63F99}" type="sibTrans" cxnId="{C877BEAA-066C-4A8C-BB71-2E25F7F403C7}">
      <dgm:prSet/>
      <dgm:spPr/>
      <dgm:t>
        <a:bodyPr/>
        <a:lstStyle/>
        <a:p>
          <a:endParaRPr lang="en-US"/>
        </a:p>
      </dgm:t>
    </dgm:pt>
    <dgm:pt modelId="{2D1D813F-C691-450C-883B-EBFBD7F0BE37}">
      <dgm:prSet phldrT="[Text]"/>
      <dgm:spPr/>
      <dgm:t>
        <a:bodyPr/>
        <a:lstStyle/>
        <a:p>
          <a:r>
            <a:rPr lang="en-US" dirty="0"/>
            <a:t>Export to CSV</a:t>
          </a:r>
        </a:p>
      </dgm:t>
    </dgm:pt>
    <dgm:pt modelId="{72702369-2AC6-4F3D-BBE1-DBCAD41CD9A3}" type="parTrans" cxnId="{C6A37DAD-6C75-41C3-A231-6C4E41874EBA}">
      <dgm:prSet/>
      <dgm:spPr/>
      <dgm:t>
        <a:bodyPr/>
        <a:lstStyle/>
        <a:p>
          <a:endParaRPr lang="en-US"/>
        </a:p>
      </dgm:t>
    </dgm:pt>
    <dgm:pt modelId="{719619D7-61EA-47D8-A0BA-9E8ADB9812B6}" type="sibTrans" cxnId="{C6A37DAD-6C75-41C3-A231-6C4E41874EBA}">
      <dgm:prSet/>
      <dgm:spPr/>
      <dgm:t>
        <a:bodyPr/>
        <a:lstStyle/>
        <a:p>
          <a:endParaRPr lang="en-US"/>
        </a:p>
      </dgm:t>
    </dgm:pt>
    <dgm:pt modelId="{689EE40F-58C5-4899-994D-A0AE7C37F287}" type="pres">
      <dgm:prSet presAssocID="{99D679E9-0302-437B-84C7-20469D697BBE}" presName="Name0" presStyleCnt="0">
        <dgm:presLayoutVars>
          <dgm:dir/>
          <dgm:resizeHandles val="exact"/>
        </dgm:presLayoutVars>
      </dgm:prSet>
      <dgm:spPr/>
    </dgm:pt>
    <dgm:pt modelId="{167ABEB0-BF7E-49FE-9D6F-91278D80B628}" type="pres">
      <dgm:prSet presAssocID="{99D679E9-0302-437B-84C7-20469D697BBE}" presName="cycle" presStyleCnt="0"/>
      <dgm:spPr/>
    </dgm:pt>
    <dgm:pt modelId="{0760D175-40EC-4D28-82F6-3959B3983142}" type="pres">
      <dgm:prSet presAssocID="{560205AB-5EE1-4548-91E0-02729F1FA8F5}" presName="nodeFirstNode" presStyleLbl="node1" presStyleIdx="0" presStyleCnt="6">
        <dgm:presLayoutVars>
          <dgm:bulletEnabled val="1"/>
        </dgm:presLayoutVars>
      </dgm:prSet>
      <dgm:spPr/>
    </dgm:pt>
    <dgm:pt modelId="{B2F41E64-708D-4D54-A3A5-BCA3F7F217E2}" type="pres">
      <dgm:prSet presAssocID="{3E2BB3B5-20A2-4210-88BC-F7AAB29FD4F7}" presName="sibTransFirstNode" presStyleLbl="bgShp" presStyleIdx="0" presStyleCnt="1" custLinFactNeighborX="-2968" custLinFactNeighborY="7928"/>
      <dgm:spPr/>
    </dgm:pt>
    <dgm:pt modelId="{E07F4763-00DF-42FF-BF4C-29CEDFAC4E68}" type="pres">
      <dgm:prSet presAssocID="{49597628-5326-4464-81E3-3DD76B349DB5}" presName="nodeFollowingNodes" presStyleLbl="node1" presStyleIdx="1" presStyleCnt="6">
        <dgm:presLayoutVars>
          <dgm:bulletEnabled val="1"/>
        </dgm:presLayoutVars>
      </dgm:prSet>
      <dgm:spPr/>
    </dgm:pt>
    <dgm:pt modelId="{BBB7A82D-0E6F-414A-AE45-B33AB0D65C7E}" type="pres">
      <dgm:prSet presAssocID="{948E0275-6B73-4392-9A32-725FB3C246D3}" presName="nodeFollowingNodes" presStyleLbl="node1" presStyleIdx="2" presStyleCnt="6">
        <dgm:presLayoutVars>
          <dgm:bulletEnabled val="1"/>
        </dgm:presLayoutVars>
      </dgm:prSet>
      <dgm:spPr/>
    </dgm:pt>
    <dgm:pt modelId="{030A2682-FA39-4C11-A835-C07983D64FD9}" type="pres">
      <dgm:prSet presAssocID="{11DEF567-7D82-4160-893F-4C4EF499C252}" presName="nodeFollowingNodes" presStyleLbl="node1" presStyleIdx="3" presStyleCnt="6">
        <dgm:presLayoutVars>
          <dgm:bulletEnabled val="1"/>
        </dgm:presLayoutVars>
      </dgm:prSet>
      <dgm:spPr/>
    </dgm:pt>
    <dgm:pt modelId="{94A22519-3E4A-47D6-976D-EB8C619BA936}" type="pres">
      <dgm:prSet presAssocID="{2D1D813F-C691-450C-883B-EBFBD7F0BE37}" presName="nodeFollowingNodes" presStyleLbl="node1" presStyleIdx="4" presStyleCnt="6">
        <dgm:presLayoutVars>
          <dgm:bulletEnabled val="1"/>
        </dgm:presLayoutVars>
      </dgm:prSet>
      <dgm:spPr/>
    </dgm:pt>
    <dgm:pt modelId="{A4807CDF-3E59-40FD-9557-00B28F8AB635}" type="pres">
      <dgm:prSet presAssocID="{47837BD0-FD7A-46C1-B657-4D41129142D3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A7599D25-A597-4496-8FC8-90239BE8465B}" type="presOf" srcId="{47837BD0-FD7A-46C1-B657-4D41129142D3}" destId="{A4807CDF-3E59-40FD-9557-00B28F8AB635}" srcOrd="0" destOrd="0" presId="urn:microsoft.com/office/officeart/2005/8/layout/cycle3"/>
    <dgm:cxn modelId="{8668DC2D-CC2B-49D9-B260-F2A1C868B2DE}" type="presOf" srcId="{2D1D813F-C691-450C-883B-EBFBD7F0BE37}" destId="{94A22519-3E4A-47D6-976D-EB8C619BA936}" srcOrd="0" destOrd="0" presId="urn:microsoft.com/office/officeart/2005/8/layout/cycle3"/>
    <dgm:cxn modelId="{79986E3A-BDF4-45C5-9596-0CDABCB51897}" type="presOf" srcId="{49597628-5326-4464-81E3-3DD76B349DB5}" destId="{E07F4763-00DF-42FF-BF4C-29CEDFAC4E68}" srcOrd="0" destOrd="0" presId="urn:microsoft.com/office/officeart/2005/8/layout/cycle3"/>
    <dgm:cxn modelId="{80B9883F-7F12-4850-BBFC-7AD6E234F803}" srcId="{99D679E9-0302-437B-84C7-20469D697BBE}" destId="{47837BD0-FD7A-46C1-B657-4D41129142D3}" srcOrd="5" destOrd="0" parTransId="{9C02B5F1-BF4A-4CD1-9E66-34FC08D9C9D5}" sibTransId="{4C9E4FDD-4AFD-430E-AE89-901A33582B8F}"/>
    <dgm:cxn modelId="{D1D97F4C-3063-47B0-B15B-352463A9EE45}" type="presOf" srcId="{3E2BB3B5-20A2-4210-88BC-F7AAB29FD4F7}" destId="{B2F41E64-708D-4D54-A3A5-BCA3F7F217E2}" srcOrd="0" destOrd="0" presId="urn:microsoft.com/office/officeart/2005/8/layout/cycle3"/>
    <dgm:cxn modelId="{4808569B-9FB4-42D4-8666-FF1A828F2C0E}" srcId="{99D679E9-0302-437B-84C7-20469D697BBE}" destId="{560205AB-5EE1-4548-91E0-02729F1FA8F5}" srcOrd="0" destOrd="0" parTransId="{1B847A07-D25A-4BEF-9968-378031866939}" sibTransId="{3E2BB3B5-20A2-4210-88BC-F7AAB29FD4F7}"/>
    <dgm:cxn modelId="{CE6DB8A1-CB23-4C3B-A2D7-10BE7EDD89E1}" srcId="{99D679E9-0302-437B-84C7-20469D697BBE}" destId="{948E0275-6B73-4392-9A32-725FB3C246D3}" srcOrd="2" destOrd="0" parTransId="{DF02544E-8BEF-4C9B-A5BB-E473CB486636}" sibTransId="{490FFD53-8A1B-42EB-869F-95A2582A2CC6}"/>
    <dgm:cxn modelId="{C877BEAA-066C-4A8C-BB71-2E25F7F403C7}" srcId="{99D679E9-0302-437B-84C7-20469D697BBE}" destId="{49597628-5326-4464-81E3-3DD76B349DB5}" srcOrd="1" destOrd="0" parTransId="{4E66DF14-1D27-4F65-AB9F-7884C9581930}" sibTransId="{5B21D8A2-27C4-4089-9AD3-70C76ED63F99}"/>
    <dgm:cxn modelId="{C6A37DAD-6C75-41C3-A231-6C4E41874EBA}" srcId="{99D679E9-0302-437B-84C7-20469D697BBE}" destId="{2D1D813F-C691-450C-883B-EBFBD7F0BE37}" srcOrd="4" destOrd="0" parTransId="{72702369-2AC6-4F3D-BBE1-DBCAD41CD9A3}" sibTransId="{719619D7-61EA-47D8-A0BA-9E8ADB9812B6}"/>
    <dgm:cxn modelId="{B5D47ACA-4F6C-4A53-A5A1-48CCAD2CDBEB}" type="presOf" srcId="{948E0275-6B73-4392-9A32-725FB3C246D3}" destId="{BBB7A82D-0E6F-414A-AE45-B33AB0D65C7E}" srcOrd="0" destOrd="0" presId="urn:microsoft.com/office/officeart/2005/8/layout/cycle3"/>
    <dgm:cxn modelId="{B4E8E9DB-8622-48F5-A25A-2FD453694F12}" type="presOf" srcId="{560205AB-5EE1-4548-91E0-02729F1FA8F5}" destId="{0760D175-40EC-4D28-82F6-3959B3983142}" srcOrd="0" destOrd="0" presId="urn:microsoft.com/office/officeart/2005/8/layout/cycle3"/>
    <dgm:cxn modelId="{0D55FAE5-90D6-4F48-BC5D-13EC2C929091}" type="presOf" srcId="{99D679E9-0302-437B-84C7-20469D697BBE}" destId="{689EE40F-58C5-4899-994D-A0AE7C37F287}" srcOrd="0" destOrd="0" presId="urn:microsoft.com/office/officeart/2005/8/layout/cycle3"/>
    <dgm:cxn modelId="{01DBB6F0-3345-49F9-A62E-7419105903D3}" srcId="{99D679E9-0302-437B-84C7-20469D697BBE}" destId="{11DEF567-7D82-4160-893F-4C4EF499C252}" srcOrd="3" destOrd="0" parTransId="{B038063A-1133-4C8A-8CF8-2C301D486058}" sibTransId="{B1BC43C3-4A00-4627-A53E-F1B7FBF76E25}"/>
    <dgm:cxn modelId="{E02B1AF3-0B3A-4188-A621-416B26E6688E}" type="presOf" srcId="{11DEF567-7D82-4160-893F-4C4EF499C252}" destId="{030A2682-FA39-4C11-A835-C07983D64FD9}" srcOrd="0" destOrd="0" presId="urn:microsoft.com/office/officeart/2005/8/layout/cycle3"/>
    <dgm:cxn modelId="{2B8D88A9-DF16-4FF8-AFF0-9BAC4A91A07A}" type="presParOf" srcId="{689EE40F-58C5-4899-994D-A0AE7C37F287}" destId="{167ABEB0-BF7E-49FE-9D6F-91278D80B628}" srcOrd="0" destOrd="0" presId="urn:microsoft.com/office/officeart/2005/8/layout/cycle3"/>
    <dgm:cxn modelId="{0B9D727F-D00C-4DB6-803C-E93C17FE0C0C}" type="presParOf" srcId="{167ABEB0-BF7E-49FE-9D6F-91278D80B628}" destId="{0760D175-40EC-4D28-82F6-3959B3983142}" srcOrd="0" destOrd="0" presId="urn:microsoft.com/office/officeart/2005/8/layout/cycle3"/>
    <dgm:cxn modelId="{4EF43707-8B8F-44CB-B53B-7735F69EBB98}" type="presParOf" srcId="{167ABEB0-BF7E-49FE-9D6F-91278D80B628}" destId="{B2F41E64-708D-4D54-A3A5-BCA3F7F217E2}" srcOrd="1" destOrd="0" presId="urn:microsoft.com/office/officeart/2005/8/layout/cycle3"/>
    <dgm:cxn modelId="{82C3E6CD-FF6D-4C63-B050-7F195C241998}" type="presParOf" srcId="{167ABEB0-BF7E-49FE-9D6F-91278D80B628}" destId="{E07F4763-00DF-42FF-BF4C-29CEDFAC4E68}" srcOrd="2" destOrd="0" presId="urn:microsoft.com/office/officeart/2005/8/layout/cycle3"/>
    <dgm:cxn modelId="{5406AC9F-BF81-4A33-BBA3-B42DAFF4ACF2}" type="presParOf" srcId="{167ABEB0-BF7E-49FE-9D6F-91278D80B628}" destId="{BBB7A82D-0E6F-414A-AE45-B33AB0D65C7E}" srcOrd="3" destOrd="0" presId="urn:microsoft.com/office/officeart/2005/8/layout/cycle3"/>
    <dgm:cxn modelId="{09487D80-1A73-4954-B6BC-ECB69625C5B6}" type="presParOf" srcId="{167ABEB0-BF7E-49FE-9D6F-91278D80B628}" destId="{030A2682-FA39-4C11-A835-C07983D64FD9}" srcOrd="4" destOrd="0" presId="urn:microsoft.com/office/officeart/2005/8/layout/cycle3"/>
    <dgm:cxn modelId="{DBD49837-1479-417A-A2F8-B4F0FBE5A942}" type="presParOf" srcId="{167ABEB0-BF7E-49FE-9D6F-91278D80B628}" destId="{94A22519-3E4A-47D6-976D-EB8C619BA936}" srcOrd="5" destOrd="0" presId="urn:microsoft.com/office/officeart/2005/8/layout/cycle3"/>
    <dgm:cxn modelId="{B5ACDEE8-D214-4584-8E73-01674DA7D319}" type="presParOf" srcId="{167ABEB0-BF7E-49FE-9D6F-91278D80B628}" destId="{A4807CDF-3E59-40FD-9557-00B28F8AB635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CEAB5A-5418-4197-948C-31D4B502926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7B6B4F-4BD8-4530-A2FD-B233DEB25C40}">
      <dgm:prSet phldrT="[Text]"/>
      <dgm:spPr/>
      <dgm:t>
        <a:bodyPr/>
        <a:lstStyle/>
        <a:p>
          <a:r>
            <a:rPr lang="en-US" dirty="0"/>
            <a:t>244</a:t>
          </a:r>
        </a:p>
      </dgm:t>
    </dgm:pt>
    <dgm:pt modelId="{88FE42E1-8CE2-42BE-B470-21AFA5AED954}" type="parTrans" cxnId="{AE3C08BE-0400-40FD-958D-F2FB1297B92F}">
      <dgm:prSet/>
      <dgm:spPr/>
      <dgm:t>
        <a:bodyPr/>
        <a:lstStyle/>
        <a:p>
          <a:endParaRPr lang="en-US"/>
        </a:p>
      </dgm:t>
    </dgm:pt>
    <dgm:pt modelId="{37694709-0451-49D6-9A8D-2106D6680E14}" type="sibTrans" cxnId="{AE3C08BE-0400-40FD-958D-F2FB1297B92F}">
      <dgm:prSet/>
      <dgm:spPr/>
      <dgm:t>
        <a:bodyPr/>
        <a:lstStyle/>
        <a:p>
          <a:endParaRPr lang="en-US"/>
        </a:p>
      </dgm:t>
    </dgm:pt>
    <dgm:pt modelId="{BF934A6F-B028-4ECE-B0BA-8B56DC220637}">
      <dgm:prSet phldrT="[Text]"/>
      <dgm:spPr/>
      <dgm:t>
        <a:bodyPr/>
        <a:lstStyle/>
        <a:p>
          <a:r>
            <a:rPr lang="en-US" dirty="0"/>
            <a:t>Average days to complete story post</a:t>
          </a:r>
        </a:p>
      </dgm:t>
    </dgm:pt>
    <dgm:pt modelId="{B759EBD7-5DEA-4717-8B9E-447CA1174435}" type="parTrans" cxnId="{F8901C33-89BF-4C26-A2AC-FE1B5D868EAE}">
      <dgm:prSet/>
      <dgm:spPr/>
      <dgm:t>
        <a:bodyPr/>
        <a:lstStyle/>
        <a:p>
          <a:endParaRPr lang="en-US"/>
        </a:p>
      </dgm:t>
    </dgm:pt>
    <dgm:pt modelId="{A07865E4-D460-441C-A724-677D2535DA80}" type="sibTrans" cxnId="{F8901C33-89BF-4C26-A2AC-FE1B5D868EAE}">
      <dgm:prSet/>
      <dgm:spPr/>
      <dgm:t>
        <a:bodyPr/>
        <a:lstStyle/>
        <a:p>
          <a:endParaRPr lang="en-US"/>
        </a:p>
      </dgm:t>
    </dgm:pt>
    <dgm:pt modelId="{300C7799-1563-44BA-A645-D6A88A68F767}">
      <dgm:prSet phldrT="[Text]"/>
      <dgm:spPr/>
      <dgm:t>
        <a:bodyPr/>
        <a:lstStyle/>
        <a:p>
          <a:r>
            <a:rPr lang="en-US" dirty="0"/>
            <a:t>12</a:t>
          </a:r>
        </a:p>
      </dgm:t>
    </dgm:pt>
    <dgm:pt modelId="{9DDC3730-4F7F-4B1F-A87E-AFF3D28C22CC}" type="parTrans" cxnId="{63947BD4-8579-4CCA-856F-F2E9BFC66E3F}">
      <dgm:prSet/>
      <dgm:spPr/>
      <dgm:t>
        <a:bodyPr/>
        <a:lstStyle/>
        <a:p>
          <a:endParaRPr lang="en-US"/>
        </a:p>
      </dgm:t>
    </dgm:pt>
    <dgm:pt modelId="{22FBB5D5-BBAD-487E-ADD8-9BEC9746FD69}" type="sibTrans" cxnId="{63947BD4-8579-4CCA-856F-F2E9BFC66E3F}">
      <dgm:prSet/>
      <dgm:spPr/>
      <dgm:t>
        <a:bodyPr/>
        <a:lstStyle/>
        <a:p>
          <a:endParaRPr lang="en-US"/>
        </a:p>
      </dgm:t>
    </dgm:pt>
    <dgm:pt modelId="{7F3694EA-69EB-4F3A-94EC-7440EA799F82}">
      <dgm:prSet phldrT="[Text]"/>
      <dgm:spPr/>
      <dgm:t>
        <a:bodyPr/>
        <a:lstStyle/>
        <a:p>
          <a:r>
            <a:rPr lang="en-US" dirty="0"/>
            <a:t>Average number of chapters in a story</a:t>
          </a:r>
        </a:p>
      </dgm:t>
    </dgm:pt>
    <dgm:pt modelId="{CB481374-57E3-4B23-86D7-CC6837807015}" type="parTrans" cxnId="{EFC72D1E-102E-4815-A547-3D73A8529CE7}">
      <dgm:prSet/>
      <dgm:spPr/>
      <dgm:t>
        <a:bodyPr/>
        <a:lstStyle/>
        <a:p>
          <a:endParaRPr lang="en-US"/>
        </a:p>
      </dgm:t>
    </dgm:pt>
    <dgm:pt modelId="{D1CBD1BE-9336-4882-A8E4-FBCE18BA5CEC}" type="sibTrans" cxnId="{EFC72D1E-102E-4815-A547-3D73A8529CE7}">
      <dgm:prSet/>
      <dgm:spPr/>
      <dgm:t>
        <a:bodyPr/>
        <a:lstStyle/>
        <a:p>
          <a:endParaRPr lang="en-US"/>
        </a:p>
      </dgm:t>
    </dgm:pt>
    <dgm:pt modelId="{6B83C9CF-C0EA-4129-911B-381A96403788}">
      <dgm:prSet phldrT="[Text]"/>
      <dgm:spPr/>
      <dgm:t>
        <a:bodyPr/>
        <a:lstStyle/>
        <a:p>
          <a:r>
            <a:rPr lang="en-US" dirty="0"/>
            <a:t>Average number of words in a story</a:t>
          </a:r>
        </a:p>
      </dgm:t>
    </dgm:pt>
    <dgm:pt modelId="{54C42EF5-90B8-4DE4-BE59-72D58D9D3136}" type="parTrans" cxnId="{2B55AD72-9B50-4E80-A780-9145428391E5}">
      <dgm:prSet/>
      <dgm:spPr/>
      <dgm:t>
        <a:bodyPr/>
        <a:lstStyle/>
        <a:p>
          <a:endParaRPr lang="en-US"/>
        </a:p>
      </dgm:t>
    </dgm:pt>
    <dgm:pt modelId="{947D9D76-8BEE-44DE-B5E2-BC9DE3993956}" type="sibTrans" cxnId="{2B55AD72-9B50-4E80-A780-9145428391E5}">
      <dgm:prSet/>
      <dgm:spPr/>
      <dgm:t>
        <a:bodyPr/>
        <a:lstStyle/>
        <a:p>
          <a:endParaRPr lang="en-US"/>
        </a:p>
      </dgm:t>
    </dgm:pt>
    <dgm:pt modelId="{FF2A8D47-D211-4026-A519-ABFD0DDDC6A2}">
      <dgm:prSet phldrT="[Text]"/>
      <dgm:spPr/>
      <dgm:t>
        <a:bodyPr/>
        <a:lstStyle/>
        <a:p>
          <a:r>
            <a:rPr lang="en-US" dirty="0"/>
            <a:t>Story length does not appear to relate to story popularity</a:t>
          </a:r>
        </a:p>
      </dgm:t>
    </dgm:pt>
    <dgm:pt modelId="{36C26B72-D602-4CFB-9F91-14001E9CA4D6}" type="parTrans" cxnId="{8771C4D4-CD7A-4390-931D-6CD560DB5262}">
      <dgm:prSet/>
      <dgm:spPr/>
      <dgm:t>
        <a:bodyPr/>
        <a:lstStyle/>
        <a:p>
          <a:endParaRPr lang="en-US"/>
        </a:p>
      </dgm:t>
    </dgm:pt>
    <dgm:pt modelId="{B9CE8765-1F36-4495-A912-6ECCC30B5DBA}" type="sibTrans" cxnId="{8771C4D4-CD7A-4390-931D-6CD560DB5262}">
      <dgm:prSet/>
      <dgm:spPr/>
      <dgm:t>
        <a:bodyPr/>
        <a:lstStyle/>
        <a:p>
          <a:endParaRPr lang="en-US"/>
        </a:p>
      </dgm:t>
    </dgm:pt>
    <dgm:pt modelId="{EEEF5206-5B9D-4EA6-B03E-0E73E828B78E}">
      <dgm:prSet phldrT="[Text]"/>
      <dgm:spPr/>
      <dgm:t>
        <a:bodyPr/>
        <a:lstStyle/>
        <a:p>
          <a:r>
            <a:rPr lang="en-US" dirty="0"/>
            <a:t>75,265</a:t>
          </a:r>
        </a:p>
      </dgm:t>
    </dgm:pt>
    <dgm:pt modelId="{EE2BFCB3-585B-44E4-8B4C-C43F2113939F}" type="parTrans" cxnId="{4074AA81-69A4-4453-AA3A-F45B74B9B0BD}">
      <dgm:prSet/>
      <dgm:spPr/>
      <dgm:t>
        <a:bodyPr/>
        <a:lstStyle/>
        <a:p>
          <a:endParaRPr lang="en-US"/>
        </a:p>
      </dgm:t>
    </dgm:pt>
    <dgm:pt modelId="{A0C41F75-F430-4E51-9AF9-B633D66CCC8F}" type="sibTrans" cxnId="{4074AA81-69A4-4453-AA3A-F45B74B9B0BD}">
      <dgm:prSet/>
      <dgm:spPr/>
      <dgm:t>
        <a:bodyPr/>
        <a:lstStyle/>
        <a:p>
          <a:endParaRPr lang="en-US"/>
        </a:p>
      </dgm:t>
    </dgm:pt>
    <dgm:pt modelId="{308059E1-2A4A-4DBA-92A4-16B85D11B83C}">
      <dgm:prSet phldrT="[Text]"/>
      <dgm:spPr/>
      <dgm:t>
        <a:bodyPr/>
        <a:lstStyle/>
        <a:p>
          <a:endParaRPr lang="en-US" dirty="0"/>
        </a:p>
      </dgm:t>
    </dgm:pt>
    <dgm:pt modelId="{2FF00F87-54CD-4262-8893-F014C82DA178}" type="parTrans" cxnId="{5EEA54F6-7BB3-4C6A-86BF-E1461D971EC4}">
      <dgm:prSet/>
      <dgm:spPr/>
      <dgm:t>
        <a:bodyPr/>
        <a:lstStyle/>
        <a:p>
          <a:endParaRPr lang="en-US"/>
        </a:p>
      </dgm:t>
    </dgm:pt>
    <dgm:pt modelId="{4B586774-B932-4D85-B271-99EA3BB6E625}" type="sibTrans" cxnId="{5EEA54F6-7BB3-4C6A-86BF-E1461D971EC4}">
      <dgm:prSet/>
      <dgm:spPr/>
      <dgm:t>
        <a:bodyPr/>
        <a:lstStyle/>
        <a:p>
          <a:endParaRPr lang="en-US"/>
        </a:p>
      </dgm:t>
    </dgm:pt>
    <dgm:pt modelId="{A96C526E-6B40-4C9D-AF15-92D5185C8C67}" type="pres">
      <dgm:prSet presAssocID="{AFCEAB5A-5418-4197-948C-31D4B5029269}" presName="linearFlow" presStyleCnt="0">
        <dgm:presLayoutVars>
          <dgm:dir/>
          <dgm:animLvl val="lvl"/>
          <dgm:resizeHandles val="exact"/>
        </dgm:presLayoutVars>
      </dgm:prSet>
      <dgm:spPr/>
    </dgm:pt>
    <dgm:pt modelId="{4147AE17-CA19-4529-9C05-43F6483D35A3}" type="pres">
      <dgm:prSet presAssocID="{627B6B4F-4BD8-4530-A2FD-B233DEB25C40}" presName="composite" presStyleCnt="0"/>
      <dgm:spPr/>
    </dgm:pt>
    <dgm:pt modelId="{474848AD-2000-499B-B1C4-B03B69715E8D}" type="pres">
      <dgm:prSet presAssocID="{627B6B4F-4BD8-4530-A2FD-B233DEB25C40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FA2A0F8C-91F1-4218-BC3C-937C2E00479E}" type="pres">
      <dgm:prSet presAssocID="{627B6B4F-4BD8-4530-A2FD-B233DEB25C40}" presName="descendantText" presStyleLbl="alignAcc1" presStyleIdx="0" presStyleCnt="4" custLinFactNeighborX="16084" custLinFactNeighborY="-26706">
        <dgm:presLayoutVars>
          <dgm:bulletEnabled val="1"/>
        </dgm:presLayoutVars>
      </dgm:prSet>
      <dgm:spPr/>
    </dgm:pt>
    <dgm:pt modelId="{36D12A64-827E-4CD5-A115-B20A133CFDB3}" type="pres">
      <dgm:prSet presAssocID="{37694709-0451-49D6-9A8D-2106D6680E14}" presName="sp" presStyleCnt="0"/>
      <dgm:spPr/>
    </dgm:pt>
    <dgm:pt modelId="{E53255AC-4F7D-40FB-9309-331D521C3527}" type="pres">
      <dgm:prSet presAssocID="{300C7799-1563-44BA-A645-D6A88A68F767}" presName="composite" presStyleCnt="0"/>
      <dgm:spPr/>
    </dgm:pt>
    <dgm:pt modelId="{5323F542-D004-4F03-9511-85AAA5553078}" type="pres">
      <dgm:prSet presAssocID="{300C7799-1563-44BA-A645-D6A88A68F76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5B02451F-207C-40A7-A650-E85FA5207172}" type="pres">
      <dgm:prSet presAssocID="{300C7799-1563-44BA-A645-D6A88A68F767}" presName="descendantText" presStyleLbl="alignAcc1" presStyleIdx="1" presStyleCnt="4">
        <dgm:presLayoutVars>
          <dgm:bulletEnabled val="1"/>
        </dgm:presLayoutVars>
      </dgm:prSet>
      <dgm:spPr/>
    </dgm:pt>
    <dgm:pt modelId="{2F6E0263-E9FE-4720-9FED-E39256F666DF}" type="pres">
      <dgm:prSet presAssocID="{22FBB5D5-BBAD-487E-ADD8-9BEC9746FD69}" presName="sp" presStyleCnt="0"/>
      <dgm:spPr/>
    </dgm:pt>
    <dgm:pt modelId="{A008DFFF-16E9-43ED-B8E1-7AD8178B18CC}" type="pres">
      <dgm:prSet presAssocID="{EEEF5206-5B9D-4EA6-B03E-0E73E828B78E}" presName="composite" presStyleCnt="0"/>
      <dgm:spPr/>
    </dgm:pt>
    <dgm:pt modelId="{01F15282-0E9C-4B19-A586-26347154B521}" type="pres">
      <dgm:prSet presAssocID="{EEEF5206-5B9D-4EA6-B03E-0E73E828B78E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30F41FFE-F254-46E7-8543-CE48D97B40E0}" type="pres">
      <dgm:prSet presAssocID="{EEEF5206-5B9D-4EA6-B03E-0E73E828B78E}" presName="descendantText" presStyleLbl="alignAcc1" presStyleIdx="2" presStyleCnt="4">
        <dgm:presLayoutVars>
          <dgm:bulletEnabled val="1"/>
        </dgm:presLayoutVars>
      </dgm:prSet>
      <dgm:spPr/>
    </dgm:pt>
    <dgm:pt modelId="{C87B4F35-CA0F-43F2-9006-6CFB976A5085}" type="pres">
      <dgm:prSet presAssocID="{A0C41F75-F430-4E51-9AF9-B633D66CCC8F}" presName="sp" presStyleCnt="0"/>
      <dgm:spPr/>
    </dgm:pt>
    <dgm:pt modelId="{411A1049-0A69-4E5B-9077-8E2196119F7E}" type="pres">
      <dgm:prSet presAssocID="{308059E1-2A4A-4DBA-92A4-16B85D11B83C}" presName="composite" presStyleCnt="0"/>
      <dgm:spPr/>
    </dgm:pt>
    <dgm:pt modelId="{33FD62A2-2BDF-4806-9942-7E19CCF0775C}" type="pres">
      <dgm:prSet presAssocID="{308059E1-2A4A-4DBA-92A4-16B85D11B83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18A1967B-CC53-4FAF-8CD8-D37F5CEB4DC0}" type="pres">
      <dgm:prSet presAssocID="{308059E1-2A4A-4DBA-92A4-16B85D11B83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9A2C610B-E80C-4AFB-AA56-FD48E707129F}" type="presOf" srcId="{EEEF5206-5B9D-4EA6-B03E-0E73E828B78E}" destId="{01F15282-0E9C-4B19-A586-26347154B521}" srcOrd="0" destOrd="0" presId="urn:microsoft.com/office/officeart/2005/8/layout/chevron2"/>
    <dgm:cxn modelId="{82D1AE12-3688-497B-ACEF-1602E9D56555}" type="presOf" srcId="{BF934A6F-B028-4ECE-B0BA-8B56DC220637}" destId="{FA2A0F8C-91F1-4218-BC3C-937C2E00479E}" srcOrd="0" destOrd="0" presId="urn:microsoft.com/office/officeart/2005/8/layout/chevron2"/>
    <dgm:cxn modelId="{EFC72D1E-102E-4815-A547-3D73A8529CE7}" srcId="{300C7799-1563-44BA-A645-D6A88A68F767}" destId="{7F3694EA-69EB-4F3A-94EC-7440EA799F82}" srcOrd="0" destOrd="0" parTransId="{CB481374-57E3-4B23-86D7-CC6837807015}" sibTransId="{D1CBD1BE-9336-4882-A8E4-FBCE18BA5CEC}"/>
    <dgm:cxn modelId="{F8901C33-89BF-4C26-A2AC-FE1B5D868EAE}" srcId="{627B6B4F-4BD8-4530-A2FD-B233DEB25C40}" destId="{BF934A6F-B028-4ECE-B0BA-8B56DC220637}" srcOrd="0" destOrd="0" parTransId="{B759EBD7-5DEA-4717-8B9E-447CA1174435}" sibTransId="{A07865E4-D460-441C-A724-677D2535DA80}"/>
    <dgm:cxn modelId="{7C82AF5E-2C12-4CEF-BC7E-21F339082D84}" type="presOf" srcId="{FF2A8D47-D211-4026-A519-ABFD0DDDC6A2}" destId="{18A1967B-CC53-4FAF-8CD8-D37F5CEB4DC0}" srcOrd="0" destOrd="0" presId="urn:microsoft.com/office/officeart/2005/8/layout/chevron2"/>
    <dgm:cxn modelId="{4129B143-A088-44B0-B6A5-F08A593DEE7F}" type="presOf" srcId="{308059E1-2A4A-4DBA-92A4-16B85D11B83C}" destId="{33FD62A2-2BDF-4806-9942-7E19CCF0775C}" srcOrd="0" destOrd="0" presId="urn:microsoft.com/office/officeart/2005/8/layout/chevron2"/>
    <dgm:cxn modelId="{42100D66-21E9-4C39-98AF-4DB4976A903B}" type="presOf" srcId="{627B6B4F-4BD8-4530-A2FD-B233DEB25C40}" destId="{474848AD-2000-499B-B1C4-B03B69715E8D}" srcOrd="0" destOrd="0" presId="urn:microsoft.com/office/officeart/2005/8/layout/chevron2"/>
    <dgm:cxn modelId="{6AF6AE50-2C5E-4040-94D5-BD2455BC7085}" type="presOf" srcId="{7F3694EA-69EB-4F3A-94EC-7440EA799F82}" destId="{5B02451F-207C-40A7-A650-E85FA5207172}" srcOrd="0" destOrd="0" presId="urn:microsoft.com/office/officeart/2005/8/layout/chevron2"/>
    <dgm:cxn modelId="{2B55AD72-9B50-4E80-A780-9145428391E5}" srcId="{EEEF5206-5B9D-4EA6-B03E-0E73E828B78E}" destId="{6B83C9CF-C0EA-4129-911B-381A96403788}" srcOrd="0" destOrd="0" parTransId="{54C42EF5-90B8-4DE4-BE59-72D58D9D3136}" sibTransId="{947D9D76-8BEE-44DE-B5E2-BC9DE3993956}"/>
    <dgm:cxn modelId="{4074AA81-69A4-4453-AA3A-F45B74B9B0BD}" srcId="{AFCEAB5A-5418-4197-948C-31D4B5029269}" destId="{EEEF5206-5B9D-4EA6-B03E-0E73E828B78E}" srcOrd="2" destOrd="0" parTransId="{EE2BFCB3-585B-44E4-8B4C-C43F2113939F}" sibTransId="{A0C41F75-F430-4E51-9AF9-B633D66CCC8F}"/>
    <dgm:cxn modelId="{8F07419F-278B-47A7-9AAA-1EC96BEE4285}" type="presOf" srcId="{6B83C9CF-C0EA-4129-911B-381A96403788}" destId="{30F41FFE-F254-46E7-8543-CE48D97B40E0}" srcOrd="0" destOrd="0" presId="urn:microsoft.com/office/officeart/2005/8/layout/chevron2"/>
    <dgm:cxn modelId="{AE3C08BE-0400-40FD-958D-F2FB1297B92F}" srcId="{AFCEAB5A-5418-4197-948C-31D4B5029269}" destId="{627B6B4F-4BD8-4530-A2FD-B233DEB25C40}" srcOrd="0" destOrd="0" parTransId="{88FE42E1-8CE2-42BE-B470-21AFA5AED954}" sibTransId="{37694709-0451-49D6-9A8D-2106D6680E14}"/>
    <dgm:cxn modelId="{63947BD4-8579-4CCA-856F-F2E9BFC66E3F}" srcId="{AFCEAB5A-5418-4197-948C-31D4B5029269}" destId="{300C7799-1563-44BA-A645-D6A88A68F767}" srcOrd="1" destOrd="0" parTransId="{9DDC3730-4F7F-4B1F-A87E-AFF3D28C22CC}" sibTransId="{22FBB5D5-BBAD-487E-ADD8-9BEC9746FD69}"/>
    <dgm:cxn modelId="{8771C4D4-CD7A-4390-931D-6CD560DB5262}" srcId="{308059E1-2A4A-4DBA-92A4-16B85D11B83C}" destId="{FF2A8D47-D211-4026-A519-ABFD0DDDC6A2}" srcOrd="0" destOrd="0" parTransId="{36C26B72-D602-4CFB-9F91-14001E9CA4D6}" sibTransId="{B9CE8765-1F36-4495-A912-6ECCC30B5DBA}"/>
    <dgm:cxn modelId="{823CE3D5-671C-4D17-AA12-301C19DD8635}" type="presOf" srcId="{AFCEAB5A-5418-4197-948C-31D4B5029269}" destId="{A96C526E-6B40-4C9D-AF15-92D5185C8C67}" srcOrd="0" destOrd="0" presId="urn:microsoft.com/office/officeart/2005/8/layout/chevron2"/>
    <dgm:cxn modelId="{7C587EF5-6947-41B7-A7FD-5C7C91A37A9A}" type="presOf" srcId="{300C7799-1563-44BA-A645-D6A88A68F767}" destId="{5323F542-D004-4F03-9511-85AAA5553078}" srcOrd="0" destOrd="0" presId="urn:microsoft.com/office/officeart/2005/8/layout/chevron2"/>
    <dgm:cxn modelId="{5EEA54F6-7BB3-4C6A-86BF-E1461D971EC4}" srcId="{AFCEAB5A-5418-4197-948C-31D4B5029269}" destId="{308059E1-2A4A-4DBA-92A4-16B85D11B83C}" srcOrd="3" destOrd="0" parTransId="{2FF00F87-54CD-4262-8893-F014C82DA178}" sibTransId="{4B586774-B932-4D85-B271-99EA3BB6E625}"/>
    <dgm:cxn modelId="{F43C0CDE-6A69-4E13-9312-2847A15674C8}" type="presParOf" srcId="{A96C526E-6B40-4C9D-AF15-92D5185C8C67}" destId="{4147AE17-CA19-4529-9C05-43F6483D35A3}" srcOrd="0" destOrd="0" presId="urn:microsoft.com/office/officeart/2005/8/layout/chevron2"/>
    <dgm:cxn modelId="{8D892BAD-CD14-4C71-B505-48BA6DAFD9F1}" type="presParOf" srcId="{4147AE17-CA19-4529-9C05-43F6483D35A3}" destId="{474848AD-2000-499B-B1C4-B03B69715E8D}" srcOrd="0" destOrd="0" presId="urn:microsoft.com/office/officeart/2005/8/layout/chevron2"/>
    <dgm:cxn modelId="{D97ACAE0-315B-4C12-9FE9-6907A9E72F23}" type="presParOf" srcId="{4147AE17-CA19-4529-9C05-43F6483D35A3}" destId="{FA2A0F8C-91F1-4218-BC3C-937C2E00479E}" srcOrd="1" destOrd="0" presId="urn:microsoft.com/office/officeart/2005/8/layout/chevron2"/>
    <dgm:cxn modelId="{F8966EC9-E035-4C27-9357-B781FE9166E4}" type="presParOf" srcId="{A96C526E-6B40-4C9D-AF15-92D5185C8C67}" destId="{36D12A64-827E-4CD5-A115-B20A133CFDB3}" srcOrd="1" destOrd="0" presId="urn:microsoft.com/office/officeart/2005/8/layout/chevron2"/>
    <dgm:cxn modelId="{2AB193A5-8043-4342-A4CC-2F7BE15B1E6D}" type="presParOf" srcId="{A96C526E-6B40-4C9D-AF15-92D5185C8C67}" destId="{E53255AC-4F7D-40FB-9309-331D521C3527}" srcOrd="2" destOrd="0" presId="urn:microsoft.com/office/officeart/2005/8/layout/chevron2"/>
    <dgm:cxn modelId="{3893D487-AEE8-4C21-AD10-4797E8F309BA}" type="presParOf" srcId="{E53255AC-4F7D-40FB-9309-331D521C3527}" destId="{5323F542-D004-4F03-9511-85AAA5553078}" srcOrd="0" destOrd="0" presId="urn:microsoft.com/office/officeart/2005/8/layout/chevron2"/>
    <dgm:cxn modelId="{C2073BE5-E717-476C-86B0-5D379C0457AC}" type="presParOf" srcId="{E53255AC-4F7D-40FB-9309-331D521C3527}" destId="{5B02451F-207C-40A7-A650-E85FA5207172}" srcOrd="1" destOrd="0" presId="urn:microsoft.com/office/officeart/2005/8/layout/chevron2"/>
    <dgm:cxn modelId="{9F4CE263-ADD4-433F-8A58-2443091AE5E1}" type="presParOf" srcId="{A96C526E-6B40-4C9D-AF15-92D5185C8C67}" destId="{2F6E0263-E9FE-4720-9FED-E39256F666DF}" srcOrd="3" destOrd="0" presId="urn:microsoft.com/office/officeart/2005/8/layout/chevron2"/>
    <dgm:cxn modelId="{756BFEE5-8035-4C7B-ACF6-6CF1E67FA92F}" type="presParOf" srcId="{A96C526E-6B40-4C9D-AF15-92D5185C8C67}" destId="{A008DFFF-16E9-43ED-B8E1-7AD8178B18CC}" srcOrd="4" destOrd="0" presId="urn:microsoft.com/office/officeart/2005/8/layout/chevron2"/>
    <dgm:cxn modelId="{1583819A-2F16-41C0-B46B-6F89E99358C5}" type="presParOf" srcId="{A008DFFF-16E9-43ED-B8E1-7AD8178B18CC}" destId="{01F15282-0E9C-4B19-A586-26347154B521}" srcOrd="0" destOrd="0" presId="urn:microsoft.com/office/officeart/2005/8/layout/chevron2"/>
    <dgm:cxn modelId="{2B4DD9DD-DEF1-40CD-BCB9-C0A36DE209C8}" type="presParOf" srcId="{A008DFFF-16E9-43ED-B8E1-7AD8178B18CC}" destId="{30F41FFE-F254-46E7-8543-CE48D97B40E0}" srcOrd="1" destOrd="0" presId="urn:microsoft.com/office/officeart/2005/8/layout/chevron2"/>
    <dgm:cxn modelId="{581104F2-443C-4769-9ED8-0CFEF3DC3464}" type="presParOf" srcId="{A96C526E-6B40-4C9D-AF15-92D5185C8C67}" destId="{C87B4F35-CA0F-43F2-9006-6CFB976A5085}" srcOrd="5" destOrd="0" presId="urn:microsoft.com/office/officeart/2005/8/layout/chevron2"/>
    <dgm:cxn modelId="{96A16919-8850-4FFF-8214-74EBC7F6F57F}" type="presParOf" srcId="{A96C526E-6B40-4C9D-AF15-92D5185C8C67}" destId="{411A1049-0A69-4E5B-9077-8E2196119F7E}" srcOrd="6" destOrd="0" presId="urn:microsoft.com/office/officeart/2005/8/layout/chevron2"/>
    <dgm:cxn modelId="{E87DDB25-7440-4134-A5E5-9653C0595159}" type="presParOf" srcId="{411A1049-0A69-4E5B-9077-8E2196119F7E}" destId="{33FD62A2-2BDF-4806-9942-7E19CCF0775C}" srcOrd="0" destOrd="0" presId="urn:microsoft.com/office/officeart/2005/8/layout/chevron2"/>
    <dgm:cxn modelId="{5F250C19-0D45-45BB-9327-1CCFCC8D20DD}" type="presParOf" srcId="{411A1049-0A69-4E5B-9077-8E2196119F7E}" destId="{18A1967B-CC53-4FAF-8CD8-D37F5CEB4DC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41E64-708D-4D54-A3A5-BCA3F7F217E2}">
      <dsp:nvSpPr>
        <dsp:cNvPr id="0" name=""/>
        <dsp:cNvSpPr/>
      </dsp:nvSpPr>
      <dsp:spPr>
        <a:xfrm>
          <a:off x="303653" y="254261"/>
          <a:ext cx="3267657" cy="3267657"/>
        </a:xfrm>
        <a:prstGeom prst="circularArrow">
          <a:avLst>
            <a:gd name="adj1" fmla="val 5274"/>
            <a:gd name="adj2" fmla="val 312630"/>
            <a:gd name="adj3" fmla="val 14332808"/>
            <a:gd name="adj4" fmla="val 17066021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0D175-40EC-4D28-82F6-3959B3983142}">
      <dsp:nvSpPr>
        <dsp:cNvPr id="0" name=""/>
        <dsp:cNvSpPr/>
      </dsp:nvSpPr>
      <dsp:spPr>
        <a:xfrm>
          <a:off x="1450351" y="893"/>
          <a:ext cx="1168228" cy="584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Review API and Documentation</a:t>
          </a:r>
        </a:p>
      </dsp:txBody>
      <dsp:txXfrm>
        <a:off x="1478865" y="29407"/>
        <a:ext cx="1111200" cy="527086"/>
      </dsp:txXfrm>
    </dsp:sp>
    <dsp:sp modelId="{E07F4763-00DF-42FF-BF4C-29CEDFAC4E68}">
      <dsp:nvSpPr>
        <dsp:cNvPr id="0" name=""/>
        <dsp:cNvSpPr/>
      </dsp:nvSpPr>
      <dsp:spPr>
        <a:xfrm>
          <a:off x="2598373" y="663703"/>
          <a:ext cx="1168228" cy="584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Document Research Questions</a:t>
          </a:r>
        </a:p>
      </dsp:txBody>
      <dsp:txXfrm>
        <a:off x="2626887" y="692217"/>
        <a:ext cx="1111200" cy="527086"/>
      </dsp:txXfrm>
    </dsp:sp>
    <dsp:sp modelId="{BBB7A82D-0E6F-414A-AE45-B33AB0D65C7E}">
      <dsp:nvSpPr>
        <dsp:cNvPr id="0" name=""/>
        <dsp:cNvSpPr/>
      </dsp:nvSpPr>
      <dsp:spPr>
        <a:xfrm>
          <a:off x="2598373" y="1989325"/>
          <a:ext cx="1168228" cy="584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 </a:t>
          </a:r>
          <a:r>
            <a:rPr lang="en-US" sz="1000" kern="1200" dirty="0"/>
            <a:t>Connect to the API</a:t>
          </a:r>
        </a:p>
      </dsp:txBody>
      <dsp:txXfrm>
        <a:off x="2626887" y="2017839"/>
        <a:ext cx="1111200" cy="527086"/>
      </dsp:txXfrm>
    </dsp:sp>
    <dsp:sp modelId="{030A2682-FA39-4C11-A835-C07983D64FD9}">
      <dsp:nvSpPr>
        <dsp:cNvPr id="0" name=""/>
        <dsp:cNvSpPr/>
      </dsp:nvSpPr>
      <dsp:spPr>
        <a:xfrm>
          <a:off x="1450351" y="2652136"/>
          <a:ext cx="1168228" cy="584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Pulling Data into </a:t>
          </a:r>
          <a:r>
            <a:rPr lang="en-US" sz="1000" kern="1200" dirty="0" err="1"/>
            <a:t>DataFrame</a:t>
          </a:r>
          <a:endParaRPr lang="en-US" sz="1000" kern="1200" dirty="0"/>
        </a:p>
      </dsp:txBody>
      <dsp:txXfrm>
        <a:off x="1478865" y="2680650"/>
        <a:ext cx="1111200" cy="527086"/>
      </dsp:txXfrm>
    </dsp:sp>
    <dsp:sp modelId="{94A22519-3E4A-47D6-976D-EB8C619BA936}">
      <dsp:nvSpPr>
        <dsp:cNvPr id="0" name=""/>
        <dsp:cNvSpPr/>
      </dsp:nvSpPr>
      <dsp:spPr>
        <a:xfrm>
          <a:off x="302329" y="1989325"/>
          <a:ext cx="1168228" cy="584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Export to CSV</a:t>
          </a:r>
        </a:p>
      </dsp:txBody>
      <dsp:txXfrm>
        <a:off x="330843" y="2017839"/>
        <a:ext cx="1111200" cy="527086"/>
      </dsp:txXfrm>
    </dsp:sp>
    <dsp:sp modelId="{A4807CDF-3E59-40FD-9557-00B28F8AB635}">
      <dsp:nvSpPr>
        <dsp:cNvPr id="0" name=""/>
        <dsp:cNvSpPr/>
      </dsp:nvSpPr>
      <dsp:spPr>
        <a:xfrm>
          <a:off x="302329" y="663703"/>
          <a:ext cx="1168228" cy="584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Pull CSV to create Visualizations</a:t>
          </a:r>
        </a:p>
      </dsp:txBody>
      <dsp:txXfrm>
        <a:off x="330843" y="692217"/>
        <a:ext cx="1111200" cy="527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848AD-2000-499B-B1C4-B03B69715E8D}">
      <dsp:nvSpPr>
        <dsp:cNvPr id="0" name=""/>
        <dsp:cNvSpPr/>
      </dsp:nvSpPr>
      <dsp:spPr>
        <a:xfrm rot="5400000">
          <a:off x="-104865" y="104879"/>
          <a:ext cx="699101" cy="489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244</a:t>
          </a:r>
        </a:p>
      </dsp:txBody>
      <dsp:txXfrm rot="-5400000">
        <a:off x="1" y="244698"/>
        <a:ext cx="489370" cy="209731"/>
      </dsp:txXfrm>
    </dsp:sp>
    <dsp:sp modelId="{FA2A0F8C-91F1-4218-BC3C-937C2E00479E}">
      <dsp:nvSpPr>
        <dsp:cNvPr id="0" name=""/>
        <dsp:cNvSpPr/>
      </dsp:nvSpPr>
      <dsp:spPr>
        <a:xfrm rot="5400000">
          <a:off x="2038627" y="-1549256"/>
          <a:ext cx="454415" cy="35529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Average days to complete story post</a:t>
          </a:r>
        </a:p>
      </dsp:txBody>
      <dsp:txXfrm rot="-5400000">
        <a:off x="489371" y="22183"/>
        <a:ext cx="3530745" cy="410049"/>
      </dsp:txXfrm>
    </dsp:sp>
    <dsp:sp modelId="{5323F542-D004-4F03-9511-85AAA5553078}">
      <dsp:nvSpPr>
        <dsp:cNvPr id="0" name=""/>
        <dsp:cNvSpPr/>
      </dsp:nvSpPr>
      <dsp:spPr>
        <a:xfrm rot="5400000">
          <a:off x="-104865" y="660684"/>
          <a:ext cx="699101" cy="489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12</a:t>
          </a:r>
        </a:p>
      </dsp:txBody>
      <dsp:txXfrm rot="-5400000">
        <a:off x="1" y="800503"/>
        <a:ext cx="489370" cy="209731"/>
      </dsp:txXfrm>
    </dsp:sp>
    <dsp:sp modelId="{5B02451F-207C-40A7-A650-E85FA5207172}">
      <dsp:nvSpPr>
        <dsp:cNvPr id="0" name=""/>
        <dsp:cNvSpPr/>
      </dsp:nvSpPr>
      <dsp:spPr>
        <a:xfrm rot="5400000">
          <a:off x="2038627" y="-993437"/>
          <a:ext cx="454415" cy="35529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Average number of chapters in a story</a:t>
          </a:r>
        </a:p>
      </dsp:txBody>
      <dsp:txXfrm rot="-5400000">
        <a:off x="489371" y="578002"/>
        <a:ext cx="3530745" cy="410049"/>
      </dsp:txXfrm>
    </dsp:sp>
    <dsp:sp modelId="{01F15282-0E9C-4B19-A586-26347154B521}">
      <dsp:nvSpPr>
        <dsp:cNvPr id="0" name=""/>
        <dsp:cNvSpPr/>
      </dsp:nvSpPr>
      <dsp:spPr>
        <a:xfrm rot="5400000">
          <a:off x="-104865" y="1216488"/>
          <a:ext cx="699101" cy="489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75,265</a:t>
          </a:r>
        </a:p>
      </dsp:txBody>
      <dsp:txXfrm rot="-5400000">
        <a:off x="1" y="1356307"/>
        <a:ext cx="489370" cy="209731"/>
      </dsp:txXfrm>
    </dsp:sp>
    <dsp:sp modelId="{30F41FFE-F254-46E7-8543-CE48D97B40E0}">
      <dsp:nvSpPr>
        <dsp:cNvPr id="0" name=""/>
        <dsp:cNvSpPr/>
      </dsp:nvSpPr>
      <dsp:spPr>
        <a:xfrm rot="5400000">
          <a:off x="2038627" y="-437632"/>
          <a:ext cx="454415" cy="35529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Average number of words in a story</a:t>
          </a:r>
        </a:p>
      </dsp:txBody>
      <dsp:txXfrm rot="-5400000">
        <a:off x="489371" y="1133807"/>
        <a:ext cx="3530745" cy="410049"/>
      </dsp:txXfrm>
    </dsp:sp>
    <dsp:sp modelId="{33FD62A2-2BDF-4806-9942-7E19CCF0775C}">
      <dsp:nvSpPr>
        <dsp:cNvPr id="0" name=""/>
        <dsp:cNvSpPr/>
      </dsp:nvSpPr>
      <dsp:spPr>
        <a:xfrm rot="5400000">
          <a:off x="-104865" y="1772293"/>
          <a:ext cx="699101" cy="489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 rot="-5400000">
        <a:off x="1" y="1912112"/>
        <a:ext cx="489370" cy="209731"/>
      </dsp:txXfrm>
    </dsp:sp>
    <dsp:sp modelId="{18A1967B-CC53-4FAF-8CD8-D37F5CEB4DC0}">
      <dsp:nvSpPr>
        <dsp:cNvPr id="0" name=""/>
        <dsp:cNvSpPr/>
      </dsp:nvSpPr>
      <dsp:spPr>
        <a:xfrm rot="5400000">
          <a:off x="2038627" y="118172"/>
          <a:ext cx="454415" cy="35529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Story length does not appear to relate to story popularity</a:t>
          </a:r>
        </a:p>
      </dsp:txBody>
      <dsp:txXfrm rot="-5400000">
        <a:off x="489371" y="1689612"/>
        <a:ext cx="3530745" cy="410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497FB-3453-4226-8953-5479DA0EE8DF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4D69A-1842-4B4A-A2D0-729A8043D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21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the core message or hypothesis of your project.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Describe the questions you asked, and </a:t>
            </a:r>
            <a:r>
              <a:rPr lang="en-US" i="1" dirty="0"/>
              <a:t>why</a:t>
            </a:r>
            <a:r>
              <a:rPr lang="en-US" dirty="0"/>
              <a:t> you asked them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Describe whether you were able to answer these questions to your </a:t>
            </a:r>
            <a:r>
              <a:rPr lang="en-US" dirty="0" err="1"/>
              <a:t>satisfication</a:t>
            </a:r>
            <a:r>
              <a:rPr lang="en-US" dirty="0"/>
              <a:t>, and briefly summarize your findings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dirty="0" err="1"/>
              <a:t>WattPad</a:t>
            </a:r>
            <a:r>
              <a:rPr lang="en-US" dirty="0"/>
              <a:t> is an application improving accessibility to publishing and reading stories on the go, but the API is still under development and is not reflective of the actual app usage yet.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4D69A-1842-4B4A-A2D0-729A8043D6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23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4D69A-1842-4B4A-A2D0-729A8043D6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0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4D69A-1842-4B4A-A2D0-729A8043D6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18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4D69A-1842-4B4A-A2D0-729A8043D6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6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08EC03E8-E286-DA4E-A20D-41AE2141668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4D12EC4-2D04-0A4F-A74B-758ED03DD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5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03E8-E286-DA4E-A20D-41AE2141668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EC4-2D04-0A4F-A74B-758ED03DD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2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03E8-E286-DA4E-A20D-41AE2141668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EC4-2D04-0A4F-A74B-758ED03DD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3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03E8-E286-DA4E-A20D-41AE2141668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EC4-2D04-0A4F-A74B-758ED03DD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3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03E8-E286-DA4E-A20D-41AE2141668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EC4-2D04-0A4F-A74B-758ED03DD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6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03E8-E286-DA4E-A20D-41AE2141668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EC4-2D04-0A4F-A74B-758ED03DD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3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03E8-E286-DA4E-A20D-41AE2141668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EC4-2D04-0A4F-A74B-758ED03DD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03E8-E286-DA4E-A20D-41AE2141668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EC4-2D04-0A4F-A74B-758ED03DD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4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03E8-E286-DA4E-A20D-41AE2141668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EC4-2D04-0A4F-A74B-758ED03DD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9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03E8-E286-DA4E-A20D-41AE2141668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4D12EC4-2D04-0A4F-A74B-758ED03DD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2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08EC03E8-E286-DA4E-A20D-41AE2141668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4D12EC4-2D04-0A4F-A74B-758ED03DD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93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08EC03E8-E286-DA4E-A20D-41AE2141668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64D12EC4-2D04-0A4F-A74B-758ED03DD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4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Investigation of </a:t>
            </a:r>
            <a:r>
              <a:rPr lang="en-US" dirty="0" err="1"/>
              <a:t>wattpad</a:t>
            </a:r>
            <a:r>
              <a:rPr lang="en-US" dirty="0"/>
              <a:t> stories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Rupali </a:t>
            </a:r>
            <a:r>
              <a:rPr lang="en-US" dirty="0" err="1"/>
              <a:t>Mayekar</a:t>
            </a:r>
            <a:endParaRPr lang="en-US" dirty="0"/>
          </a:p>
          <a:p>
            <a:r>
              <a:rPr lang="en-US" dirty="0"/>
              <a:t>David Richter</a:t>
            </a:r>
          </a:p>
          <a:p>
            <a:r>
              <a:rPr lang="en-US" dirty="0"/>
              <a:t>Luke Pharr</a:t>
            </a:r>
          </a:p>
          <a:p>
            <a:r>
              <a:rPr lang="en-US" dirty="0"/>
              <a:t>Andrea </a:t>
            </a:r>
            <a:r>
              <a:rPr lang="en-US" dirty="0" err="1"/>
              <a:t>Karaffa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7D60F-B4D0-4C22-A4C7-6732D7585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869" y="536074"/>
            <a:ext cx="2209524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35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85DC-EE15-4B84-BE85-5D5AEB4E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A2737-5D8A-4716-A24C-CB0A2E411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4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C29A-0E35-4192-8F73-294FF704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EA502-7C8E-451F-9F5E-42735D60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Difficulties: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Working with API not well documented, difficulty with pagination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Quantity of data appeared to be lacking</a:t>
            </a:r>
          </a:p>
          <a:p>
            <a:pPr marL="640080" lvl="1" indent="-457200">
              <a:buFont typeface="Arial" panose="020B0604020202020204" pitchFamily="34" charset="0"/>
              <a:buChar char="•"/>
            </a:pPr>
            <a:r>
              <a:rPr lang="en-US" dirty="0"/>
              <a:t>Reached out to API for more information</a:t>
            </a:r>
          </a:p>
          <a:p>
            <a:pPr marL="640080" lvl="1" indent="-457200">
              <a:buFont typeface="Arial" panose="020B0604020202020204" pitchFamily="34" charset="0"/>
              <a:buChar char="•"/>
            </a:pPr>
            <a:r>
              <a:rPr lang="en-US" dirty="0"/>
              <a:t>Pulled data on several successive days and deleted duplicate records to get a larger dataset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Unanswered Questions: </a:t>
            </a:r>
          </a:p>
          <a:p>
            <a:r>
              <a:rPr lang="en-US" dirty="0"/>
              <a:t>What is the number of users globally and in local markets?</a:t>
            </a:r>
          </a:p>
          <a:p>
            <a:r>
              <a:rPr lang="en-US" dirty="0"/>
              <a:t>Which markets and languages were most widely read?</a:t>
            </a:r>
          </a:p>
          <a:p>
            <a:endParaRPr lang="en-US" dirty="0"/>
          </a:p>
          <a:p>
            <a:r>
              <a:rPr lang="en-US" dirty="0"/>
              <a:t>If We had More Time: </a:t>
            </a:r>
          </a:p>
          <a:p>
            <a:r>
              <a:rPr lang="en-US" dirty="0"/>
              <a:t>Are there better sources to understand mobile reader trends?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5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F0BE-65B1-4D88-8C5A-045943066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AC7F3-B2CE-40DA-A098-36D551051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7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7B95-F6DA-4F9A-B740-3C2F5D10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B39C-1055-479D-A1BA-01C0F377C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 err="1"/>
              <a:t>Hypthosis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Wattpad is a good source to explore the increasing trend of creating and consuming stories on-the-go. 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Motivation: Desire to understand the users—readers and writers—and </a:t>
            </a:r>
            <a:r>
              <a:rPr lang="en-US" dirty="0" err="1"/>
              <a:t>wattpad’s</a:t>
            </a:r>
            <a:r>
              <a:rPr lang="en-US" dirty="0"/>
              <a:t> global footprint.</a:t>
            </a:r>
          </a:p>
          <a:p>
            <a:pPr marL="0" indent="0">
              <a:buNone/>
            </a:pPr>
            <a:r>
              <a:rPr lang="en-US" dirty="0"/>
              <a:t>Outcome: The ability to answer these questions using the </a:t>
            </a:r>
            <a:r>
              <a:rPr lang="en-US" dirty="0" err="1"/>
              <a:t>wattpad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was very unsatisfactory after reviewing the data.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262AE-A6A2-40E0-8773-7E751DA6B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827" y="317891"/>
            <a:ext cx="2209524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0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9D38-E187-409C-AC43-DDDA5E6C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BB38BC-8737-4579-9A3B-5606CF4C4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815903"/>
              </p:ext>
            </p:extLst>
          </p:nvPr>
        </p:nvGraphicFramePr>
        <p:xfrm>
          <a:off x="781235" y="1607126"/>
          <a:ext cx="7625918" cy="392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371">
                  <a:extLst>
                    <a:ext uri="{9D8B030D-6E8A-4147-A177-3AD203B41FA5}">
                      <a16:colId xmlns:a16="http://schemas.microsoft.com/office/drawing/2014/main" val="3927872736"/>
                    </a:ext>
                  </a:extLst>
                </a:gridCol>
                <a:gridCol w="3931547">
                  <a:extLst>
                    <a:ext uri="{9D8B030D-6E8A-4147-A177-3AD203B41FA5}">
                      <a16:colId xmlns:a16="http://schemas.microsoft.com/office/drawing/2014/main" val="3682210776"/>
                    </a:ext>
                  </a:extLst>
                </a:gridCol>
              </a:tblGrid>
              <a:tr h="311901">
                <a:tc>
                  <a:txBody>
                    <a:bodyPr/>
                    <a:lstStyle/>
                    <a:p>
                      <a:r>
                        <a:rPr lang="en-US" dirty="0"/>
                        <a:t>Research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49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What types of stories are popular?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Story ID, Vote Count, Read Count, Comment Count, Categories, 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1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What languages are most popular?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Story ID,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How many stories are published annually?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Story Id, Created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141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What is the average time to complete a story?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Story ID, Created Date, Modify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05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What is the average number of chapters in a story?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Story ID, Number of Parts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Does story length correlate to number of readers?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Story ID, Read Count, Number of Parts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0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Does the sentiment analysis provide a link to the story tags?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Story ID, description, 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0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Average popularity by story rating?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Story ID,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4504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EE36B8-98A1-4B2B-8C6C-7065B0055B22}"/>
              </a:ext>
            </a:extLst>
          </p:cNvPr>
          <p:cNvSpPr txBox="1"/>
          <p:nvPr/>
        </p:nvSpPr>
        <p:spPr>
          <a:xfrm>
            <a:off x="2708347" y="5811344"/>
            <a:ext cx="392327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data acquired from api.wattpad.com</a:t>
            </a:r>
          </a:p>
        </p:txBody>
      </p:sp>
    </p:spTree>
    <p:extLst>
      <p:ext uri="{BB962C8B-B14F-4D97-AF65-F5344CB8AC3E}">
        <p14:creationId xmlns:p14="http://schemas.microsoft.com/office/powerpoint/2010/main" val="161634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FF8E-6C5F-4203-8089-AF57E476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Clean-Up &amp; exploration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7614A98-1743-4943-903F-E65A1B8DF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003771"/>
              </p:ext>
            </p:extLst>
          </p:nvPr>
        </p:nvGraphicFramePr>
        <p:xfrm>
          <a:off x="5161395" y="2357644"/>
          <a:ext cx="341110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105">
                  <a:extLst>
                    <a:ext uri="{9D8B030D-6E8A-4147-A177-3AD203B41FA5}">
                      <a16:colId xmlns:a16="http://schemas.microsoft.com/office/drawing/2014/main" val="4228439691"/>
                    </a:ext>
                  </a:extLst>
                </a:gridCol>
              </a:tblGrid>
              <a:tr h="345368">
                <a:tc>
                  <a:txBody>
                    <a:bodyPr/>
                    <a:lstStyle/>
                    <a:p>
                      <a:r>
                        <a:rPr lang="en-US" dirty="0"/>
                        <a:t>Data Difficulties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14263"/>
                  </a:ext>
                </a:extLst>
              </a:tr>
              <a:tr h="151321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User data was not available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Focus became story data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all belonged to 1 random category and all in English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Used Story tags instead of categories to gain insights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All stories were not rated as mature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Numeric rating had to be used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876518"/>
                  </a:ext>
                </a:extLst>
              </a:tr>
            </a:tbl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B715C56-7CAD-4ED1-9790-3EAC2EF2CD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749037"/>
              </p:ext>
            </p:extLst>
          </p:nvPr>
        </p:nvGraphicFramePr>
        <p:xfrm>
          <a:off x="773536" y="1903484"/>
          <a:ext cx="4068932" cy="3237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944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D87C-1269-4650-8A01-AA5E093A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Tag Popularity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7F194-9949-43F9-96BD-78ABD617B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36" y="1828801"/>
            <a:ext cx="4454715" cy="36437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F471D-A2FB-48FE-B4B0-F3DA156ED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634" y="1828801"/>
            <a:ext cx="3696349" cy="36437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A8CCF7-0F6F-4505-A145-5CEAF8203581}"/>
              </a:ext>
            </a:extLst>
          </p:cNvPr>
          <p:cNvSpPr txBox="1"/>
          <p:nvPr/>
        </p:nvSpPr>
        <p:spPr>
          <a:xfrm>
            <a:off x="1882065" y="5672831"/>
            <a:ext cx="529109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popular tags are Romance, Love and Fanfiction</a:t>
            </a:r>
          </a:p>
        </p:txBody>
      </p:sp>
    </p:spTree>
    <p:extLst>
      <p:ext uri="{BB962C8B-B14F-4D97-AF65-F5344CB8AC3E}">
        <p14:creationId xmlns:p14="http://schemas.microsoft.com/office/powerpoint/2010/main" val="421402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E487-4593-4CDE-9A9F-9681A47D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5034A-00C4-492D-A61F-41C5FBBA9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49" y="1875200"/>
            <a:ext cx="3788136" cy="30305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712B085-ED4C-4365-BCA8-065149D64E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691645"/>
              </p:ext>
            </p:extLst>
          </p:nvPr>
        </p:nvGraphicFramePr>
        <p:xfrm>
          <a:off x="4843517" y="2285355"/>
          <a:ext cx="4042299" cy="236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1AB1AA2-043B-414C-810D-9F7732F7D924}"/>
              </a:ext>
            </a:extLst>
          </p:cNvPr>
          <p:cNvSpPr txBox="1"/>
          <p:nvPr/>
        </p:nvSpPr>
        <p:spPr>
          <a:xfrm>
            <a:off x="1319082" y="5264459"/>
            <a:ext cx="704887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Stories posted annually generally have increased since 2011, with the exception of decrease in growth during 2016.</a:t>
            </a:r>
          </a:p>
        </p:txBody>
      </p:sp>
    </p:spTree>
    <p:extLst>
      <p:ext uri="{BB962C8B-B14F-4D97-AF65-F5344CB8AC3E}">
        <p14:creationId xmlns:p14="http://schemas.microsoft.com/office/powerpoint/2010/main" val="261693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0252-30F9-4343-847C-3E651F18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and Description Sentiment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77A25-D9F9-47EB-B3F1-408AF92BF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" y="1725583"/>
            <a:ext cx="4313959" cy="34511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58DA80-A7BF-47B5-8FF2-EEC3176FB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878" y="1725583"/>
            <a:ext cx="4127789" cy="34511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F65C7D-EC61-4BA0-B593-05F095DEAB13}"/>
              </a:ext>
            </a:extLst>
          </p:cNvPr>
          <p:cNvSpPr txBox="1"/>
          <p:nvPr/>
        </p:nvSpPr>
        <p:spPr>
          <a:xfrm>
            <a:off x="1793288" y="5681709"/>
            <a:ext cx="632978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Sentiment between story tags and description is not consistent</a:t>
            </a:r>
          </a:p>
        </p:txBody>
      </p:sp>
    </p:spTree>
    <p:extLst>
      <p:ext uri="{BB962C8B-B14F-4D97-AF65-F5344CB8AC3E}">
        <p14:creationId xmlns:p14="http://schemas.microsoft.com/office/powerpoint/2010/main" val="10453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7211-7222-4824-8A16-800B1CF6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E6F1D-8EF1-47CA-B2E2-93D680770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75" y="1990609"/>
            <a:ext cx="3735834" cy="29886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7E9D19-2236-4D61-95F4-682FC0A63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687" y="1990609"/>
            <a:ext cx="3735835" cy="2988668"/>
          </a:xfrm>
          <a:prstGeom prst="rect">
            <a:avLst/>
          </a:prstGeom>
          <a:ln>
            <a:solidFill>
              <a:schemeClr val="accent1">
                <a:hueOff val="0"/>
                <a:satOff val="0"/>
                <a:lumOff val="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529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F677-B334-4B10-8959-E8E54020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52C9-4B79-481E-BD5F-84CD35226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1483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223</TotalTime>
  <Words>651</Words>
  <Application>Microsoft Office PowerPoint</Application>
  <PresentationFormat>On-screen Show (4:3)</PresentationFormat>
  <Paragraphs>96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Metropolitan</vt:lpstr>
      <vt:lpstr>Investigation of wattpad stories</vt:lpstr>
      <vt:lpstr>Background</vt:lpstr>
      <vt:lpstr>Questions &amp; Data</vt:lpstr>
      <vt:lpstr>Data Clean-Up &amp; exploration</vt:lpstr>
      <vt:lpstr>Story Tag Popularity</vt:lpstr>
      <vt:lpstr>Story Trends</vt:lpstr>
      <vt:lpstr>Tag and Description Sentiment</vt:lpstr>
      <vt:lpstr>Ratings</vt:lpstr>
      <vt:lpstr>Data Analysis</vt:lpstr>
      <vt:lpstr>Discussion</vt:lpstr>
      <vt:lpstr>Lessons Learned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Wattpad stories metadata</dc:title>
  <dc:creator>John</dc:creator>
  <cp:lastModifiedBy>Andrea</cp:lastModifiedBy>
  <cp:revision>23</cp:revision>
  <dcterms:created xsi:type="dcterms:W3CDTF">2018-03-09T03:01:24Z</dcterms:created>
  <dcterms:modified xsi:type="dcterms:W3CDTF">2018-03-13T21:58:05Z</dcterms:modified>
</cp:coreProperties>
</file>