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8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AR"/>
          </a:p>
        </p:txBody>
      </p:sp>
      <p:sp>
        <p:nvSpPr>
          <p:cNvPr id="4" name="Date Placeholder 3"/>
          <p:cNvSpPr>
            <a:spLocks noGrp="1"/>
          </p:cNvSpPr>
          <p:nvPr>
            <p:ph type="dt" sz="half" idx="10"/>
          </p:nvPr>
        </p:nvSpPr>
        <p:spPr/>
        <p:txBody>
          <a:bodyPr/>
          <a:lstStyle/>
          <a:p>
            <a:fld id="{F874FF1F-91D4-4FC4-BE24-B4C4387415F7}" type="datetimeFigureOut">
              <a:rPr lang="es-AR" smtClean="0"/>
              <a:t>10/11/2016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1EAB33D-A36F-41E4-9BF0-8848E06575AB}" type="slidenum">
              <a:rPr lang="es-AR" smtClean="0"/>
              <a:t>‹Nº›</a:t>
            </a:fld>
            <a:endParaRPr lang="es-AR"/>
          </a:p>
        </p:txBody>
      </p:sp>
    </p:spTree>
    <p:extLst>
      <p:ext uri="{BB962C8B-B14F-4D97-AF65-F5344CB8AC3E}">
        <p14:creationId xmlns:p14="http://schemas.microsoft.com/office/powerpoint/2010/main" val="977329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F874FF1F-91D4-4FC4-BE24-B4C4387415F7}" type="datetimeFigureOut">
              <a:rPr lang="es-AR" smtClean="0"/>
              <a:t>10/11/2016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1EAB33D-A36F-41E4-9BF0-8848E06575AB}" type="slidenum">
              <a:rPr lang="es-AR" smtClean="0"/>
              <a:t>‹Nº›</a:t>
            </a:fld>
            <a:endParaRPr lang="es-AR"/>
          </a:p>
        </p:txBody>
      </p:sp>
    </p:spTree>
    <p:extLst>
      <p:ext uri="{BB962C8B-B14F-4D97-AF65-F5344CB8AC3E}">
        <p14:creationId xmlns:p14="http://schemas.microsoft.com/office/powerpoint/2010/main" val="81629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F874FF1F-91D4-4FC4-BE24-B4C4387415F7}" type="datetimeFigureOut">
              <a:rPr lang="es-AR" smtClean="0"/>
              <a:t>10/11/2016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1EAB33D-A36F-41E4-9BF0-8848E06575AB}" type="slidenum">
              <a:rPr lang="es-AR" smtClean="0"/>
              <a:t>‹Nº›</a:t>
            </a:fld>
            <a:endParaRPr lang="es-AR"/>
          </a:p>
        </p:txBody>
      </p:sp>
    </p:spTree>
    <p:extLst>
      <p:ext uri="{BB962C8B-B14F-4D97-AF65-F5344CB8AC3E}">
        <p14:creationId xmlns:p14="http://schemas.microsoft.com/office/powerpoint/2010/main" val="317913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F874FF1F-91D4-4FC4-BE24-B4C4387415F7}" type="datetimeFigureOut">
              <a:rPr lang="es-AR" smtClean="0"/>
              <a:t>10/11/2016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1EAB33D-A36F-41E4-9BF0-8848E06575AB}" type="slidenum">
              <a:rPr lang="es-AR" smtClean="0"/>
              <a:t>‹Nº›</a:t>
            </a:fld>
            <a:endParaRPr lang="es-AR"/>
          </a:p>
        </p:txBody>
      </p:sp>
    </p:spTree>
    <p:extLst>
      <p:ext uri="{BB962C8B-B14F-4D97-AF65-F5344CB8AC3E}">
        <p14:creationId xmlns:p14="http://schemas.microsoft.com/office/powerpoint/2010/main" val="796500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74FF1F-91D4-4FC4-BE24-B4C4387415F7}" type="datetimeFigureOut">
              <a:rPr lang="es-AR" smtClean="0"/>
              <a:t>10/11/2016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1EAB33D-A36F-41E4-9BF0-8848E06575AB}" type="slidenum">
              <a:rPr lang="es-AR" smtClean="0"/>
              <a:t>‹Nº›</a:t>
            </a:fld>
            <a:endParaRPr lang="es-AR"/>
          </a:p>
        </p:txBody>
      </p:sp>
    </p:spTree>
    <p:extLst>
      <p:ext uri="{BB962C8B-B14F-4D97-AF65-F5344CB8AC3E}">
        <p14:creationId xmlns:p14="http://schemas.microsoft.com/office/powerpoint/2010/main" val="4251310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Date Placeholder 4"/>
          <p:cNvSpPr>
            <a:spLocks noGrp="1"/>
          </p:cNvSpPr>
          <p:nvPr>
            <p:ph type="dt" sz="half" idx="10"/>
          </p:nvPr>
        </p:nvSpPr>
        <p:spPr/>
        <p:txBody>
          <a:bodyPr/>
          <a:lstStyle/>
          <a:p>
            <a:fld id="{F874FF1F-91D4-4FC4-BE24-B4C4387415F7}" type="datetimeFigureOut">
              <a:rPr lang="es-AR" smtClean="0"/>
              <a:t>10/11/2016</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A1EAB33D-A36F-41E4-9BF0-8848E06575AB}" type="slidenum">
              <a:rPr lang="es-AR" smtClean="0"/>
              <a:t>‹Nº›</a:t>
            </a:fld>
            <a:endParaRPr lang="es-AR"/>
          </a:p>
        </p:txBody>
      </p:sp>
    </p:spTree>
    <p:extLst>
      <p:ext uri="{BB962C8B-B14F-4D97-AF65-F5344CB8AC3E}">
        <p14:creationId xmlns:p14="http://schemas.microsoft.com/office/powerpoint/2010/main" val="376398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7" name="Date Placeholder 6"/>
          <p:cNvSpPr>
            <a:spLocks noGrp="1"/>
          </p:cNvSpPr>
          <p:nvPr>
            <p:ph type="dt" sz="half" idx="10"/>
          </p:nvPr>
        </p:nvSpPr>
        <p:spPr/>
        <p:txBody>
          <a:bodyPr/>
          <a:lstStyle/>
          <a:p>
            <a:fld id="{F874FF1F-91D4-4FC4-BE24-B4C4387415F7}" type="datetimeFigureOut">
              <a:rPr lang="es-AR" smtClean="0"/>
              <a:t>10/11/2016</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A1EAB33D-A36F-41E4-9BF0-8848E06575AB}" type="slidenum">
              <a:rPr lang="es-AR" smtClean="0"/>
              <a:t>‹Nº›</a:t>
            </a:fld>
            <a:endParaRPr lang="es-AR"/>
          </a:p>
        </p:txBody>
      </p:sp>
    </p:spTree>
    <p:extLst>
      <p:ext uri="{BB962C8B-B14F-4D97-AF65-F5344CB8AC3E}">
        <p14:creationId xmlns:p14="http://schemas.microsoft.com/office/powerpoint/2010/main" val="615266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Date Placeholder 2"/>
          <p:cNvSpPr>
            <a:spLocks noGrp="1"/>
          </p:cNvSpPr>
          <p:nvPr>
            <p:ph type="dt" sz="half" idx="10"/>
          </p:nvPr>
        </p:nvSpPr>
        <p:spPr/>
        <p:txBody>
          <a:bodyPr/>
          <a:lstStyle/>
          <a:p>
            <a:fld id="{F874FF1F-91D4-4FC4-BE24-B4C4387415F7}" type="datetimeFigureOut">
              <a:rPr lang="es-AR" smtClean="0"/>
              <a:t>10/11/2016</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A1EAB33D-A36F-41E4-9BF0-8848E06575AB}" type="slidenum">
              <a:rPr lang="es-AR" smtClean="0"/>
              <a:t>‹Nº›</a:t>
            </a:fld>
            <a:endParaRPr lang="es-AR"/>
          </a:p>
        </p:txBody>
      </p:sp>
    </p:spTree>
    <p:extLst>
      <p:ext uri="{BB962C8B-B14F-4D97-AF65-F5344CB8AC3E}">
        <p14:creationId xmlns:p14="http://schemas.microsoft.com/office/powerpoint/2010/main" val="1686294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74FF1F-91D4-4FC4-BE24-B4C4387415F7}" type="datetimeFigureOut">
              <a:rPr lang="es-AR" smtClean="0"/>
              <a:t>10/11/2016</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A1EAB33D-A36F-41E4-9BF0-8848E06575AB}" type="slidenum">
              <a:rPr lang="es-AR" smtClean="0"/>
              <a:t>‹Nº›</a:t>
            </a:fld>
            <a:endParaRPr lang="es-AR"/>
          </a:p>
        </p:txBody>
      </p:sp>
    </p:spTree>
    <p:extLst>
      <p:ext uri="{BB962C8B-B14F-4D97-AF65-F5344CB8AC3E}">
        <p14:creationId xmlns:p14="http://schemas.microsoft.com/office/powerpoint/2010/main" val="2686093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74FF1F-91D4-4FC4-BE24-B4C4387415F7}" type="datetimeFigureOut">
              <a:rPr lang="es-AR" smtClean="0"/>
              <a:t>10/11/2016</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A1EAB33D-A36F-41E4-9BF0-8848E06575AB}" type="slidenum">
              <a:rPr lang="es-AR" smtClean="0"/>
              <a:t>‹Nº›</a:t>
            </a:fld>
            <a:endParaRPr lang="es-AR"/>
          </a:p>
        </p:txBody>
      </p:sp>
    </p:spTree>
    <p:extLst>
      <p:ext uri="{BB962C8B-B14F-4D97-AF65-F5344CB8AC3E}">
        <p14:creationId xmlns:p14="http://schemas.microsoft.com/office/powerpoint/2010/main" val="1876979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74FF1F-91D4-4FC4-BE24-B4C4387415F7}" type="datetimeFigureOut">
              <a:rPr lang="es-AR" smtClean="0"/>
              <a:t>10/11/2016</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A1EAB33D-A36F-41E4-9BF0-8848E06575AB}" type="slidenum">
              <a:rPr lang="es-AR" smtClean="0"/>
              <a:t>‹Nº›</a:t>
            </a:fld>
            <a:endParaRPr lang="es-AR"/>
          </a:p>
        </p:txBody>
      </p:sp>
    </p:spTree>
    <p:extLst>
      <p:ext uri="{BB962C8B-B14F-4D97-AF65-F5344CB8AC3E}">
        <p14:creationId xmlns:p14="http://schemas.microsoft.com/office/powerpoint/2010/main" val="2301532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74FF1F-91D4-4FC4-BE24-B4C4387415F7}" type="datetimeFigureOut">
              <a:rPr lang="es-AR" smtClean="0"/>
              <a:t>10/11/2016</a:t>
            </a:fld>
            <a:endParaRPr lang="es-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EAB33D-A36F-41E4-9BF0-8848E06575AB}" type="slidenum">
              <a:rPr lang="es-AR" smtClean="0"/>
              <a:t>‹Nº›</a:t>
            </a:fld>
            <a:endParaRPr lang="es-AR"/>
          </a:p>
        </p:txBody>
      </p:sp>
    </p:spTree>
    <p:extLst>
      <p:ext uri="{BB962C8B-B14F-4D97-AF65-F5344CB8AC3E}">
        <p14:creationId xmlns:p14="http://schemas.microsoft.com/office/powerpoint/2010/main" val="4194809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dirty="0" smtClean="0"/>
              <a:t>Ambiente de </a:t>
            </a:r>
            <a:r>
              <a:rPr lang="es-MX" dirty="0" err="1" smtClean="0"/>
              <a:t>AutoEvaluación</a:t>
            </a:r>
            <a:r>
              <a:rPr lang="es-MX" dirty="0" smtClean="0"/>
              <a:t> 2.0</a:t>
            </a:r>
            <a:br>
              <a:rPr lang="es-MX" dirty="0" smtClean="0"/>
            </a:br>
            <a:r>
              <a:rPr lang="es-MX" dirty="0" smtClean="0"/>
              <a:t>(AAEV 2.0)</a:t>
            </a:r>
            <a:endParaRPr lang="es-AR" dirty="0"/>
          </a:p>
        </p:txBody>
      </p:sp>
      <p:sp>
        <p:nvSpPr>
          <p:cNvPr id="3" name="Subtitle 2"/>
          <p:cNvSpPr>
            <a:spLocks noGrp="1"/>
          </p:cNvSpPr>
          <p:nvPr>
            <p:ph type="subTitle" idx="1"/>
          </p:nvPr>
        </p:nvSpPr>
        <p:spPr/>
        <p:txBody>
          <a:bodyPr/>
          <a:lstStyle/>
          <a:p>
            <a:r>
              <a:rPr lang="es-MX" dirty="0" smtClean="0"/>
              <a:t>Proyecto de Software, 2016</a:t>
            </a:r>
          </a:p>
          <a:p>
            <a:r>
              <a:rPr lang="es-MX" dirty="0" smtClean="0"/>
              <a:t>Alumnos: Alejandro Canosa, Nazareno </a:t>
            </a:r>
            <a:r>
              <a:rPr lang="es-MX" dirty="0" err="1" smtClean="0"/>
              <a:t>Galvan</a:t>
            </a:r>
            <a:r>
              <a:rPr lang="es-MX" dirty="0" smtClean="0"/>
              <a:t>, Di Stefano Agustín</a:t>
            </a:r>
            <a:endParaRPr lang="es-AR" dirty="0"/>
          </a:p>
        </p:txBody>
      </p:sp>
    </p:spTree>
    <p:extLst>
      <p:ext uri="{BB962C8B-B14F-4D97-AF65-F5344CB8AC3E}">
        <p14:creationId xmlns:p14="http://schemas.microsoft.com/office/powerpoint/2010/main" val="2707370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1521" y="0"/>
            <a:ext cx="8628788" cy="6858000"/>
          </a:xfrm>
        </p:spPr>
      </p:pic>
    </p:spTree>
    <p:extLst>
      <p:ext uri="{BB962C8B-B14F-4D97-AF65-F5344CB8AC3E}">
        <p14:creationId xmlns:p14="http://schemas.microsoft.com/office/powerpoint/2010/main" val="519774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11" y="116632"/>
            <a:ext cx="5578243" cy="6480720"/>
          </a:xfrm>
        </p:spPr>
      </p:pic>
    </p:spTree>
    <p:extLst>
      <p:ext uri="{BB962C8B-B14F-4D97-AF65-F5344CB8AC3E}">
        <p14:creationId xmlns:p14="http://schemas.microsoft.com/office/powerpoint/2010/main" val="1631335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Objetivo del Sistema</a:t>
            </a:r>
            <a:endParaRPr lang="es-AR" dirty="0"/>
          </a:p>
        </p:txBody>
      </p:sp>
      <p:sp>
        <p:nvSpPr>
          <p:cNvPr id="3" name="Content Placeholder 2"/>
          <p:cNvSpPr>
            <a:spLocks noGrp="1"/>
          </p:cNvSpPr>
          <p:nvPr>
            <p:ph idx="1"/>
          </p:nvPr>
        </p:nvSpPr>
        <p:spPr/>
        <p:txBody>
          <a:bodyPr>
            <a:normAutofit lnSpcReduction="10000"/>
          </a:bodyPr>
          <a:lstStyle/>
          <a:p>
            <a:pPr marL="0" indent="0" algn="just">
              <a:buNone/>
            </a:pPr>
            <a:r>
              <a:rPr lang="es-MX" dirty="0" smtClean="0"/>
              <a:t>El objetivo del AAEV 2.0 es el de crear un ambiente donde los docentes puedan generar evaluaciones que en base a la configuración dada usarán preguntas aleatorias cargadas previamente por el docente para los alumnos inscriptos en sus materias universitarias que tengan como objetivo evaluar los conceptos adquiridos de los mismos durante la cursada, además de que los estudiantes puedan ver su progreso conforme la cursada avance</a:t>
            </a:r>
            <a:endParaRPr lang="es-AR" dirty="0"/>
          </a:p>
        </p:txBody>
      </p:sp>
    </p:spTree>
    <p:extLst>
      <p:ext uri="{BB962C8B-B14F-4D97-AF65-F5344CB8AC3E}">
        <p14:creationId xmlns:p14="http://schemas.microsoft.com/office/powerpoint/2010/main" val="17957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Herramientas y características</a:t>
            </a:r>
            <a:endParaRPr lang="es-AR" dirty="0"/>
          </a:p>
        </p:txBody>
      </p:sp>
      <p:sp>
        <p:nvSpPr>
          <p:cNvPr id="3" name="Content Placeholder 2"/>
          <p:cNvSpPr>
            <a:spLocks noGrp="1"/>
          </p:cNvSpPr>
          <p:nvPr>
            <p:ph idx="1"/>
          </p:nvPr>
        </p:nvSpPr>
        <p:spPr/>
        <p:txBody>
          <a:bodyPr>
            <a:normAutofit lnSpcReduction="10000"/>
          </a:bodyPr>
          <a:lstStyle/>
          <a:p>
            <a:r>
              <a:rPr lang="es-MX" dirty="0" smtClean="0"/>
              <a:t>Base de datos: MySQL 5.5</a:t>
            </a:r>
          </a:p>
          <a:p>
            <a:r>
              <a:rPr lang="es-MX" dirty="0" smtClean="0"/>
              <a:t>Servidor: Apache 2</a:t>
            </a:r>
          </a:p>
          <a:p>
            <a:r>
              <a:rPr lang="es-MX" dirty="0" smtClean="0"/>
              <a:t>Framework: Django 1.7.7</a:t>
            </a:r>
          </a:p>
          <a:p>
            <a:r>
              <a:rPr lang="es-MX" dirty="0" smtClean="0"/>
              <a:t>Lenguajes: Python, HTML, CSS, Javascript</a:t>
            </a:r>
          </a:p>
          <a:p>
            <a:r>
              <a:rPr lang="es-MX" dirty="0" smtClean="0"/>
              <a:t>Librerías: JQuery, Material Design Lite</a:t>
            </a:r>
          </a:p>
          <a:p>
            <a:r>
              <a:rPr lang="es-MX" dirty="0" smtClean="0"/>
              <a:t>Plugins: JQuery Validation</a:t>
            </a:r>
          </a:p>
          <a:p>
            <a:r>
              <a:rPr lang="es-MX" dirty="0" smtClean="0"/>
              <a:t>Diseño: Microsoft Visio 2007/10 y Project 2010</a:t>
            </a:r>
          </a:p>
          <a:p>
            <a:endParaRPr lang="es-AR" dirty="0"/>
          </a:p>
        </p:txBody>
      </p:sp>
    </p:spTree>
    <p:extLst>
      <p:ext uri="{BB962C8B-B14F-4D97-AF65-F5344CB8AC3E}">
        <p14:creationId xmlns:p14="http://schemas.microsoft.com/office/powerpoint/2010/main" val="3376124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Requisitos obtenidos (I)</a:t>
            </a:r>
            <a:endParaRPr lang="es-AR"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s-MX" sz="2200" dirty="0" smtClean="0"/>
              <a:t>Requisitos funcionales para el modulo del administrador:</a:t>
            </a:r>
          </a:p>
          <a:p>
            <a:pPr algn="just"/>
            <a:r>
              <a:rPr lang="es-MX" sz="2200" dirty="0" smtClean="0"/>
              <a:t>Gestión de Universidades: Alta, Baja y Modificación (ABM) de las universidades del sistema.</a:t>
            </a:r>
          </a:p>
          <a:p>
            <a:pPr algn="just"/>
            <a:r>
              <a:rPr lang="es-MX" sz="2200" dirty="0" smtClean="0"/>
              <a:t>Gestión de Carreras: ABM de las carreras del sistema</a:t>
            </a:r>
          </a:p>
          <a:p>
            <a:pPr algn="just"/>
            <a:r>
              <a:rPr lang="es-MX" sz="2200" dirty="0" smtClean="0"/>
              <a:t>Gestión de las materias: ABM de las materias del sistema</a:t>
            </a:r>
          </a:p>
          <a:p>
            <a:pPr algn="just"/>
            <a:r>
              <a:rPr lang="es-MX" sz="2200" dirty="0" smtClean="0"/>
              <a:t>Aceptar o rechazar solicitudes de registro de docentes: cuando completan el formulario de registro, los docentes envían una solicitud de registro con sus datos al sistema, la cual el administrador se encarga de analizar y de aprobar o rechazar.</a:t>
            </a:r>
          </a:p>
          <a:p>
            <a:pPr algn="just"/>
            <a:r>
              <a:rPr lang="es-MX" sz="2200" dirty="0" smtClean="0"/>
              <a:t>Eliminar docentes: El administrador elimina docentes del sistema</a:t>
            </a:r>
          </a:p>
          <a:p>
            <a:pPr algn="just"/>
            <a:r>
              <a:rPr lang="es-MX" sz="2200" dirty="0" smtClean="0"/>
              <a:t>Aceptar o rechazar solicitud de docentes para impartir materia: el docente si desea administrar exámenes en una materia en la cual no esta asociado envía una solicitud al administrador, este ultimo la evalúa y decide aceptarla o rechazarla</a:t>
            </a:r>
            <a:endParaRPr lang="es-AR" sz="2200" dirty="0"/>
          </a:p>
        </p:txBody>
      </p:sp>
    </p:spTree>
    <p:extLst>
      <p:ext uri="{BB962C8B-B14F-4D97-AF65-F5344CB8AC3E}">
        <p14:creationId xmlns:p14="http://schemas.microsoft.com/office/powerpoint/2010/main" val="2804802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Requisitos obtenidos (II)</a:t>
            </a:r>
            <a:endParaRPr lang="es-AR"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s-MX" sz="2000" dirty="0" smtClean="0"/>
              <a:t>Requisitos funcionales para el modulo del docente:</a:t>
            </a:r>
          </a:p>
          <a:p>
            <a:pPr algn="just"/>
            <a:r>
              <a:rPr lang="es-MX" sz="2000" dirty="0" smtClean="0"/>
              <a:t>Registrarse: el docente completa un formulario con sus datos para enviar una solicitud de registro al administrador y así poder entrar al sistema (en caso de que se apruebe su solicitud)</a:t>
            </a:r>
          </a:p>
          <a:p>
            <a:pPr algn="just"/>
            <a:r>
              <a:rPr lang="es-MX" sz="2000" dirty="0" smtClean="0"/>
              <a:t>Gestionar unidades: ABM de las unidades de la materia, cada unidad tiene sus propias preguntas.</a:t>
            </a:r>
          </a:p>
          <a:p>
            <a:pPr algn="just"/>
            <a:r>
              <a:rPr lang="es-MX" sz="2000" dirty="0" smtClean="0"/>
              <a:t>Gestionar preguntas: ABM de las preguntas de la unidad</a:t>
            </a:r>
          </a:p>
          <a:p>
            <a:pPr algn="just"/>
            <a:r>
              <a:rPr lang="es-MX" sz="2000" dirty="0" smtClean="0"/>
              <a:t>Gestionar opciones: ABM de las opciones de la pregunta (correctas e incorrectas)</a:t>
            </a:r>
          </a:p>
          <a:p>
            <a:pPr algn="just"/>
            <a:r>
              <a:rPr lang="es-MX" sz="2000" dirty="0" smtClean="0"/>
              <a:t>Gestionar examen: ABM de exámenes, en si este requisito crea un criterio a la hora de seleccionar preguntas aleatorias de la materia (que tipos de pregunta se usan, cuantas, cuantas unidades, etc.)</a:t>
            </a:r>
          </a:p>
          <a:p>
            <a:pPr algn="just"/>
            <a:r>
              <a:rPr lang="es-MX" sz="2000" dirty="0" smtClean="0"/>
              <a:t>Solicitar materia: el docente selecciona la materia a la que desea acceder y envía una solicitud al administrador.</a:t>
            </a:r>
          </a:p>
          <a:p>
            <a:pPr algn="just"/>
            <a:r>
              <a:rPr lang="es-MX" sz="2000" dirty="0" smtClean="0"/>
              <a:t>Aceptar o rechazar alumnos: los alumnos solicitan el acceso a los exámenes de la materia y envían una solicitud a los docentes de la misma. Los mismos aceptan o rechazan el acceso del alumno solicitado.</a:t>
            </a:r>
          </a:p>
          <a:p>
            <a:pPr algn="just"/>
            <a:r>
              <a:rPr lang="es-MX" sz="2000" dirty="0" smtClean="0"/>
              <a:t>Expulsar alumnos de la materia: el docente selecciona los alumnos que ya no quiere que estén en la materia</a:t>
            </a:r>
          </a:p>
          <a:p>
            <a:pPr algn="just"/>
            <a:r>
              <a:rPr lang="es-MX" sz="2000" dirty="0" smtClean="0"/>
              <a:t>Exportar un examen: El docente seleccionará un examen creado, el mismo se generará aleatoriamente y será descargado en el formato de archivo seleccionado por el docente.</a:t>
            </a:r>
            <a:endParaRPr lang="es-AR" sz="2000" dirty="0"/>
          </a:p>
        </p:txBody>
      </p:sp>
    </p:spTree>
    <p:extLst>
      <p:ext uri="{BB962C8B-B14F-4D97-AF65-F5344CB8AC3E}">
        <p14:creationId xmlns:p14="http://schemas.microsoft.com/office/powerpoint/2010/main" val="163155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Requisitos obtenidos (III)</a:t>
            </a:r>
            <a:endParaRPr lang="es-AR" dirty="0"/>
          </a:p>
        </p:txBody>
      </p:sp>
      <p:sp>
        <p:nvSpPr>
          <p:cNvPr id="3" name="Content Placeholder 2"/>
          <p:cNvSpPr>
            <a:spLocks noGrp="1"/>
          </p:cNvSpPr>
          <p:nvPr>
            <p:ph idx="1"/>
          </p:nvPr>
        </p:nvSpPr>
        <p:spPr/>
        <p:txBody>
          <a:bodyPr>
            <a:normAutofit fontScale="92500" lnSpcReduction="20000"/>
          </a:bodyPr>
          <a:lstStyle/>
          <a:p>
            <a:pPr marL="0" indent="0">
              <a:buNone/>
            </a:pPr>
            <a:r>
              <a:rPr lang="es-MX" dirty="0" smtClean="0"/>
              <a:t>Requisitos funcionales para el modulo del alumno:</a:t>
            </a:r>
          </a:p>
          <a:p>
            <a:r>
              <a:rPr lang="es-MX" dirty="0" smtClean="0"/>
              <a:t>Registrarse: el alumno completa el formulario de registro obteniendo acceso al sistema</a:t>
            </a:r>
          </a:p>
          <a:p>
            <a:r>
              <a:rPr lang="es-MX" dirty="0" smtClean="0"/>
              <a:t>Inscribirse a materia: el alumno selecciona una materia y envía una solicitud de inscripción a los docentes para tener un acceso habilitado</a:t>
            </a:r>
          </a:p>
          <a:p>
            <a:r>
              <a:rPr lang="es-MX" dirty="0" smtClean="0"/>
              <a:t>Realizar examen: el alumno realiza un examen de una de las materias a la que esta inscripto</a:t>
            </a:r>
          </a:p>
          <a:p>
            <a:r>
              <a:rPr lang="es-MX" dirty="0" smtClean="0"/>
              <a:t>Buscar examen: El alumno busca un examen por materia, carrera o nombre</a:t>
            </a:r>
          </a:p>
          <a:p>
            <a:endParaRPr lang="es-AR" dirty="0"/>
          </a:p>
        </p:txBody>
      </p:sp>
    </p:spTree>
    <p:extLst>
      <p:ext uri="{BB962C8B-B14F-4D97-AF65-F5344CB8AC3E}">
        <p14:creationId xmlns:p14="http://schemas.microsoft.com/office/powerpoint/2010/main" val="1668712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Requisitos obtenidos (IV)</a:t>
            </a:r>
            <a:endParaRPr lang="es-AR" dirty="0"/>
          </a:p>
        </p:txBody>
      </p:sp>
      <p:sp>
        <p:nvSpPr>
          <p:cNvPr id="3" name="Content Placeholder 2"/>
          <p:cNvSpPr>
            <a:spLocks noGrp="1"/>
          </p:cNvSpPr>
          <p:nvPr>
            <p:ph idx="1"/>
          </p:nvPr>
        </p:nvSpPr>
        <p:spPr/>
        <p:txBody>
          <a:bodyPr/>
          <a:lstStyle/>
          <a:p>
            <a:pPr marL="0" indent="0">
              <a:buNone/>
            </a:pPr>
            <a:r>
              <a:rPr lang="es-MX" dirty="0" smtClean="0"/>
              <a:t>Requisitos adicionales:</a:t>
            </a:r>
          </a:p>
          <a:p>
            <a:r>
              <a:rPr lang="es-MX" dirty="0" smtClean="0"/>
              <a:t>Recuperar contraseña</a:t>
            </a:r>
          </a:p>
          <a:p>
            <a:r>
              <a:rPr lang="es-MX" dirty="0" smtClean="0"/>
              <a:t>Cerrar examen: cuando se llegue a la fecha de cierre, el examen deja de ser visible para los alumnos</a:t>
            </a:r>
            <a:endParaRPr lang="es-AR" dirty="0"/>
          </a:p>
        </p:txBody>
      </p:sp>
    </p:spTree>
    <p:extLst>
      <p:ext uri="{BB962C8B-B14F-4D97-AF65-F5344CB8AC3E}">
        <p14:creationId xmlns:p14="http://schemas.microsoft.com/office/powerpoint/2010/main" val="40440868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9552" y="91050"/>
            <a:ext cx="8424936" cy="6551255"/>
          </a:xfrm>
        </p:spPr>
      </p:pic>
    </p:spTree>
    <p:extLst>
      <p:ext uri="{BB962C8B-B14F-4D97-AF65-F5344CB8AC3E}">
        <p14:creationId xmlns:p14="http://schemas.microsoft.com/office/powerpoint/2010/main" val="3821439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0"/>
            <a:ext cx="7092108" cy="6858000"/>
          </a:xfrm>
          <a:prstGeom prst="rect">
            <a:avLst/>
          </a:prstGeom>
        </p:spPr>
      </p:pic>
    </p:spTree>
    <p:extLst>
      <p:ext uri="{BB962C8B-B14F-4D97-AF65-F5344CB8AC3E}">
        <p14:creationId xmlns:p14="http://schemas.microsoft.com/office/powerpoint/2010/main" val="3158939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628</Words>
  <Application>Microsoft Office PowerPoint</Application>
  <PresentationFormat>Presentación en pantalla (4:3)</PresentationFormat>
  <Paragraphs>42</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Calibri</vt:lpstr>
      <vt:lpstr>Office Theme</vt:lpstr>
      <vt:lpstr>Ambiente de AutoEvaluación 2.0 (AAEV 2.0)</vt:lpstr>
      <vt:lpstr>Objetivo del Sistema</vt:lpstr>
      <vt:lpstr>Herramientas y características</vt:lpstr>
      <vt:lpstr>Requisitos obtenidos (I)</vt:lpstr>
      <vt:lpstr>Requisitos obtenidos (II)</vt:lpstr>
      <vt:lpstr>Requisitos obtenidos (III)</vt:lpstr>
      <vt:lpstr>Requisitos obtenidos (IV)</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Ambiente de AutoEvaluación 2.0 (AAEV 2.0)</dc:title>
  <dc:creator>ALE</dc:creator>
  <cp:lastModifiedBy>Familia Galvan</cp:lastModifiedBy>
  <cp:revision>16</cp:revision>
  <dcterms:created xsi:type="dcterms:W3CDTF">2016-11-07T02:29:26Z</dcterms:created>
  <dcterms:modified xsi:type="dcterms:W3CDTF">2016-11-10T20:02:03Z</dcterms:modified>
</cp:coreProperties>
</file>