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6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4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A1B4-F4C3-4985-AB96-D03901034DC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C61C-80D3-48FE-A527-E1CB3CA6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Novel structural MS-based elucidation methods for the analysis of complex environmental samples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Paolo Benigni</a:t>
            </a:r>
          </a:p>
          <a:p>
            <a:r>
              <a:rPr lang="en-US" dirty="0"/>
              <a:t>Research Mentor: Dr. Francisco Fernandez-Lima</a:t>
            </a:r>
          </a:p>
          <a:p>
            <a:r>
              <a:rPr lang="en-US" dirty="0"/>
              <a:t>Dept. Chemistry and Biochemistry</a:t>
            </a:r>
          </a:p>
        </p:txBody>
      </p:sp>
    </p:spTree>
    <p:extLst>
      <p:ext uri="{BB962C8B-B14F-4D97-AF65-F5344CB8AC3E}">
        <p14:creationId xmlns:p14="http://schemas.microsoft.com/office/powerpoint/2010/main" val="217491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10" y="-27701"/>
            <a:ext cx="7377445" cy="3657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Trapped Ion Mobility Spectrometry coupled to Ultrahigh resolution 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2103" y="3660472"/>
            <a:ext cx="3328358" cy="25379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8476" y="4487254"/>
            <a:ext cx="103518" cy="67286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84" y="3678805"/>
            <a:ext cx="3267982" cy="2615827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3001994" y="3660472"/>
            <a:ext cx="1958195" cy="8267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001994" y="5160114"/>
            <a:ext cx="1896373" cy="5520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269" y="3584564"/>
            <a:ext cx="3433312" cy="252999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801979" y="5496544"/>
            <a:ext cx="1841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6402953" y="3940914"/>
            <a:ext cx="1153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9133" y="6211669"/>
            <a:ext cx="825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Combine the isomeric separation of TIMS to the isobaric separation of FT-ICR MS in order to resolve complex </a:t>
            </a:r>
            <a:r>
              <a:rPr lang="en-US"/>
              <a:t>environmental samples.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05742" y="1629742"/>
            <a:ext cx="2870613" cy="1738520"/>
            <a:chOff x="1217586" y="14791968"/>
            <a:chExt cx="4244051" cy="2570310"/>
          </a:xfrm>
        </p:grpSpPr>
        <p:pic>
          <p:nvPicPr>
            <p:cNvPr id="21" name="Content Placeholder 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90" b="8202"/>
            <a:stretch/>
          </p:blipFill>
          <p:spPr>
            <a:xfrm>
              <a:off x="1217586" y="15278835"/>
              <a:ext cx="4244051" cy="2083443"/>
            </a:xfrm>
            <a:prstGeom prst="rect">
              <a:avLst/>
            </a:prstGeom>
          </p:spPr>
        </p:pic>
        <p:sp>
          <p:nvSpPr>
            <p:cNvPr id="22" name="Oval 21"/>
            <p:cNvSpPr/>
            <p:nvPr/>
          </p:nvSpPr>
          <p:spPr>
            <a:xfrm>
              <a:off x="4241588" y="1600999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+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47487" y="16101435"/>
              <a:ext cx="365760" cy="36576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944825" y="16147154"/>
              <a:ext cx="274320" cy="27432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+</a:t>
              </a:r>
              <a:endParaRPr 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5229" y="14791968"/>
              <a:ext cx="2742891" cy="546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TIMS Analyzer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17496" y="15378037"/>
              <a:ext cx="2118360" cy="19842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45679" y="2252000"/>
            <a:ext cx="402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2770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Novel structural MS-based elucidation methods for the analysis of complex environmental samples</vt:lpstr>
      <vt:lpstr>Trapped Ion Mobility Spectrometry coupled to Ultrahigh resolution 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structural MS-based elucidation methods for the analysis of complex environmental samples</dc:title>
  <dc:creator>Paolo Benigni</dc:creator>
  <cp:lastModifiedBy>Paolo Benigni</cp:lastModifiedBy>
  <cp:revision>5</cp:revision>
  <dcterms:created xsi:type="dcterms:W3CDTF">2017-03-09T16:36:14Z</dcterms:created>
  <dcterms:modified xsi:type="dcterms:W3CDTF">2017-03-10T03:39:02Z</dcterms:modified>
</cp:coreProperties>
</file>