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n, Abbygail" userId="49ae5a53-7274-4af6-8b45-355be33c9742" providerId="ADAL" clId="{C76AD718-76EC-4B84-B691-02D9E4539A33}"/>
    <pc:docChg chg="undo redo custSel addSld modSld modMainMaster">
      <pc:chgData name="Caron, Abbygail" userId="49ae5a53-7274-4af6-8b45-355be33c9742" providerId="ADAL" clId="{C76AD718-76EC-4B84-B691-02D9E4539A33}" dt="2022-03-15T15:13:23.254" v="1325"/>
      <pc:docMkLst>
        <pc:docMk/>
      </pc:docMkLst>
      <pc:sldChg chg="addSp modSp modTransition setBg modAnim">
        <pc:chgData name="Caron, Abbygail" userId="49ae5a53-7274-4af6-8b45-355be33c9742" providerId="ADAL" clId="{C76AD718-76EC-4B84-B691-02D9E4539A33}" dt="2022-03-15T15:10:26.915" v="1321"/>
        <pc:sldMkLst>
          <pc:docMk/>
          <pc:sldMk cId="2475791178" sldId="256"/>
        </pc:sldMkLst>
        <pc:spChg chg="mod">
          <ac:chgData name="Caron, Abbygail" userId="49ae5a53-7274-4af6-8b45-355be33c9742" providerId="ADAL" clId="{C76AD718-76EC-4B84-B691-02D9E4539A33}" dt="2022-03-15T14:04:16.360" v="951" actId="313"/>
          <ac:spMkLst>
            <pc:docMk/>
            <pc:sldMk cId="2475791178" sldId="256"/>
            <ac:spMk id="2" creationId="{705D4F2F-CD4C-4836-9F1A-4C038B90AC21}"/>
          </ac:spMkLst>
        </pc:spChg>
        <pc:spChg chg="mod">
          <ac:chgData name="Caron, Abbygail" userId="49ae5a53-7274-4af6-8b45-355be33c9742" providerId="ADAL" clId="{C76AD718-76EC-4B84-B691-02D9E4539A33}" dt="2022-03-15T14:01:50.259" v="937" actId="207"/>
          <ac:spMkLst>
            <pc:docMk/>
            <pc:sldMk cId="2475791178" sldId="256"/>
            <ac:spMk id="3" creationId="{EB28B251-6CBF-4893-AAD1-247EF42CE51A}"/>
          </ac:spMkLst>
        </pc:spChg>
        <pc:spChg chg="add mod">
          <ac:chgData name="Caron, Abbygail" userId="49ae5a53-7274-4af6-8b45-355be33c9742" providerId="ADAL" clId="{C76AD718-76EC-4B84-B691-02D9E4539A33}" dt="2022-03-15T14:35:34.083" v="1129"/>
          <ac:spMkLst>
            <pc:docMk/>
            <pc:sldMk cId="2475791178" sldId="256"/>
            <ac:spMk id="4" creationId="{4C783794-0FB6-4D30-9C14-958B73F7E73E}"/>
          </ac:spMkLst>
        </pc:spChg>
      </pc:sldChg>
      <pc:sldChg chg="addSp delSp modSp modTransition modAnim">
        <pc:chgData name="Caron, Abbygail" userId="49ae5a53-7274-4af6-8b45-355be33c9742" providerId="ADAL" clId="{C76AD718-76EC-4B84-B691-02D9E4539A33}" dt="2022-03-15T15:13:23.254" v="1325"/>
        <pc:sldMkLst>
          <pc:docMk/>
          <pc:sldMk cId="3647776306" sldId="257"/>
        </pc:sldMkLst>
        <pc:spChg chg="mod">
          <ac:chgData name="Caron, Abbygail" userId="49ae5a53-7274-4af6-8b45-355be33c9742" providerId="ADAL" clId="{C76AD718-76EC-4B84-B691-02D9E4539A33}" dt="2022-03-15T14:02:37.538" v="940" actId="207"/>
          <ac:spMkLst>
            <pc:docMk/>
            <pc:sldMk cId="3647776306" sldId="257"/>
            <ac:spMk id="2" creationId="{42A52C79-2A6F-4F34-ADD3-14BD6BCACB7C}"/>
          </ac:spMkLst>
        </pc:spChg>
        <pc:spChg chg="mod">
          <ac:chgData name="Caron, Abbygail" userId="49ae5a53-7274-4af6-8b45-355be33c9742" providerId="ADAL" clId="{C76AD718-76EC-4B84-B691-02D9E4539A33}" dt="2022-03-15T14:04:21.689" v="952" actId="313"/>
          <ac:spMkLst>
            <pc:docMk/>
            <pc:sldMk cId="3647776306" sldId="257"/>
            <ac:spMk id="3" creationId="{05B893D0-608E-4466-9FF6-390A4F52BE45}"/>
          </ac:spMkLst>
        </pc:spChg>
        <pc:spChg chg="add del mod">
          <ac:chgData name="Caron, Abbygail" userId="49ae5a53-7274-4af6-8b45-355be33c9742" providerId="ADAL" clId="{C76AD718-76EC-4B84-B691-02D9E4539A33}" dt="2022-03-15T14:35:21.591" v="1128"/>
          <ac:spMkLst>
            <pc:docMk/>
            <pc:sldMk cId="3647776306" sldId="257"/>
            <ac:spMk id="4" creationId="{A576E0A6-D9F6-43C5-9097-97139BE8EBFF}"/>
          </ac:spMkLst>
        </pc:spChg>
        <pc:spChg chg="add del mod">
          <ac:chgData name="Caron, Abbygail" userId="49ae5a53-7274-4af6-8b45-355be33c9742" providerId="ADAL" clId="{C76AD718-76EC-4B84-B691-02D9E4539A33}" dt="2022-03-15T14:55:29.517" v="1241"/>
          <ac:spMkLst>
            <pc:docMk/>
            <pc:sldMk cId="3647776306" sldId="257"/>
            <ac:spMk id="5" creationId="{7C5833FA-91CB-4846-8E1D-0E5CE1B341E4}"/>
          </ac:spMkLst>
        </pc:spChg>
      </pc:sldChg>
      <pc:sldChg chg="addSp modSp modTransition modAnim">
        <pc:chgData name="Caron, Abbygail" userId="49ae5a53-7274-4af6-8b45-355be33c9742" providerId="ADAL" clId="{C76AD718-76EC-4B84-B691-02D9E4539A33}" dt="2022-03-15T14:47:55.384" v="1195"/>
        <pc:sldMkLst>
          <pc:docMk/>
          <pc:sldMk cId="2488809956" sldId="258"/>
        </pc:sldMkLst>
        <pc:spChg chg="mod">
          <ac:chgData name="Caron, Abbygail" userId="49ae5a53-7274-4af6-8b45-355be33c9742" providerId="ADAL" clId="{C76AD718-76EC-4B84-B691-02D9E4539A33}" dt="2022-03-15T14:03:04.722" v="943" actId="207"/>
          <ac:spMkLst>
            <pc:docMk/>
            <pc:sldMk cId="2488809956" sldId="258"/>
            <ac:spMk id="2" creationId="{BABB2DC0-0816-455E-B6FA-578B7797D09A}"/>
          </ac:spMkLst>
        </pc:spChg>
        <pc:spChg chg="mod">
          <ac:chgData name="Caron, Abbygail" userId="49ae5a53-7274-4af6-8b45-355be33c9742" providerId="ADAL" clId="{C76AD718-76EC-4B84-B691-02D9E4539A33}" dt="2022-03-15T14:41:47.330" v="1165" actId="14861"/>
          <ac:spMkLst>
            <pc:docMk/>
            <pc:sldMk cId="2488809956" sldId="258"/>
            <ac:spMk id="3" creationId="{7C308E77-C93F-4DC2-9E83-012E9ED3BE68}"/>
          </ac:spMkLst>
        </pc:spChg>
        <pc:picChg chg="add mod">
          <ac:chgData name="Caron, Abbygail" userId="49ae5a53-7274-4af6-8b45-355be33c9742" providerId="ADAL" clId="{C76AD718-76EC-4B84-B691-02D9E4539A33}" dt="2022-03-15T14:47:22.980" v="1189" actId="1076"/>
          <ac:picMkLst>
            <pc:docMk/>
            <pc:sldMk cId="2488809956" sldId="258"/>
            <ac:picMk id="5" creationId="{B889EA8F-E6D7-4809-AE44-425867761E0B}"/>
          </ac:picMkLst>
        </pc:picChg>
      </pc:sldChg>
      <pc:sldChg chg="addSp modSp modTransition modAnim">
        <pc:chgData name="Caron, Abbygail" userId="49ae5a53-7274-4af6-8b45-355be33c9742" providerId="ADAL" clId="{C76AD718-76EC-4B84-B691-02D9E4539A33}" dt="2022-03-15T15:02:24.917" v="1263"/>
        <pc:sldMkLst>
          <pc:docMk/>
          <pc:sldMk cId="3872883019" sldId="259"/>
        </pc:sldMkLst>
        <pc:spChg chg="mod">
          <ac:chgData name="Caron, Abbygail" userId="49ae5a53-7274-4af6-8b45-355be33c9742" providerId="ADAL" clId="{C76AD718-76EC-4B84-B691-02D9E4539A33}" dt="2022-03-15T14:57:01.765" v="1242" actId="339"/>
          <ac:spMkLst>
            <pc:docMk/>
            <pc:sldMk cId="3872883019" sldId="259"/>
            <ac:spMk id="2" creationId="{21747923-2CE7-4EF2-9A75-983FEA2A32EC}"/>
          </ac:spMkLst>
        </pc:spChg>
        <pc:spChg chg="mod">
          <ac:chgData name="Caron, Abbygail" userId="49ae5a53-7274-4af6-8b45-355be33c9742" providerId="ADAL" clId="{C76AD718-76EC-4B84-B691-02D9E4539A33}" dt="2022-03-15T14:58:03.753" v="1247" actId="20577"/>
          <ac:spMkLst>
            <pc:docMk/>
            <pc:sldMk cId="3872883019" sldId="259"/>
            <ac:spMk id="3" creationId="{5E6945CB-F430-4CD5-8A15-BEBED90C63B3}"/>
          </ac:spMkLst>
        </pc:spChg>
        <pc:picChg chg="add mod">
          <ac:chgData name="Caron, Abbygail" userId="49ae5a53-7274-4af6-8b45-355be33c9742" providerId="ADAL" clId="{C76AD718-76EC-4B84-B691-02D9E4539A33}" dt="2022-03-15T15:02:14.679" v="1261" actId="1076"/>
          <ac:picMkLst>
            <pc:docMk/>
            <pc:sldMk cId="3872883019" sldId="259"/>
            <ac:picMk id="5" creationId="{B80C2A15-A33D-40B4-80DF-28834D8FF2CC}"/>
          </ac:picMkLst>
        </pc:picChg>
      </pc:sldChg>
      <pc:sldChg chg="addSp modSp modTransition modAnim">
        <pc:chgData name="Caron, Abbygail" userId="49ae5a53-7274-4af6-8b45-355be33c9742" providerId="ADAL" clId="{C76AD718-76EC-4B84-B691-02D9E4539A33}" dt="2022-03-15T15:06:41.422" v="1305"/>
        <pc:sldMkLst>
          <pc:docMk/>
          <pc:sldMk cId="4238397343" sldId="260"/>
        </pc:sldMkLst>
        <pc:spChg chg="mod">
          <ac:chgData name="Caron, Abbygail" userId="49ae5a53-7274-4af6-8b45-355be33c9742" providerId="ADAL" clId="{C76AD718-76EC-4B84-B691-02D9E4539A33}" dt="2022-03-15T14:03:40.123" v="947" actId="207"/>
          <ac:spMkLst>
            <pc:docMk/>
            <pc:sldMk cId="4238397343" sldId="260"/>
            <ac:spMk id="2" creationId="{F325C6D5-4841-4A47-AA9D-27B06817328F}"/>
          </ac:spMkLst>
        </pc:spChg>
        <pc:spChg chg="mod">
          <ac:chgData name="Caron, Abbygail" userId="49ae5a53-7274-4af6-8b45-355be33c9742" providerId="ADAL" clId="{C76AD718-76EC-4B84-B691-02D9E4539A33}" dt="2022-03-15T14:03:35.608" v="946" actId="207"/>
          <ac:spMkLst>
            <pc:docMk/>
            <pc:sldMk cId="4238397343" sldId="260"/>
            <ac:spMk id="3" creationId="{D1191553-2F15-4D0E-A4C5-0FD92658EC19}"/>
          </ac:spMkLst>
        </pc:spChg>
        <pc:picChg chg="add mod">
          <ac:chgData name="Caron, Abbygail" userId="49ae5a53-7274-4af6-8b45-355be33c9742" providerId="ADAL" clId="{C76AD718-76EC-4B84-B691-02D9E4539A33}" dt="2022-03-15T15:06:00.594" v="1300" actId="1076"/>
          <ac:picMkLst>
            <pc:docMk/>
            <pc:sldMk cId="4238397343" sldId="260"/>
            <ac:picMk id="5" creationId="{0C6DCE9F-28A6-405A-8509-62CDDBC740BF}"/>
          </ac:picMkLst>
        </pc:picChg>
      </pc:sldChg>
      <pc:sldChg chg="modSp add modTransition modAnim">
        <pc:chgData name="Caron, Abbygail" userId="49ae5a53-7274-4af6-8b45-355be33c9742" providerId="ADAL" clId="{C76AD718-76EC-4B84-B691-02D9E4539A33}" dt="2022-03-15T15:07:41.068" v="1313"/>
        <pc:sldMkLst>
          <pc:docMk/>
          <pc:sldMk cId="1933747394" sldId="261"/>
        </pc:sldMkLst>
        <pc:spChg chg="mod">
          <ac:chgData name="Caron, Abbygail" userId="49ae5a53-7274-4af6-8b45-355be33c9742" providerId="ADAL" clId="{C76AD718-76EC-4B84-B691-02D9E4539A33}" dt="2022-03-15T14:03:58.035" v="950" actId="207"/>
          <ac:spMkLst>
            <pc:docMk/>
            <pc:sldMk cId="1933747394" sldId="261"/>
            <ac:spMk id="2" creationId="{3AF554CD-6FB3-4B13-A4B2-D77A8EAE444B}"/>
          </ac:spMkLst>
        </pc:spChg>
        <pc:spChg chg="mod">
          <ac:chgData name="Caron, Abbygail" userId="49ae5a53-7274-4af6-8b45-355be33c9742" providerId="ADAL" clId="{C76AD718-76EC-4B84-B691-02D9E4539A33}" dt="2022-03-15T14:03:51.628" v="949" actId="207"/>
          <ac:spMkLst>
            <pc:docMk/>
            <pc:sldMk cId="1933747394" sldId="261"/>
            <ac:spMk id="3" creationId="{9CA5E83D-FF2B-43DB-B7CA-EE275A500B93}"/>
          </ac:spMkLst>
        </pc:spChg>
      </pc:sldChg>
      <pc:sldMasterChg chg="modTransition modSldLayout">
        <pc:chgData name="Caron, Abbygail" userId="49ae5a53-7274-4af6-8b45-355be33c9742" providerId="ADAL" clId="{C76AD718-76EC-4B84-B691-02D9E4539A33}" dt="2022-03-15T13:36:41.673" v="863"/>
        <pc:sldMasterMkLst>
          <pc:docMk/>
          <pc:sldMasterMk cId="1400245144" sldId="2147483648"/>
        </pc:sldMasterMkLst>
        <pc:sldLayoutChg chg="modTransition">
          <pc:chgData name="Caron, Abbygail" userId="49ae5a53-7274-4af6-8b45-355be33c9742" providerId="ADAL" clId="{C76AD718-76EC-4B84-B691-02D9E4539A33}" dt="2022-03-15T13:36:41.673" v="863"/>
          <pc:sldLayoutMkLst>
            <pc:docMk/>
            <pc:sldMasterMk cId="1400245144" sldId="2147483648"/>
            <pc:sldLayoutMk cId="873689901" sldId="2147483649"/>
          </pc:sldLayoutMkLst>
        </pc:sldLayoutChg>
        <pc:sldLayoutChg chg="modTransition">
          <pc:chgData name="Caron, Abbygail" userId="49ae5a53-7274-4af6-8b45-355be33c9742" providerId="ADAL" clId="{C76AD718-76EC-4B84-B691-02D9E4539A33}" dt="2022-03-15T13:36:41.673" v="863"/>
          <pc:sldLayoutMkLst>
            <pc:docMk/>
            <pc:sldMasterMk cId="1400245144" sldId="2147483648"/>
            <pc:sldLayoutMk cId="834097339" sldId="2147483650"/>
          </pc:sldLayoutMkLst>
        </pc:sldLayoutChg>
        <pc:sldLayoutChg chg="modTransition">
          <pc:chgData name="Caron, Abbygail" userId="49ae5a53-7274-4af6-8b45-355be33c9742" providerId="ADAL" clId="{C76AD718-76EC-4B84-B691-02D9E4539A33}" dt="2022-03-15T13:36:41.673" v="863"/>
          <pc:sldLayoutMkLst>
            <pc:docMk/>
            <pc:sldMasterMk cId="1400245144" sldId="2147483648"/>
            <pc:sldLayoutMk cId="573606496" sldId="2147483651"/>
          </pc:sldLayoutMkLst>
        </pc:sldLayoutChg>
        <pc:sldLayoutChg chg="modTransition">
          <pc:chgData name="Caron, Abbygail" userId="49ae5a53-7274-4af6-8b45-355be33c9742" providerId="ADAL" clId="{C76AD718-76EC-4B84-B691-02D9E4539A33}" dt="2022-03-15T13:36:41.673" v="863"/>
          <pc:sldLayoutMkLst>
            <pc:docMk/>
            <pc:sldMasterMk cId="1400245144" sldId="2147483648"/>
            <pc:sldLayoutMk cId="2883998533" sldId="2147483652"/>
          </pc:sldLayoutMkLst>
        </pc:sldLayoutChg>
        <pc:sldLayoutChg chg="modTransition">
          <pc:chgData name="Caron, Abbygail" userId="49ae5a53-7274-4af6-8b45-355be33c9742" providerId="ADAL" clId="{C76AD718-76EC-4B84-B691-02D9E4539A33}" dt="2022-03-15T13:36:41.673" v="863"/>
          <pc:sldLayoutMkLst>
            <pc:docMk/>
            <pc:sldMasterMk cId="1400245144" sldId="2147483648"/>
            <pc:sldLayoutMk cId="3050401918" sldId="2147483653"/>
          </pc:sldLayoutMkLst>
        </pc:sldLayoutChg>
        <pc:sldLayoutChg chg="modTransition">
          <pc:chgData name="Caron, Abbygail" userId="49ae5a53-7274-4af6-8b45-355be33c9742" providerId="ADAL" clId="{C76AD718-76EC-4B84-B691-02D9E4539A33}" dt="2022-03-15T13:36:41.673" v="863"/>
          <pc:sldLayoutMkLst>
            <pc:docMk/>
            <pc:sldMasterMk cId="1400245144" sldId="2147483648"/>
            <pc:sldLayoutMk cId="961750624" sldId="2147483654"/>
          </pc:sldLayoutMkLst>
        </pc:sldLayoutChg>
        <pc:sldLayoutChg chg="modTransition">
          <pc:chgData name="Caron, Abbygail" userId="49ae5a53-7274-4af6-8b45-355be33c9742" providerId="ADAL" clId="{C76AD718-76EC-4B84-B691-02D9E4539A33}" dt="2022-03-15T13:36:41.673" v="863"/>
          <pc:sldLayoutMkLst>
            <pc:docMk/>
            <pc:sldMasterMk cId="1400245144" sldId="2147483648"/>
            <pc:sldLayoutMk cId="2436234663" sldId="2147483655"/>
          </pc:sldLayoutMkLst>
        </pc:sldLayoutChg>
        <pc:sldLayoutChg chg="modTransition">
          <pc:chgData name="Caron, Abbygail" userId="49ae5a53-7274-4af6-8b45-355be33c9742" providerId="ADAL" clId="{C76AD718-76EC-4B84-B691-02D9E4539A33}" dt="2022-03-15T13:36:41.673" v="863"/>
          <pc:sldLayoutMkLst>
            <pc:docMk/>
            <pc:sldMasterMk cId="1400245144" sldId="2147483648"/>
            <pc:sldLayoutMk cId="690506546" sldId="2147483656"/>
          </pc:sldLayoutMkLst>
        </pc:sldLayoutChg>
        <pc:sldLayoutChg chg="modTransition">
          <pc:chgData name="Caron, Abbygail" userId="49ae5a53-7274-4af6-8b45-355be33c9742" providerId="ADAL" clId="{C76AD718-76EC-4B84-B691-02D9E4539A33}" dt="2022-03-15T13:36:41.673" v="863"/>
          <pc:sldLayoutMkLst>
            <pc:docMk/>
            <pc:sldMasterMk cId="1400245144" sldId="2147483648"/>
            <pc:sldLayoutMk cId="3723270358" sldId="2147483657"/>
          </pc:sldLayoutMkLst>
        </pc:sldLayoutChg>
        <pc:sldLayoutChg chg="modTransition">
          <pc:chgData name="Caron, Abbygail" userId="49ae5a53-7274-4af6-8b45-355be33c9742" providerId="ADAL" clId="{C76AD718-76EC-4B84-B691-02D9E4539A33}" dt="2022-03-15T13:36:41.673" v="863"/>
          <pc:sldLayoutMkLst>
            <pc:docMk/>
            <pc:sldMasterMk cId="1400245144" sldId="2147483648"/>
            <pc:sldLayoutMk cId="73491096" sldId="2147483658"/>
          </pc:sldLayoutMkLst>
        </pc:sldLayoutChg>
        <pc:sldLayoutChg chg="modTransition">
          <pc:chgData name="Caron, Abbygail" userId="49ae5a53-7274-4af6-8b45-355be33c9742" providerId="ADAL" clId="{C76AD718-76EC-4B84-B691-02D9E4539A33}" dt="2022-03-15T13:36:41.673" v="863"/>
          <pc:sldLayoutMkLst>
            <pc:docMk/>
            <pc:sldMasterMk cId="1400245144" sldId="2147483648"/>
            <pc:sldLayoutMk cId="2572968411" sldId="2147483659"/>
          </pc:sldLayoutMkLst>
        </pc:sldLayoutChg>
      </pc:sldMasterChg>
      <pc:sldMasterChg chg="modTransition modSldLayout">
        <pc:chgData name="Caron, Abbygail" userId="49ae5a53-7274-4af6-8b45-355be33c9742" providerId="ADAL" clId="{C76AD718-76EC-4B84-B691-02D9E4539A33}" dt="2022-03-15T14:00:26.804" v="930"/>
        <pc:sldMasterMkLst>
          <pc:docMk/>
          <pc:sldMasterMk cId="69105081" sldId="2147483660"/>
        </pc:sldMasterMkLst>
        <pc:sldLayoutChg chg="modTransition">
          <pc:chgData name="Caron, Abbygail" userId="49ae5a53-7274-4af6-8b45-355be33c9742" providerId="ADAL" clId="{C76AD718-76EC-4B84-B691-02D9E4539A33}" dt="2022-03-15T14:00:26.804" v="930"/>
          <pc:sldLayoutMkLst>
            <pc:docMk/>
            <pc:sldMasterMk cId="69105081" sldId="2147483660"/>
            <pc:sldLayoutMk cId="2427918823" sldId="2147483661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26.804" v="930"/>
          <pc:sldLayoutMkLst>
            <pc:docMk/>
            <pc:sldMasterMk cId="69105081" sldId="2147483660"/>
            <pc:sldLayoutMk cId="2208527803" sldId="2147483662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26.804" v="930"/>
          <pc:sldLayoutMkLst>
            <pc:docMk/>
            <pc:sldMasterMk cId="69105081" sldId="2147483660"/>
            <pc:sldLayoutMk cId="2646878466" sldId="2147483663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26.804" v="930"/>
          <pc:sldLayoutMkLst>
            <pc:docMk/>
            <pc:sldMasterMk cId="69105081" sldId="2147483660"/>
            <pc:sldLayoutMk cId="2103493546" sldId="2147483664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26.804" v="930"/>
          <pc:sldLayoutMkLst>
            <pc:docMk/>
            <pc:sldMasterMk cId="69105081" sldId="2147483660"/>
            <pc:sldLayoutMk cId="3421074000" sldId="2147483665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26.804" v="930"/>
          <pc:sldLayoutMkLst>
            <pc:docMk/>
            <pc:sldMasterMk cId="69105081" sldId="2147483660"/>
            <pc:sldLayoutMk cId="1920669879" sldId="2147483666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26.804" v="930"/>
          <pc:sldLayoutMkLst>
            <pc:docMk/>
            <pc:sldMasterMk cId="69105081" sldId="2147483660"/>
            <pc:sldLayoutMk cId="950376476" sldId="2147483667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26.804" v="930"/>
          <pc:sldLayoutMkLst>
            <pc:docMk/>
            <pc:sldMasterMk cId="69105081" sldId="2147483660"/>
            <pc:sldLayoutMk cId="2107431602" sldId="2147483668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26.804" v="930"/>
          <pc:sldLayoutMkLst>
            <pc:docMk/>
            <pc:sldMasterMk cId="69105081" sldId="2147483660"/>
            <pc:sldLayoutMk cId="1559955708" sldId="2147483669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26.804" v="930"/>
          <pc:sldLayoutMkLst>
            <pc:docMk/>
            <pc:sldMasterMk cId="69105081" sldId="2147483660"/>
            <pc:sldLayoutMk cId="3816707821" sldId="2147483670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26.804" v="930"/>
          <pc:sldLayoutMkLst>
            <pc:docMk/>
            <pc:sldMasterMk cId="69105081" sldId="2147483660"/>
            <pc:sldLayoutMk cId="2105932014" sldId="2147483671"/>
          </pc:sldLayoutMkLst>
        </pc:sldLayoutChg>
      </pc:sldMasterChg>
      <pc:sldMasterChg chg="modTransition modSldLayout">
        <pc:chgData name="Caron, Abbygail" userId="49ae5a53-7274-4af6-8b45-355be33c9742" providerId="ADAL" clId="{C76AD718-76EC-4B84-B691-02D9E4539A33}" dt="2022-03-15T14:00:29.032" v="931"/>
        <pc:sldMasterMkLst>
          <pc:docMk/>
          <pc:sldMasterMk cId="896558399" sldId="2147483672"/>
        </pc:sldMasterMkLst>
        <pc:sldLayoutChg chg="modTransition">
          <pc:chgData name="Caron, Abbygail" userId="49ae5a53-7274-4af6-8b45-355be33c9742" providerId="ADAL" clId="{C76AD718-76EC-4B84-B691-02D9E4539A33}" dt="2022-03-15T14:00:29.032" v="931"/>
          <pc:sldLayoutMkLst>
            <pc:docMk/>
            <pc:sldMasterMk cId="896558399" sldId="2147483672"/>
            <pc:sldLayoutMk cId="2394765723" sldId="2147483673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29.032" v="931"/>
          <pc:sldLayoutMkLst>
            <pc:docMk/>
            <pc:sldMasterMk cId="896558399" sldId="2147483672"/>
            <pc:sldLayoutMk cId="1196538151" sldId="2147483674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29.032" v="931"/>
          <pc:sldLayoutMkLst>
            <pc:docMk/>
            <pc:sldMasterMk cId="896558399" sldId="2147483672"/>
            <pc:sldLayoutMk cId="3924627023" sldId="2147483675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29.032" v="931"/>
          <pc:sldLayoutMkLst>
            <pc:docMk/>
            <pc:sldMasterMk cId="896558399" sldId="2147483672"/>
            <pc:sldLayoutMk cId="3200313465" sldId="2147483676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29.032" v="931"/>
          <pc:sldLayoutMkLst>
            <pc:docMk/>
            <pc:sldMasterMk cId="896558399" sldId="2147483672"/>
            <pc:sldLayoutMk cId="1500992746" sldId="2147483677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29.032" v="931"/>
          <pc:sldLayoutMkLst>
            <pc:docMk/>
            <pc:sldMasterMk cId="896558399" sldId="2147483672"/>
            <pc:sldLayoutMk cId="3456432678" sldId="2147483678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29.032" v="931"/>
          <pc:sldLayoutMkLst>
            <pc:docMk/>
            <pc:sldMasterMk cId="896558399" sldId="2147483672"/>
            <pc:sldLayoutMk cId="1842899791" sldId="2147483679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29.032" v="931"/>
          <pc:sldLayoutMkLst>
            <pc:docMk/>
            <pc:sldMasterMk cId="896558399" sldId="2147483672"/>
            <pc:sldLayoutMk cId="1141791060" sldId="2147483680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29.032" v="931"/>
          <pc:sldLayoutMkLst>
            <pc:docMk/>
            <pc:sldMasterMk cId="896558399" sldId="2147483672"/>
            <pc:sldLayoutMk cId="182299673" sldId="2147483681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29.032" v="931"/>
          <pc:sldLayoutMkLst>
            <pc:docMk/>
            <pc:sldMasterMk cId="896558399" sldId="2147483672"/>
            <pc:sldLayoutMk cId="338880012" sldId="2147483682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29.032" v="931"/>
          <pc:sldLayoutMkLst>
            <pc:docMk/>
            <pc:sldMasterMk cId="896558399" sldId="2147483672"/>
            <pc:sldLayoutMk cId="464526841" sldId="2147483683"/>
          </pc:sldLayoutMkLst>
        </pc:sldLayoutChg>
      </pc:sldMasterChg>
      <pc:sldMasterChg chg="modTransition modSldLayout">
        <pc:chgData name="Caron, Abbygail" userId="49ae5a53-7274-4af6-8b45-355be33c9742" providerId="ADAL" clId="{C76AD718-76EC-4B84-B691-02D9E4539A33}" dt="2022-03-15T14:00:30.255" v="932"/>
        <pc:sldMasterMkLst>
          <pc:docMk/>
          <pc:sldMasterMk cId="3789213256" sldId="2147483684"/>
        </pc:sldMasterMkLst>
        <pc:sldLayoutChg chg="modTransition">
          <pc:chgData name="Caron, Abbygail" userId="49ae5a53-7274-4af6-8b45-355be33c9742" providerId="ADAL" clId="{C76AD718-76EC-4B84-B691-02D9E4539A33}" dt="2022-03-15T14:00:30.255" v="932"/>
          <pc:sldLayoutMkLst>
            <pc:docMk/>
            <pc:sldMasterMk cId="3789213256" sldId="2147483684"/>
            <pc:sldLayoutMk cId="3365027470" sldId="2147483685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30.255" v="932"/>
          <pc:sldLayoutMkLst>
            <pc:docMk/>
            <pc:sldMasterMk cId="3789213256" sldId="2147483684"/>
            <pc:sldLayoutMk cId="3034886614" sldId="2147483686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30.255" v="932"/>
          <pc:sldLayoutMkLst>
            <pc:docMk/>
            <pc:sldMasterMk cId="3789213256" sldId="2147483684"/>
            <pc:sldLayoutMk cId="1147200940" sldId="2147483687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30.255" v="932"/>
          <pc:sldLayoutMkLst>
            <pc:docMk/>
            <pc:sldMasterMk cId="3789213256" sldId="2147483684"/>
            <pc:sldLayoutMk cId="2008776273" sldId="2147483688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30.255" v="932"/>
          <pc:sldLayoutMkLst>
            <pc:docMk/>
            <pc:sldMasterMk cId="3789213256" sldId="2147483684"/>
            <pc:sldLayoutMk cId="2264277640" sldId="2147483689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30.255" v="932"/>
          <pc:sldLayoutMkLst>
            <pc:docMk/>
            <pc:sldMasterMk cId="3789213256" sldId="2147483684"/>
            <pc:sldLayoutMk cId="1739852940" sldId="2147483690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30.255" v="932"/>
          <pc:sldLayoutMkLst>
            <pc:docMk/>
            <pc:sldMasterMk cId="3789213256" sldId="2147483684"/>
            <pc:sldLayoutMk cId="2167149785" sldId="2147483691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30.255" v="932"/>
          <pc:sldLayoutMkLst>
            <pc:docMk/>
            <pc:sldMasterMk cId="3789213256" sldId="2147483684"/>
            <pc:sldLayoutMk cId="3036017008" sldId="2147483692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30.255" v="932"/>
          <pc:sldLayoutMkLst>
            <pc:docMk/>
            <pc:sldMasterMk cId="3789213256" sldId="2147483684"/>
            <pc:sldLayoutMk cId="3456014894" sldId="2147483693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30.255" v="932"/>
          <pc:sldLayoutMkLst>
            <pc:docMk/>
            <pc:sldMasterMk cId="3789213256" sldId="2147483684"/>
            <pc:sldLayoutMk cId="3121931750" sldId="2147483694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30.255" v="932"/>
          <pc:sldLayoutMkLst>
            <pc:docMk/>
            <pc:sldMasterMk cId="3789213256" sldId="2147483684"/>
            <pc:sldLayoutMk cId="3606515404" sldId="2147483695"/>
          </pc:sldLayoutMkLst>
        </pc:sldLayoutChg>
      </pc:sldMasterChg>
      <pc:sldMasterChg chg="modTransition modSldLayout">
        <pc:chgData name="Caron, Abbygail" userId="49ae5a53-7274-4af6-8b45-355be33c9742" providerId="ADAL" clId="{C76AD718-76EC-4B84-B691-02D9E4539A33}" dt="2022-03-15T14:00:32.916" v="933"/>
        <pc:sldMasterMkLst>
          <pc:docMk/>
          <pc:sldMasterMk cId="4217909828" sldId="2147483696"/>
        </pc:sldMasterMkLst>
        <pc:sldLayoutChg chg="modTransition">
          <pc:chgData name="Caron, Abbygail" userId="49ae5a53-7274-4af6-8b45-355be33c9742" providerId="ADAL" clId="{C76AD718-76EC-4B84-B691-02D9E4539A33}" dt="2022-03-15T14:00:32.916" v="933"/>
          <pc:sldLayoutMkLst>
            <pc:docMk/>
            <pc:sldMasterMk cId="4217909828" sldId="2147483696"/>
            <pc:sldLayoutMk cId="3898863848" sldId="2147483697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32.916" v="933"/>
          <pc:sldLayoutMkLst>
            <pc:docMk/>
            <pc:sldMasterMk cId="4217909828" sldId="2147483696"/>
            <pc:sldLayoutMk cId="2482211356" sldId="2147483698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32.916" v="933"/>
          <pc:sldLayoutMkLst>
            <pc:docMk/>
            <pc:sldMasterMk cId="4217909828" sldId="2147483696"/>
            <pc:sldLayoutMk cId="2987101873" sldId="2147483699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32.916" v="933"/>
          <pc:sldLayoutMkLst>
            <pc:docMk/>
            <pc:sldMasterMk cId="4217909828" sldId="2147483696"/>
            <pc:sldLayoutMk cId="119263281" sldId="2147483700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32.916" v="933"/>
          <pc:sldLayoutMkLst>
            <pc:docMk/>
            <pc:sldMasterMk cId="4217909828" sldId="2147483696"/>
            <pc:sldLayoutMk cId="3589519021" sldId="2147483701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32.916" v="933"/>
          <pc:sldLayoutMkLst>
            <pc:docMk/>
            <pc:sldMasterMk cId="4217909828" sldId="2147483696"/>
            <pc:sldLayoutMk cId="920684055" sldId="2147483702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32.916" v="933"/>
          <pc:sldLayoutMkLst>
            <pc:docMk/>
            <pc:sldMasterMk cId="4217909828" sldId="2147483696"/>
            <pc:sldLayoutMk cId="4154685584" sldId="2147483703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32.916" v="933"/>
          <pc:sldLayoutMkLst>
            <pc:docMk/>
            <pc:sldMasterMk cId="4217909828" sldId="2147483696"/>
            <pc:sldLayoutMk cId="2652001944" sldId="2147483704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32.916" v="933"/>
          <pc:sldLayoutMkLst>
            <pc:docMk/>
            <pc:sldMasterMk cId="4217909828" sldId="2147483696"/>
            <pc:sldLayoutMk cId="3013828529" sldId="2147483705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32.916" v="933"/>
          <pc:sldLayoutMkLst>
            <pc:docMk/>
            <pc:sldMasterMk cId="4217909828" sldId="2147483696"/>
            <pc:sldLayoutMk cId="1515130796" sldId="2147483706"/>
          </pc:sldLayoutMkLst>
        </pc:sldLayoutChg>
        <pc:sldLayoutChg chg="modTransition">
          <pc:chgData name="Caron, Abbygail" userId="49ae5a53-7274-4af6-8b45-355be33c9742" providerId="ADAL" clId="{C76AD718-76EC-4B84-B691-02D9E4539A33}" dt="2022-03-15T14:00:32.916" v="933"/>
          <pc:sldLayoutMkLst>
            <pc:docMk/>
            <pc:sldMasterMk cId="4217909828" sldId="2147483696"/>
            <pc:sldLayoutMk cId="446132929" sldId="2147483707"/>
          </pc:sldLayoutMkLst>
        </pc:sldLayoutChg>
      </pc:sldMasterChg>
      <pc:sldMasterChg chg="modTransition setBg modSldLayout">
        <pc:chgData name="Caron, Abbygail" userId="49ae5a53-7274-4af6-8b45-355be33c9742" providerId="ADAL" clId="{C76AD718-76EC-4B84-B691-02D9E4539A33}" dt="2022-03-15T14:00:48.644" v="936"/>
        <pc:sldMasterMkLst>
          <pc:docMk/>
          <pc:sldMasterMk cId="1614167680" sldId="2147483708"/>
        </pc:sldMasterMkLst>
        <pc:sldLayoutChg chg="modTransition setBg">
          <pc:chgData name="Caron, Abbygail" userId="49ae5a53-7274-4af6-8b45-355be33c9742" providerId="ADAL" clId="{C76AD718-76EC-4B84-B691-02D9E4539A33}" dt="2022-03-15T14:00:48.644" v="936"/>
          <pc:sldLayoutMkLst>
            <pc:docMk/>
            <pc:sldMasterMk cId="1614167680" sldId="2147483708"/>
            <pc:sldLayoutMk cId="1464226112" sldId="2147483709"/>
          </pc:sldLayoutMkLst>
        </pc:sldLayoutChg>
        <pc:sldLayoutChg chg="modTransition setBg">
          <pc:chgData name="Caron, Abbygail" userId="49ae5a53-7274-4af6-8b45-355be33c9742" providerId="ADAL" clId="{C76AD718-76EC-4B84-B691-02D9E4539A33}" dt="2022-03-15T14:00:48.644" v="936"/>
          <pc:sldLayoutMkLst>
            <pc:docMk/>
            <pc:sldMasterMk cId="1614167680" sldId="2147483708"/>
            <pc:sldLayoutMk cId="3586901670" sldId="2147483710"/>
          </pc:sldLayoutMkLst>
        </pc:sldLayoutChg>
        <pc:sldLayoutChg chg="modTransition setBg">
          <pc:chgData name="Caron, Abbygail" userId="49ae5a53-7274-4af6-8b45-355be33c9742" providerId="ADAL" clId="{C76AD718-76EC-4B84-B691-02D9E4539A33}" dt="2022-03-15T14:00:48.644" v="936"/>
          <pc:sldLayoutMkLst>
            <pc:docMk/>
            <pc:sldMasterMk cId="1614167680" sldId="2147483708"/>
            <pc:sldLayoutMk cId="3382499918" sldId="2147483711"/>
          </pc:sldLayoutMkLst>
        </pc:sldLayoutChg>
        <pc:sldLayoutChg chg="modTransition setBg">
          <pc:chgData name="Caron, Abbygail" userId="49ae5a53-7274-4af6-8b45-355be33c9742" providerId="ADAL" clId="{C76AD718-76EC-4B84-B691-02D9E4539A33}" dt="2022-03-15T14:00:48.644" v="936"/>
          <pc:sldLayoutMkLst>
            <pc:docMk/>
            <pc:sldMasterMk cId="1614167680" sldId="2147483708"/>
            <pc:sldLayoutMk cId="3059187205" sldId="2147483712"/>
          </pc:sldLayoutMkLst>
        </pc:sldLayoutChg>
        <pc:sldLayoutChg chg="modTransition setBg">
          <pc:chgData name="Caron, Abbygail" userId="49ae5a53-7274-4af6-8b45-355be33c9742" providerId="ADAL" clId="{C76AD718-76EC-4B84-B691-02D9E4539A33}" dt="2022-03-15T14:00:48.644" v="936"/>
          <pc:sldLayoutMkLst>
            <pc:docMk/>
            <pc:sldMasterMk cId="1614167680" sldId="2147483708"/>
            <pc:sldLayoutMk cId="113517635" sldId="2147483713"/>
          </pc:sldLayoutMkLst>
        </pc:sldLayoutChg>
        <pc:sldLayoutChg chg="modTransition setBg">
          <pc:chgData name="Caron, Abbygail" userId="49ae5a53-7274-4af6-8b45-355be33c9742" providerId="ADAL" clId="{C76AD718-76EC-4B84-B691-02D9E4539A33}" dt="2022-03-15T14:00:48.644" v="936"/>
          <pc:sldLayoutMkLst>
            <pc:docMk/>
            <pc:sldMasterMk cId="1614167680" sldId="2147483708"/>
            <pc:sldLayoutMk cId="977650769" sldId="2147483714"/>
          </pc:sldLayoutMkLst>
        </pc:sldLayoutChg>
        <pc:sldLayoutChg chg="modTransition setBg">
          <pc:chgData name="Caron, Abbygail" userId="49ae5a53-7274-4af6-8b45-355be33c9742" providerId="ADAL" clId="{C76AD718-76EC-4B84-B691-02D9E4539A33}" dt="2022-03-15T14:00:48.644" v="936"/>
          <pc:sldLayoutMkLst>
            <pc:docMk/>
            <pc:sldMasterMk cId="1614167680" sldId="2147483708"/>
            <pc:sldLayoutMk cId="1244834101" sldId="2147483715"/>
          </pc:sldLayoutMkLst>
        </pc:sldLayoutChg>
        <pc:sldLayoutChg chg="modTransition setBg">
          <pc:chgData name="Caron, Abbygail" userId="49ae5a53-7274-4af6-8b45-355be33c9742" providerId="ADAL" clId="{C76AD718-76EC-4B84-B691-02D9E4539A33}" dt="2022-03-15T14:00:48.644" v="936"/>
          <pc:sldLayoutMkLst>
            <pc:docMk/>
            <pc:sldMasterMk cId="1614167680" sldId="2147483708"/>
            <pc:sldLayoutMk cId="728604669" sldId="2147483716"/>
          </pc:sldLayoutMkLst>
        </pc:sldLayoutChg>
        <pc:sldLayoutChg chg="modTransition setBg">
          <pc:chgData name="Caron, Abbygail" userId="49ae5a53-7274-4af6-8b45-355be33c9742" providerId="ADAL" clId="{C76AD718-76EC-4B84-B691-02D9E4539A33}" dt="2022-03-15T14:00:48.644" v="936"/>
          <pc:sldLayoutMkLst>
            <pc:docMk/>
            <pc:sldMasterMk cId="1614167680" sldId="2147483708"/>
            <pc:sldLayoutMk cId="4274215699" sldId="2147483717"/>
          </pc:sldLayoutMkLst>
        </pc:sldLayoutChg>
        <pc:sldLayoutChg chg="modTransition setBg">
          <pc:chgData name="Caron, Abbygail" userId="49ae5a53-7274-4af6-8b45-355be33c9742" providerId="ADAL" clId="{C76AD718-76EC-4B84-B691-02D9E4539A33}" dt="2022-03-15T14:00:48.644" v="936"/>
          <pc:sldLayoutMkLst>
            <pc:docMk/>
            <pc:sldMasterMk cId="1614167680" sldId="2147483708"/>
            <pc:sldLayoutMk cId="1670012400" sldId="2147483718"/>
          </pc:sldLayoutMkLst>
        </pc:sldLayoutChg>
        <pc:sldLayoutChg chg="modTransition setBg">
          <pc:chgData name="Caron, Abbygail" userId="49ae5a53-7274-4af6-8b45-355be33c9742" providerId="ADAL" clId="{C76AD718-76EC-4B84-B691-02D9E4539A33}" dt="2022-03-15T14:00:48.644" v="936"/>
          <pc:sldLayoutMkLst>
            <pc:docMk/>
            <pc:sldMasterMk cId="1614167680" sldId="2147483708"/>
            <pc:sldLayoutMk cId="3734058723" sldId="214748371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9EE5-181A-4633-B075-6ECA0C51D9A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F522-EC0A-43B7-B67E-492228C8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2611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9EE5-181A-4633-B075-6ECA0C51D9A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F522-EC0A-43B7-B67E-492228C8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1240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9EE5-181A-4633-B075-6ECA0C51D9A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F522-EC0A-43B7-B67E-492228C8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5872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9EE5-181A-4633-B075-6ECA0C51D9A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F522-EC0A-43B7-B67E-492228C8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0167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9EE5-181A-4633-B075-6ECA0C51D9A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F522-EC0A-43B7-B67E-492228C8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9991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9EE5-181A-4633-B075-6ECA0C51D9A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F522-EC0A-43B7-B67E-492228C8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8720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9EE5-181A-4633-B075-6ECA0C51D9A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F522-EC0A-43B7-B67E-492228C8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763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9EE5-181A-4633-B075-6ECA0C51D9A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F522-EC0A-43B7-B67E-492228C8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5076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9EE5-181A-4633-B075-6ECA0C51D9A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F522-EC0A-43B7-B67E-492228C8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3410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9EE5-181A-4633-B075-6ECA0C51D9A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F522-EC0A-43B7-B67E-492228C8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0466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9EE5-181A-4633-B075-6ECA0C51D9A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F522-EC0A-43B7-B67E-492228C8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1569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89EE5-181A-4633-B075-6ECA0C51D9A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EF522-EC0A-43B7-B67E-492228C8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67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4F2F-CD4C-4836-9F1A-4C038B90A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2500" y="182563"/>
            <a:ext cx="9144000" cy="23876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isometricOffAxis1Right"/>
            <a:lightRig rig="threePt" dir="t"/>
          </a:scene3d>
        </p:spPr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>JavaScript : it sucks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8B251-6CBF-4893-AAD1-247EF42CE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9500" y="5202238"/>
            <a:ext cx="9144000" cy="1655762"/>
          </a:xfrm>
          <a:scene3d>
            <a:camera prst="perspectiveContrastingLeftFacing"/>
            <a:lightRig rig="threePt" dir="t"/>
          </a:scene3d>
        </p:spPr>
        <p:txBody>
          <a:bodyPr/>
          <a:lstStyle/>
          <a:p>
            <a:r>
              <a:rPr lang="en-US" dirty="0" err="1">
                <a:solidFill>
                  <a:srgbClr val="FF00FF"/>
                </a:solidFill>
              </a:rPr>
              <a:t>abby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783794-0FB6-4D30-9C14-958B73F7E73E}"/>
              </a:ext>
            </a:extLst>
          </p:cNvPr>
          <p:cNvSpPr txBox="1"/>
          <p:nvPr/>
        </p:nvSpPr>
        <p:spPr>
          <a:xfrm>
            <a:off x="7729835" y="6675437"/>
            <a:ext cx="461665" cy="762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stupid</a:t>
            </a:r>
          </a:p>
        </p:txBody>
      </p:sp>
    </p:spTree>
    <p:extLst>
      <p:ext uri="{BB962C8B-B14F-4D97-AF65-F5344CB8AC3E}">
        <p14:creationId xmlns:p14="http://schemas.microsoft.com/office/powerpoint/2010/main" val="24757911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16" presetClass="exit" presetSubtype="2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600"/>
                            </p:stCondLst>
                            <p:childTnLst>
                              <p:par>
                                <p:cTn id="43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 build="p"/>
      <p:bldP spid="3" grpId="1" build="p"/>
      <p:bldP spid="4" grpId="0"/>
      <p:bldP spid="4" grpId="1"/>
      <p:bldP spid="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2C79-2A6F-4F34-ADD3-14BD6BCACB7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perspectiveBelow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>Why does JS Suck?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893D0-608E-4466-9FF6-390A4F52BE45}"/>
              </a:ext>
            </a:extLst>
          </p:cNvPr>
          <p:cNvSpPr>
            <a:spLocks noGrp="1"/>
          </p:cNvSpPr>
          <p:nvPr>
            <p:ph idx="1"/>
          </p:nvPr>
        </p:nvSpPr>
        <p:spPr>
          <a:scene3d>
            <a:camera prst="perspectiveRight"/>
            <a:lightRig rig="threePt" dir="t"/>
          </a:scene3d>
        </p:spPr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>It was not thoroughly explained enough (I have no idea what's happening.)</a:t>
            </a:r>
          </a:p>
          <a:p>
            <a:r>
              <a:rPr lang="en-US" dirty="0">
                <a:solidFill>
                  <a:srgbClr val="FF00FF"/>
                </a:solidFill>
              </a:rPr>
              <a:t>I will reiterate the fact that I did not want to learn JavaScript</a:t>
            </a:r>
          </a:p>
          <a:p>
            <a:pPr lvl="1"/>
            <a:r>
              <a:rPr lang="en-US" dirty="0">
                <a:solidFill>
                  <a:srgbClr val="FF00FF"/>
                </a:solidFill>
              </a:rPr>
              <a:t>I only picked this class because of Python and machines run by Python</a:t>
            </a:r>
          </a:p>
        </p:txBody>
      </p:sp>
    </p:spTree>
    <p:extLst>
      <p:ext uri="{BB962C8B-B14F-4D97-AF65-F5344CB8AC3E}">
        <p14:creationId xmlns:p14="http://schemas.microsoft.com/office/powerpoint/2010/main" val="3647776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2DC0-0816-455E-B6FA-578B7797D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2925"/>
            <a:ext cx="10515600" cy="1325563"/>
          </a:xfr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>How can we fix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08E77-C93F-4DC2-9E83-012E9ED3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737"/>
            <a:ext cx="10515600" cy="4351338"/>
          </a:xfr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>Petition to get the Nocti changed to something more practical.</a:t>
            </a:r>
          </a:p>
          <a:p>
            <a:pPr lvl="1"/>
            <a:r>
              <a:rPr lang="en-US" dirty="0">
                <a:solidFill>
                  <a:srgbClr val="FF00FF"/>
                </a:solidFill>
              </a:rPr>
              <a:t>No one likes JavaScript because it is too complicated and terrible. </a:t>
            </a:r>
          </a:p>
          <a:p>
            <a:pPr lvl="1"/>
            <a:r>
              <a:rPr lang="en-US" dirty="0">
                <a:solidFill>
                  <a:srgbClr val="FF00FF"/>
                </a:solidFill>
              </a:rPr>
              <a:t>Python is superior because it is way better no questions asked.</a:t>
            </a:r>
          </a:p>
          <a:p>
            <a:pPr lvl="1"/>
            <a:r>
              <a:rPr lang="en-US" dirty="0">
                <a:solidFill>
                  <a:srgbClr val="FF00FF"/>
                </a:solidFill>
              </a:rPr>
              <a:t>If you like JS you are a terrible person.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9EA8F-E6D7-4809-AE44-425867761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3458" y="6716853"/>
            <a:ext cx="623458" cy="6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09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3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7923-2CE7-4EF2-9A75-983FEA2A32EC}"/>
              </a:ext>
            </a:extLst>
          </p:cNvPr>
          <p:cNvSpPr>
            <a:spLocks noGrp="1"/>
          </p:cNvSpPr>
          <p:nvPr>
            <p:ph type="title"/>
          </p:nvPr>
        </p:nvSpPr>
        <p:spPr>
          <a:scene3d>
            <a:camera prst="perspectiveLeft"/>
            <a:lightRig rig="threePt" dir="t"/>
          </a:scene3d>
        </p:spPr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>What should we do instead?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945CB-F430-4CD5-8A15-BEBED90C6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>Maybe learn what I actually came here to learn</a:t>
            </a:r>
          </a:p>
          <a:p>
            <a:pPr lvl="1"/>
            <a:r>
              <a:rPr lang="en-US" dirty="0">
                <a:solidFill>
                  <a:srgbClr val="FF00FF"/>
                </a:solidFill>
              </a:rPr>
              <a:t>That being, programming robots or telling a machine (that doesn’t require me to make a dumb website) to do what I want.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C2A15-A33D-40B4-80DF-28834D8FF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007" y="-594014"/>
            <a:ext cx="594014" cy="59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830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7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C6D5-4841-4A47-AA9D-27B06817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>Cons of JS (because there are no pros)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1553-2F15-4D0E-A4C5-0FD92658E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>Its too complicated</a:t>
            </a:r>
          </a:p>
          <a:p>
            <a:pPr lvl="1"/>
            <a:r>
              <a:rPr lang="en-US" dirty="0">
                <a:solidFill>
                  <a:srgbClr val="FF00FF"/>
                </a:solidFill>
              </a:rPr>
              <a:t>Code is complicated as is and JS just makes it worse</a:t>
            </a:r>
          </a:p>
          <a:p>
            <a:r>
              <a:rPr lang="en-US" dirty="0">
                <a:solidFill>
                  <a:srgbClr val="FF00FF"/>
                </a:solidFill>
              </a:rPr>
              <a:t>While knowing how to setup a webserver and site might be appealing to employers, JS is the worst and I can pretty much guarantee that its not what most of us came here to learn.</a:t>
            </a:r>
          </a:p>
          <a:p>
            <a:r>
              <a:rPr lang="en-US" dirty="0">
                <a:solidFill>
                  <a:srgbClr val="FF00FF"/>
                </a:solidFill>
              </a:rPr>
              <a:t>JS is just the worst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DCE9F-28A6-405A-8509-62CDDBC74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994" y="-433604"/>
            <a:ext cx="390006" cy="48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973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7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54CD-6FB3-4B13-A4B2-D77A8EAE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E83D-FF2B-43DB-B7CA-EE275A500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>I hate this assignment. Please grade my stuff.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FF"/>
                </a:solidFill>
              </a:rPr>
              <a:t>Note: I am going on a trip in about a month and if my grade looks the way it does I’m not going to be allowed to got and I’ll be pissed if I can’t.</a:t>
            </a:r>
          </a:p>
        </p:txBody>
      </p:sp>
    </p:spTree>
    <p:extLst>
      <p:ext uri="{BB962C8B-B14F-4D97-AF65-F5344CB8AC3E}">
        <p14:creationId xmlns:p14="http://schemas.microsoft.com/office/powerpoint/2010/main" val="19337473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82B3A859C5B4419E9F4DEF0565ED83" ma:contentTypeVersion="10" ma:contentTypeDescription="Create a new document." ma:contentTypeScope="" ma:versionID="cdfc558a3e0a0ba4f8225a6d595eb142">
  <xsd:schema xmlns:xsd="http://www.w3.org/2001/XMLSchema" xmlns:xs="http://www.w3.org/2001/XMLSchema" xmlns:p="http://schemas.microsoft.com/office/2006/metadata/properties" xmlns:ns3="afa79ede-8800-4b38-b2d4-921a0a289804" targetNamespace="http://schemas.microsoft.com/office/2006/metadata/properties" ma:root="true" ma:fieldsID="21ca1c8b387f0cc809364fd52f3cc14f" ns3:_="">
    <xsd:import namespace="afa79ede-8800-4b38-b2d4-921a0a2898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a79ede-8800-4b38-b2d4-921a0a2898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302303-EB08-435A-87EA-F360F887F1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a79ede-8800-4b38-b2d4-921a0a2898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9B8568-F487-48D1-A03F-1ED08AD7C5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B32D15-8B6F-4880-9F95-44CB351AA0A8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fa79ede-8800-4b38-b2d4-921a0a28980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257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JavaScript : it sucks</vt:lpstr>
      <vt:lpstr>Why does JS Suck?</vt:lpstr>
      <vt:lpstr>How can we fix it?</vt:lpstr>
      <vt:lpstr>What should we do instead?</vt:lpstr>
      <vt:lpstr>Cons of JS (because there are no pros)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: it sucks</dc:title>
  <dc:creator>Caron, Abbygail</dc:creator>
  <cp:lastModifiedBy>Caron, Abbygail</cp:lastModifiedBy>
  <cp:revision>11</cp:revision>
  <dcterms:created xsi:type="dcterms:W3CDTF">2022-03-15T13:23:37Z</dcterms:created>
  <dcterms:modified xsi:type="dcterms:W3CDTF">2022-03-15T15:14:07Z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0x0101001B82B3A859C5B4419E9F4DEF0565ED83</vt:lpwstr>
  </property>
</Properties>
</file>