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015B-8E89-594E-AF27-4E9941948CE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313B9-C47B-9543-9F20-8BD93AF7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313B9-C47B-9543-9F20-8BD93AF79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33AC-B8DC-D54D-B9AB-DC1796E2D0C5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8DEE-108B-2C48-A86B-6765C102E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32451389_ori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" b="1042"/>
          <a:stretch>
            <a:fillRect/>
          </a:stretch>
        </p:blipFill>
        <p:spPr>
          <a:xfrm>
            <a:off x="457200" y="97362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7855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debug an issue that requires checking what has changed in a configuration file stored in </a:t>
            </a:r>
            <a:r>
              <a:rPr lang="en-US" dirty="0" err="1" smtClean="0"/>
              <a:t>b:hive</a:t>
            </a:r>
            <a:endParaRPr lang="en-US" dirty="0" smtClean="0"/>
          </a:p>
          <a:p>
            <a:r>
              <a:rPr lang="en-US" dirty="0" smtClean="0"/>
              <a:t>Or you forget what is the naming convention for your project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9378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http://</a:t>
            </a:r>
            <a:r>
              <a:rPr lang="en-US" dirty="0" err="1" smtClean="0"/>
              <a:t>bhive.bazaarvoice.com</a:t>
            </a:r>
            <a:r>
              <a:rPr lang="en-US" dirty="0" smtClean="0"/>
              <a:t>/&lt;</a:t>
            </a:r>
            <a:r>
              <a:rPr lang="en-US" dirty="0" err="1" smtClean="0"/>
              <a:t>proj</a:t>
            </a:r>
            <a:r>
              <a:rPr lang="en-US" dirty="0" smtClean="0"/>
              <a:t>&gt;/doc/?path=&lt;</a:t>
            </a:r>
            <a:r>
              <a:rPr lang="en-US" dirty="0" err="1" smtClean="0"/>
              <a:t>filePath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Copy the previous revision number</a:t>
            </a:r>
          </a:p>
          <a:p>
            <a:r>
              <a:rPr lang="en-US" dirty="0" smtClean="0"/>
              <a:t>Go to http://</a:t>
            </a:r>
            <a:r>
              <a:rPr lang="en-US" dirty="0" err="1" smtClean="0"/>
              <a:t>bhive.bazaarvoice.com</a:t>
            </a:r>
            <a:r>
              <a:rPr lang="en-US" dirty="0" smtClean="0"/>
              <a:t>/&lt;</a:t>
            </a:r>
            <a:r>
              <a:rPr lang="en-US" dirty="0" err="1" smtClean="0"/>
              <a:t>proj</a:t>
            </a:r>
            <a:r>
              <a:rPr lang="en-US" dirty="0" smtClean="0"/>
              <a:t>&gt;/doc/&lt;</a:t>
            </a:r>
            <a:r>
              <a:rPr lang="en-US" dirty="0" err="1" smtClean="0"/>
              <a:t>filePath</a:t>
            </a:r>
            <a:r>
              <a:rPr lang="en-US" dirty="0" smtClean="0"/>
              <a:t>&gt;?v=&lt;version&gt;</a:t>
            </a:r>
          </a:p>
          <a:p>
            <a:pPr lvl="1"/>
            <a:r>
              <a:rPr lang="en-US" dirty="0" smtClean="0"/>
              <a:t>Download that file (and the head revision)</a:t>
            </a:r>
          </a:p>
          <a:p>
            <a:r>
              <a:rPr lang="en-US" dirty="0" err="1" smtClean="0"/>
              <a:t>jsonpp</a:t>
            </a:r>
            <a:r>
              <a:rPr lang="en-US" dirty="0" smtClean="0"/>
              <a:t> + diff in command 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7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it</a:t>
            </a:r>
            <a:endParaRPr lang="en-US" dirty="0"/>
          </a:p>
        </p:txBody>
      </p:sp>
      <p:pic>
        <p:nvPicPr>
          <p:cNvPr id="6" name="Content Placeholder 5" descr="Screen Shot 2015-06-25 at 10.15.0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-10606" r="-319" b="-10241"/>
          <a:stretch/>
        </p:blipFill>
        <p:spPr>
          <a:xfrm>
            <a:off x="457200" y="1198542"/>
            <a:ext cx="8229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457200" y="5376884"/>
            <a:ext cx="215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 and paginate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9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revisions</a:t>
            </a:r>
            <a:endParaRPr lang="en-US" dirty="0"/>
          </a:p>
        </p:txBody>
      </p:sp>
      <p:pic>
        <p:nvPicPr>
          <p:cNvPr id="6" name="Content Placeholder 5" descr="Screen Shot 2015-06-25 at 10.17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7" b="29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665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4" name="Content Placeholder 3" descr="Screen Shot 2015-06-25 at 10.19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5" b="8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384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client-side with </a:t>
            </a:r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r>
              <a:rPr lang="en-US" dirty="0" smtClean="0"/>
              <a:t>Only needs a tiny </a:t>
            </a:r>
            <a:r>
              <a:rPr lang="en-US" dirty="0" err="1" smtClean="0"/>
              <a:t>node.js</a:t>
            </a:r>
            <a:r>
              <a:rPr lang="en-US" dirty="0" smtClean="0"/>
              <a:t> server to add </a:t>
            </a:r>
            <a:r>
              <a:rPr lang="en-US" dirty="0" err="1" smtClean="0"/>
              <a:t>jsonp</a:t>
            </a:r>
            <a:r>
              <a:rPr lang="en-US" dirty="0" smtClean="0"/>
              <a:t> to </a:t>
            </a:r>
            <a:r>
              <a:rPr lang="en-US" dirty="0" err="1" smtClean="0"/>
              <a:t>b:hive</a:t>
            </a:r>
            <a:r>
              <a:rPr lang="en-US" dirty="0" smtClean="0"/>
              <a:t> requests (using the </a:t>
            </a:r>
            <a:r>
              <a:rPr lang="en-US" dirty="0" err="1" smtClean="0"/>
              <a:t>mashery</a:t>
            </a:r>
            <a:r>
              <a:rPr lang="en-US" dirty="0" smtClean="0"/>
              <a:t> endpoint would remove that dependency)</a:t>
            </a:r>
          </a:p>
          <a:p>
            <a:r>
              <a:rPr lang="en-US" dirty="0" smtClean="0"/>
              <a:t>Please don’t look at the code, it’s rubbish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 makes me more annoying than alcohol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really</a:t>
            </a:r>
            <a:r>
              <a:rPr lang="en-US" dirty="0" smtClean="0"/>
              <a:t> need a designer in your team</a:t>
            </a:r>
          </a:p>
          <a:p>
            <a:r>
              <a:rPr lang="en-US" dirty="0" smtClean="0"/>
              <a:t>Low hanging fruit is as delicious as the higher hanging fruit</a:t>
            </a:r>
          </a:p>
          <a:p>
            <a:r>
              <a:rPr lang="en-US" dirty="0" smtClean="0"/>
              <a:t>Praveen can only withstand 2 hours of movie soundtracks looping in the background</a:t>
            </a:r>
          </a:p>
          <a:p>
            <a:r>
              <a:rPr lang="en-US" dirty="0" smtClean="0"/>
              <a:t>Gamble’s beard should be in some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ble_ha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2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196</Words>
  <Application>Microsoft Macintosh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problem</vt:lpstr>
      <vt:lpstr>Typical workflow</vt:lpstr>
      <vt:lpstr>This is it</vt:lpstr>
      <vt:lpstr>Examine revisions</vt:lpstr>
      <vt:lpstr>Compare</vt:lpstr>
      <vt:lpstr>Technology</vt:lpstr>
      <vt:lpstr>Lessons learnt</vt:lpstr>
      <vt:lpstr>PowerPoint Presentation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POTS!</dc:title>
  <dc:creator>Alejandro Carrasco</dc:creator>
  <cp:lastModifiedBy>Alejandro Carrasco</cp:lastModifiedBy>
  <cp:revision>3</cp:revision>
  <dcterms:created xsi:type="dcterms:W3CDTF">2015-06-25T15:02:50Z</dcterms:created>
  <dcterms:modified xsi:type="dcterms:W3CDTF">2015-06-25T15:25:46Z</dcterms:modified>
</cp:coreProperties>
</file>