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5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821-2E72-394D-8518-6B50219E432E}" type="datetimeFigureOut">
              <a:rPr lang="en-US" smtClean="0"/>
              <a:t>04/04/2014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942A-A379-754B-8091-C1AF7ACD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7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821-2E72-394D-8518-6B50219E432E}" type="datetimeFigureOut">
              <a:rPr lang="en-US" smtClean="0"/>
              <a:t>04/04/2014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942A-A379-754B-8091-C1AF7ACD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8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821-2E72-394D-8518-6B50219E432E}" type="datetimeFigureOut">
              <a:rPr lang="en-US" smtClean="0"/>
              <a:t>04/04/2014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942A-A379-754B-8091-C1AF7ACD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6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821-2E72-394D-8518-6B50219E432E}" type="datetimeFigureOut">
              <a:rPr lang="en-US" smtClean="0"/>
              <a:t>04/04/2014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942A-A379-754B-8091-C1AF7ACD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1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821-2E72-394D-8518-6B50219E432E}" type="datetimeFigureOut">
              <a:rPr lang="en-US" smtClean="0"/>
              <a:t>04/04/2014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942A-A379-754B-8091-C1AF7ACD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2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821-2E72-394D-8518-6B50219E432E}" type="datetimeFigureOut">
              <a:rPr lang="en-US" smtClean="0"/>
              <a:t>04/04/2014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942A-A379-754B-8091-C1AF7ACD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6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821-2E72-394D-8518-6B50219E432E}" type="datetimeFigureOut">
              <a:rPr lang="en-US" smtClean="0"/>
              <a:t>04/04/2014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942A-A379-754B-8091-C1AF7ACD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3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821-2E72-394D-8518-6B50219E432E}" type="datetimeFigureOut">
              <a:rPr lang="en-US" smtClean="0"/>
              <a:t>04/04/2014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942A-A379-754B-8091-C1AF7ACD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6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821-2E72-394D-8518-6B50219E432E}" type="datetimeFigureOut">
              <a:rPr lang="en-US" smtClean="0"/>
              <a:t>04/04/2014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942A-A379-754B-8091-C1AF7ACD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8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821-2E72-394D-8518-6B50219E432E}" type="datetimeFigureOut">
              <a:rPr lang="en-US" smtClean="0"/>
              <a:t>04/04/2014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942A-A379-754B-8091-C1AF7ACD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7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821-2E72-394D-8518-6B50219E432E}" type="datetimeFigureOut">
              <a:rPr lang="en-US" smtClean="0"/>
              <a:t>04/04/2014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942A-A379-754B-8091-C1AF7ACD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1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4D821-2E72-394D-8518-6B50219E432E}" type="datetimeFigureOut">
              <a:rPr lang="en-US" smtClean="0"/>
              <a:t>04/04/2014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F942A-A379-754B-8091-C1AF7ACD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Automatic Image </a:t>
            </a:r>
            <a:r>
              <a:rPr lang="en-US" dirty="0" err="1" smtClean="0"/>
              <a:t>Curation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Can a computer model predict the usefulness of a review image?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8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it is very good giving us a value around the median feedback for almost all the reviews</a:t>
            </a:r>
          </a:p>
          <a:p>
            <a:r>
              <a:rPr lang="en-US" dirty="0" smtClean="0"/>
              <a:t>That kept the error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6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manually inspecting the images I found</a:t>
            </a:r>
          </a:p>
          <a:p>
            <a:pPr lvl="1"/>
            <a:r>
              <a:rPr lang="en-US" dirty="0" smtClean="0"/>
              <a:t>Useful reviews often have poor images</a:t>
            </a:r>
          </a:p>
          <a:p>
            <a:pPr lvl="1"/>
            <a:r>
              <a:rPr lang="en-US" dirty="0" smtClean="0"/>
              <a:t>The most beautiful images were for cameras</a:t>
            </a:r>
          </a:p>
          <a:p>
            <a:r>
              <a:rPr lang="en-US" dirty="0" smtClean="0"/>
              <a:t>I blame my University teachers for giving me unrealistic expectations on AI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7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72" y="1785257"/>
            <a:ext cx="6350000" cy="4508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reviews with images and user feedback</a:t>
            </a:r>
          </a:p>
          <a:p>
            <a:r>
              <a:rPr lang="en-US" dirty="0" smtClean="0"/>
              <a:t>Fetch all the images!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2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need to digest the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Pixel RGB values are a lot of numbers that do not tell us much</a:t>
            </a:r>
          </a:p>
          <a:p>
            <a:r>
              <a:rPr lang="en-US" dirty="0" smtClean="0"/>
              <a:t>We need a few numbers that tell us a lot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5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4-04 at 11.01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71" y="2718100"/>
            <a:ext cx="4233333" cy="3885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look at the histogram</a:t>
            </a:r>
          </a:p>
          <a:p>
            <a:r>
              <a:rPr lang="en-US" dirty="0" smtClean="0"/>
              <a:t>It tells if an image is overexposed or underexposed</a:t>
            </a:r>
          </a:p>
          <a:p>
            <a:r>
              <a:rPr lang="en-US" dirty="0" smtClean="0"/>
              <a:t>And how </a:t>
            </a:r>
            <a:r>
              <a:rPr lang="en-US" dirty="0" err="1" smtClean="0"/>
              <a:t>contrasty</a:t>
            </a:r>
            <a:r>
              <a:rPr lang="en-US" dirty="0" smtClean="0"/>
              <a:t> it is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photographers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a little bit further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do multilevel analysis</a:t>
            </a:r>
          </a:p>
          <a:p>
            <a:r>
              <a:rPr lang="en-US" dirty="0" smtClean="0"/>
              <a:t>If we downscale the image and get the new histogram, we get information about </a:t>
            </a:r>
            <a:r>
              <a:rPr lang="en-US" dirty="0" err="1" smtClean="0"/>
              <a:t>microcontrast</a:t>
            </a:r>
            <a:r>
              <a:rPr lang="en-US" dirty="0" smtClean="0"/>
              <a:t>: the histogram goes flatter.</a:t>
            </a:r>
            <a:endParaRPr lang="en-US" dirty="0"/>
          </a:p>
          <a:p>
            <a:r>
              <a:rPr lang="en-US" dirty="0" smtClean="0"/>
              <a:t>That is what makes an image “pop”</a:t>
            </a:r>
          </a:p>
        </p:txBody>
      </p:sp>
      <p:pic>
        <p:nvPicPr>
          <p:cNvPr id="5" name="Picture 4" descr="Screen Shot 2014-04-04 at 11.16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381" y="4555067"/>
            <a:ext cx="3302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4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Artificial Neural Network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476" y="4135684"/>
            <a:ext cx="5400524" cy="199047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good to do regression on multidimensional data</a:t>
            </a:r>
          </a:p>
          <a:p>
            <a:r>
              <a:rPr lang="en-US" dirty="0" smtClean="0"/>
              <a:t>They can discover hidden relations between inputs and outputs</a:t>
            </a:r>
          </a:p>
        </p:txBody>
      </p:sp>
    </p:spTree>
    <p:extLst>
      <p:ext uri="{BB962C8B-B14F-4D97-AF65-F5344CB8AC3E}">
        <p14:creationId xmlns:p14="http://schemas.microsoft.com/office/powerpoint/2010/main" val="165805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data set and network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Histogram quantized for 8 levels of gray</a:t>
            </a:r>
          </a:p>
          <a:p>
            <a:pPr lvl="1"/>
            <a:r>
              <a:rPr lang="en-US" dirty="0" smtClean="0"/>
              <a:t>For 4 different resolution images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The  number of positive feedback the review had</a:t>
            </a:r>
          </a:p>
          <a:p>
            <a:r>
              <a:rPr lang="en-US" dirty="0" smtClean="0"/>
              <a:t>Topology</a:t>
            </a:r>
          </a:p>
          <a:p>
            <a:pPr lvl="1"/>
            <a:r>
              <a:rPr lang="en-US" dirty="0" err="1" smtClean="0"/>
              <a:t>Backpropagation</a:t>
            </a:r>
            <a:r>
              <a:rPr lang="en-US" dirty="0" smtClean="0"/>
              <a:t> 1 hidden layer with 128 nodes, full connectivity</a:t>
            </a:r>
          </a:p>
        </p:txBody>
      </p:sp>
    </p:spTree>
    <p:extLst>
      <p:ext uri="{BB962C8B-B14F-4D97-AF65-F5344CB8AC3E}">
        <p14:creationId xmlns:p14="http://schemas.microsoft.com/office/powerpoint/2010/main" val="320835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ANN is very good at predicting…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583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for 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4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259</Words>
  <Application>Microsoft Macintosh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Automatic Image Curation</vt:lpstr>
      <vt:lpstr>Preparing the data</vt:lpstr>
      <vt:lpstr>We need to digest the images</vt:lpstr>
      <vt:lpstr>What photographers do</vt:lpstr>
      <vt:lpstr>Going a little bit further</vt:lpstr>
      <vt:lpstr>An Artificial Neural Network </vt:lpstr>
      <vt:lpstr>Our data set and network topology</vt:lpstr>
      <vt:lpstr>The results</vt:lpstr>
      <vt:lpstr>Wait for it…</vt:lpstr>
      <vt:lpstr>NOTHING</vt:lpstr>
      <vt:lpstr>Some more insights</vt:lpstr>
    </vt:vector>
  </TitlesOfParts>
  <Company>Bazaarvoice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Image Curation</dc:title>
  <dc:creator>Alejandro Carrasco</dc:creator>
  <cp:lastModifiedBy>Alejandro Carrasco</cp:lastModifiedBy>
  <cp:revision>5</cp:revision>
  <dcterms:created xsi:type="dcterms:W3CDTF">2014-04-04T15:47:53Z</dcterms:created>
  <dcterms:modified xsi:type="dcterms:W3CDTF">2014-04-04T16:24:45Z</dcterms:modified>
</cp:coreProperties>
</file>