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862910"/>
            <a:ext cx="11151475" cy="314844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11286514" y="5761361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1472240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(enc, submódul)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0A33FE-4E07-034B-8F63-ED25553B916E}"/>
              </a:ext>
            </a:extLst>
          </p:cNvPr>
          <p:cNvSpPr/>
          <p:nvPr/>
        </p:nvSpPr>
        <p:spPr>
          <a:xfrm>
            <a:off x="1469297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65AEC-63FB-5A4E-A9BB-ED3FBDBC04BF}"/>
              </a:ext>
            </a:extLst>
          </p:cNvPr>
          <p:cNvSpPr/>
          <p:nvPr/>
        </p:nvSpPr>
        <p:spPr>
          <a:xfrm>
            <a:off x="1345035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12C2D-3218-B14C-84FE-F63EDE9C59E4}"/>
              </a:ext>
            </a:extLst>
          </p:cNvPr>
          <p:cNvSpPr txBox="1"/>
          <p:nvPr/>
        </p:nvSpPr>
        <p:spPr>
          <a:xfrm>
            <a:off x="2473026" y="2279743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7CC5CE-DB5E-6D46-89FF-C5C0B23C7693}"/>
              </a:ext>
            </a:extLst>
          </p:cNvPr>
          <p:cNvSpPr/>
          <p:nvPr/>
        </p:nvSpPr>
        <p:spPr>
          <a:xfrm>
            <a:off x="1463364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D495C8-FA59-BB45-81A0-85181F87FBA3}"/>
              </a:ext>
            </a:extLst>
          </p:cNvPr>
          <p:cNvSpPr/>
          <p:nvPr/>
        </p:nvSpPr>
        <p:spPr>
          <a:xfrm>
            <a:off x="3898057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122F6-855F-2F4F-A088-B2DFC54D7EF1}"/>
              </a:ext>
            </a:extLst>
          </p:cNvPr>
          <p:cNvSpPr/>
          <p:nvPr/>
        </p:nvSpPr>
        <p:spPr>
          <a:xfrm>
            <a:off x="3895114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DF952C-F562-974D-9252-8982753A95F8}"/>
              </a:ext>
            </a:extLst>
          </p:cNvPr>
          <p:cNvSpPr/>
          <p:nvPr/>
        </p:nvSpPr>
        <p:spPr>
          <a:xfrm>
            <a:off x="3770852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C9B374-072B-F843-AAA7-3309F823F790}"/>
              </a:ext>
            </a:extLst>
          </p:cNvPr>
          <p:cNvSpPr/>
          <p:nvPr/>
        </p:nvSpPr>
        <p:spPr>
          <a:xfrm>
            <a:off x="3889181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B71E6-2B70-C142-A4B5-531B4C3BABAF}"/>
              </a:ext>
            </a:extLst>
          </p:cNvPr>
          <p:cNvSpPr/>
          <p:nvPr/>
        </p:nvSpPr>
        <p:spPr>
          <a:xfrm>
            <a:off x="6323874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F148D99-0B31-E944-9E2F-C22581159FE3}"/>
              </a:ext>
            </a:extLst>
          </p:cNvPr>
          <p:cNvCxnSpPr>
            <a:cxnSpLocks/>
          </p:cNvCxnSpPr>
          <p:nvPr/>
        </p:nvCxnSpPr>
        <p:spPr>
          <a:xfrm flipV="1">
            <a:off x="6095999" y="3780525"/>
            <a:ext cx="1" cy="329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887CF7F-E934-594E-953D-477207F6C9CB}"/>
              </a:ext>
            </a:extLst>
          </p:cNvPr>
          <p:cNvSpPr/>
          <p:nvPr/>
        </p:nvSpPr>
        <p:spPr>
          <a:xfrm>
            <a:off x="6320931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BA2E4A-C4EF-7547-9367-643DBFE5D218}"/>
              </a:ext>
            </a:extLst>
          </p:cNvPr>
          <p:cNvSpPr/>
          <p:nvPr/>
        </p:nvSpPr>
        <p:spPr>
          <a:xfrm>
            <a:off x="6196669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112E66-C7C1-624C-BE28-FA1910081692}"/>
              </a:ext>
            </a:extLst>
          </p:cNvPr>
          <p:cNvSpPr/>
          <p:nvPr/>
        </p:nvSpPr>
        <p:spPr>
          <a:xfrm>
            <a:off x="6314998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188C08-2326-1F41-9652-B44082E06648}"/>
              </a:ext>
            </a:extLst>
          </p:cNvPr>
          <p:cNvSpPr/>
          <p:nvPr/>
        </p:nvSpPr>
        <p:spPr>
          <a:xfrm>
            <a:off x="8749691" y="1534696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B150BD-4EB3-DF41-A9B8-23AEA98656C2}"/>
              </a:ext>
            </a:extLst>
          </p:cNvPr>
          <p:cNvSpPr/>
          <p:nvPr/>
        </p:nvSpPr>
        <p:spPr>
          <a:xfrm>
            <a:off x="8746748" y="1885671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4DD841-328A-B64B-A630-835FE7DE8683}"/>
              </a:ext>
            </a:extLst>
          </p:cNvPr>
          <p:cNvSpPr/>
          <p:nvPr/>
        </p:nvSpPr>
        <p:spPr>
          <a:xfrm>
            <a:off x="8622486" y="1437246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C1510-440E-5B44-8565-BA0A3106096C}"/>
              </a:ext>
            </a:extLst>
          </p:cNvPr>
          <p:cNvSpPr/>
          <p:nvPr/>
        </p:nvSpPr>
        <p:spPr>
          <a:xfrm>
            <a:off x="8740815" y="2637014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BD1F88-0AA7-A246-A5B7-76690C813A6B}"/>
              </a:ext>
            </a:extLst>
          </p:cNvPr>
          <p:cNvCxnSpPr>
            <a:cxnSpLocks/>
            <a:stCxn id="48" idx="0"/>
            <a:endCxn id="2" idx="2"/>
          </p:cNvCxnSpPr>
          <p:nvPr/>
        </p:nvCxnSpPr>
        <p:spPr>
          <a:xfrm flipV="1">
            <a:off x="2406242" y="2301020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B476D6-0B36-4749-98DC-2E5EB90748E6}"/>
              </a:ext>
            </a:extLst>
          </p:cNvPr>
          <p:cNvCxnSpPr>
            <a:cxnSpLocks/>
          </p:cNvCxnSpPr>
          <p:nvPr/>
        </p:nvCxnSpPr>
        <p:spPr>
          <a:xfrm flipV="1">
            <a:off x="4840934" y="228794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EAFD99-0A53-7E42-8D09-70C569BAF996}"/>
              </a:ext>
            </a:extLst>
          </p:cNvPr>
          <p:cNvCxnSpPr>
            <a:cxnSpLocks/>
          </p:cNvCxnSpPr>
          <p:nvPr/>
        </p:nvCxnSpPr>
        <p:spPr>
          <a:xfrm flipV="1">
            <a:off x="7242495" y="229493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CA5C35-A4E1-0E49-B452-97629C559CF9}"/>
              </a:ext>
            </a:extLst>
          </p:cNvPr>
          <p:cNvCxnSpPr>
            <a:cxnSpLocks/>
          </p:cNvCxnSpPr>
          <p:nvPr/>
        </p:nvCxnSpPr>
        <p:spPr>
          <a:xfrm flipV="1">
            <a:off x="9703753" y="2313109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CD2899-8ADE-5047-9B30-E2CB4D284A6B}"/>
              </a:ext>
            </a:extLst>
          </p:cNvPr>
          <p:cNvSpPr/>
          <p:nvPr/>
        </p:nvSpPr>
        <p:spPr>
          <a:xfrm>
            <a:off x="2734811" y="3402376"/>
            <a:ext cx="756317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292FFD-A827-FF41-80DD-3EBB20864A2E}"/>
              </a:ext>
            </a:extLst>
          </p:cNvPr>
          <p:cNvCxnSpPr>
            <a:cxnSpLocks/>
            <a:stCxn id="48" idx="2"/>
            <a:endCxn id="79" idx="0"/>
          </p:cNvCxnSpPr>
          <p:nvPr/>
        </p:nvCxnSpPr>
        <p:spPr>
          <a:xfrm rot="16200000" flipH="1">
            <a:off x="4215484" y="1101462"/>
            <a:ext cx="491671" cy="41101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6169D5F-A9DF-284C-8B59-5A0679DF25FC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7770077" y="1242923"/>
            <a:ext cx="239539" cy="3587694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577F51-3801-0D4F-8C7E-A2A1D927324F}"/>
              </a:ext>
            </a:extLst>
          </p:cNvPr>
          <p:cNvCxnSpPr>
            <a:cxnSpLocks/>
          </p:cNvCxnSpPr>
          <p:nvPr/>
        </p:nvCxnSpPr>
        <p:spPr>
          <a:xfrm flipV="1">
            <a:off x="7235990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D1189-F6FC-2A48-8B77-23CA90B31326}"/>
              </a:ext>
            </a:extLst>
          </p:cNvPr>
          <p:cNvCxnSpPr>
            <a:cxnSpLocks/>
          </p:cNvCxnSpPr>
          <p:nvPr/>
        </p:nvCxnSpPr>
        <p:spPr>
          <a:xfrm flipV="1">
            <a:off x="4832058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C61F7E7-2F26-F945-AFCB-A46A406832A3}"/>
              </a:ext>
            </a:extLst>
          </p:cNvPr>
          <p:cNvSpPr/>
          <p:nvPr/>
        </p:nvSpPr>
        <p:spPr>
          <a:xfrm>
            <a:off x="1345034" y="2573119"/>
            <a:ext cx="9399865" cy="1199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2AFA51-48ED-8443-90B5-FD8BB10B26B8}"/>
              </a:ext>
            </a:extLst>
          </p:cNvPr>
          <p:cNvSpPr txBox="1"/>
          <p:nvPr/>
        </p:nvSpPr>
        <p:spPr>
          <a:xfrm>
            <a:off x="9635825" y="3780524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omp_sum_4to1.sv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73D963-780D-5947-9ABA-BE986E21A34E}"/>
              </a:ext>
            </a:extLst>
          </p:cNvPr>
          <p:cNvSpPr/>
          <p:nvPr/>
        </p:nvSpPr>
        <p:spPr>
          <a:xfrm flipH="1">
            <a:off x="2252083" y="3403534"/>
            <a:ext cx="32018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43A-F560-C340-A18B-078B8FB288FF}"/>
              </a:ext>
            </a:extLst>
          </p:cNvPr>
          <p:cNvCxnSpPr>
            <a:cxnSpLocks/>
          </p:cNvCxnSpPr>
          <p:nvPr/>
        </p:nvCxnSpPr>
        <p:spPr>
          <a:xfrm flipV="1">
            <a:off x="2406728" y="3156540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9E9309-F948-BE44-ADCE-4C577694AF1E}"/>
              </a:ext>
            </a:extLst>
          </p:cNvPr>
          <p:cNvCxnSpPr>
            <a:cxnSpLocks/>
          </p:cNvCxnSpPr>
          <p:nvPr/>
        </p:nvCxnSpPr>
        <p:spPr>
          <a:xfrm flipV="1">
            <a:off x="2088859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3AD85F-53D8-1441-971C-84E82443D1BF}"/>
              </a:ext>
            </a:extLst>
          </p:cNvPr>
          <p:cNvCxnSpPr>
            <a:cxnSpLocks/>
          </p:cNvCxnSpPr>
          <p:nvPr/>
        </p:nvCxnSpPr>
        <p:spPr>
          <a:xfrm flipV="1">
            <a:off x="2643930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CFE549-6AC8-3C4B-A0C4-2B1EA589B737}"/>
              </a:ext>
            </a:extLst>
          </p:cNvPr>
          <p:cNvCxnSpPr/>
          <p:nvPr/>
        </p:nvCxnSpPr>
        <p:spPr>
          <a:xfrm flipV="1">
            <a:off x="2013358" y="1166070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4B6F54-1080-0943-9AF8-AA721375E61B}"/>
              </a:ext>
            </a:extLst>
          </p:cNvPr>
          <p:cNvCxnSpPr/>
          <p:nvPr/>
        </p:nvCxnSpPr>
        <p:spPr>
          <a:xfrm flipV="1">
            <a:off x="2575420" y="1158127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8B92562-79FE-4148-A39B-473AEA7F72DE}"/>
              </a:ext>
            </a:extLst>
          </p:cNvPr>
          <p:cNvSpPr txBox="1"/>
          <p:nvPr/>
        </p:nvSpPr>
        <p:spPr>
          <a:xfrm>
            <a:off x="2081351" y="96080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8D0FAA-D9FB-3A4E-9757-F65BFBA96353}"/>
              </a:ext>
            </a:extLst>
          </p:cNvPr>
          <p:cNvSpPr txBox="1"/>
          <p:nvPr/>
        </p:nvSpPr>
        <p:spPr>
          <a:xfrm>
            <a:off x="2686756" y="96188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6F8BA-6E27-FF43-AC0B-E0645DAB4748}"/>
              </a:ext>
            </a:extLst>
          </p:cNvPr>
          <p:cNvCxnSpPr>
            <a:cxnSpLocks/>
          </p:cNvCxnSpPr>
          <p:nvPr/>
        </p:nvCxnSpPr>
        <p:spPr>
          <a:xfrm flipV="1">
            <a:off x="4531453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D84D1C-73D2-5440-AB18-71E0F81B4B9C}"/>
              </a:ext>
            </a:extLst>
          </p:cNvPr>
          <p:cNvCxnSpPr>
            <a:cxnSpLocks/>
          </p:cNvCxnSpPr>
          <p:nvPr/>
        </p:nvCxnSpPr>
        <p:spPr>
          <a:xfrm flipV="1">
            <a:off x="5086524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CAA58C-8216-5F46-B987-73A1A6A0E4AD}"/>
              </a:ext>
            </a:extLst>
          </p:cNvPr>
          <p:cNvCxnSpPr/>
          <p:nvPr/>
        </p:nvCxnSpPr>
        <p:spPr>
          <a:xfrm flipV="1">
            <a:off x="4455952" y="1148995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059D6E-B0C9-3C46-971C-64365ED7FBFD}"/>
              </a:ext>
            </a:extLst>
          </p:cNvPr>
          <p:cNvCxnSpPr/>
          <p:nvPr/>
        </p:nvCxnSpPr>
        <p:spPr>
          <a:xfrm flipV="1">
            <a:off x="5018014" y="1141052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CAB35C0-1B8B-BE4C-A399-BAFD64FB3ED8}"/>
              </a:ext>
            </a:extLst>
          </p:cNvPr>
          <p:cNvSpPr txBox="1"/>
          <p:nvPr/>
        </p:nvSpPr>
        <p:spPr>
          <a:xfrm>
            <a:off x="4523945" y="94372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3975CB-FA0F-914E-870D-EDB395740C5D}"/>
              </a:ext>
            </a:extLst>
          </p:cNvPr>
          <p:cNvSpPr txBox="1"/>
          <p:nvPr/>
        </p:nvSpPr>
        <p:spPr>
          <a:xfrm>
            <a:off x="5129350" y="94481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77CDF8-35D5-2A45-9966-6833BBD979F1}"/>
              </a:ext>
            </a:extLst>
          </p:cNvPr>
          <p:cNvCxnSpPr>
            <a:cxnSpLocks/>
          </p:cNvCxnSpPr>
          <p:nvPr/>
        </p:nvCxnSpPr>
        <p:spPr>
          <a:xfrm flipV="1">
            <a:off x="6914215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F5BE177-72E7-684F-9AA0-43A209F2DA82}"/>
              </a:ext>
            </a:extLst>
          </p:cNvPr>
          <p:cNvCxnSpPr>
            <a:cxnSpLocks/>
          </p:cNvCxnSpPr>
          <p:nvPr/>
        </p:nvCxnSpPr>
        <p:spPr>
          <a:xfrm flipV="1">
            <a:off x="7469286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AEBEEA-2946-BB49-AA5E-077DABCC091A}"/>
              </a:ext>
            </a:extLst>
          </p:cNvPr>
          <p:cNvCxnSpPr/>
          <p:nvPr/>
        </p:nvCxnSpPr>
        <p:spPr>
          <a:xfrm flipV="1">
            <a:off x="6838714" y="117789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3F2280E-A886-5C40-8AED-D557A1DD4FBA}"/>
              </a:ext>
            </a:extLst>
          </p:cNvPr>
          <p:cNvCxnSpPr/>
          <p:nvPr/>
        </p:nvCxnSpPr>
        <p:spPr>
          <a:xfrm flipV="1">
            <a:off x="7400776" y="1169948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E63A9E-AECE-5D49-9A34-E28055022F79}"/>
              </a:ext>
            </a:extLst>
          </p:cNvPr>
          <p:cNvSpPr txBox="1"/>
          <p:nvPr/>
        </p:nvSpPr>
        <p:spPr>
          <a:xfrm>
            <a:off x="6906707" y="972624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487C7A-0F0F-4646-BFC1-BEDE04C8FF28}"/>
              </a:ext>
            </a:extLst>
          </p:cNvPr>
          <p:cNvSpPr txBox="1"/>
          <p:nvPr/>
        </p:nvSpPr>
        <p:spPr>
          <a:xfrm>
            <a:off x="7512112" y="973709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25B251-7644-C947-B8DF-6D5D77D6DD1F}"/>
              </a:ext>
            </a:extLst>
          </p:cNvPr>
          <p:cNvCxnSpPr>
            <a:cxnSpLocks/>
          </p:cNvCxnSpPr>
          <p:nvPr/>
        </p:nvCxnSpPr>
        <p:spPr>
          <a:xfrm flipV="1">
            <a:off x="9433078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2B3DEB-3948-D046-BE43-F95A334B935C}"/>
              </a:ext>
            </a:extLst>
          </p:cNvPr>
          <p:cNvCxnSpPr>
            <a:cxnSpLocks/>
          </p:cNvCxnSpPr>
          <p:nvPr/>
        </p:nvCxnSpPr>
        <p:spPr>
          <a:xfrm flipV="1">
            <a:off x="9988149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4AC291-2706-C549-A686-0E15F6341B32}"/>
              </a:ext>
            </a:extLst>
          </p:cNvPr>
          <p:cNvCxnSpPr/>
          <p:nvPr/>
        </p:nvCxnSpPr>
        <p:spPr>
          <a:xfrm flipV="1">
            <a:off x="9357577" y="1168724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72FBA00-F591-A74B-95B8-073B5BBCCC5B}"/>
              </a:ext>
            </a:extLst>
          </p:cNvPr>
          <p:cNvCxnSpPr/>
          <p:nvPr/>
        </p:nvCxnSpPr>
        <p:spPr>
          <a:xfrm flipV="1">
            <a:off x="9919639" y="116078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8C28E67-B198-5442-A8BE-2FC0119020EA}"/>
              </a:ext>
            </a:extLst>
          </p:cNvPr>
          <p:cNvSpPr txBox="1"/>
          <p:nvPr/>
        </p:nvSpPr>
        <p:spPr>
          <a:xfrm>
            <a:off x="9425570" y="963457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F4919B-E9E4-4645-B035-21839959F0DF}"/>
              </a:ext>
            </a:extLst>
          </p:cNvPr>
          <p:cNvSpPr txBox="1"/>
          <p:nvPr/>
        </p:nvSpPr>
        <p:spPr>
          <a:xfrm>
            <a:off x="10030975" y="964542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9928D6-0DE6-7A4B-91A3-99E03298DAE3}"/>
              </a:ext>
            </a:extLst>
          </p:cNvPr>
          <p:cNvSpPr/>
          <p:nvPr/>
        </p:nvSpPr>
        <p:spPr>
          <a:xfrm>
            <a:off x="2314480" y="4078988"/>
            <a:ext cx="756317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11508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51001" y="2421204"/>
              <a:ext cx="9415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2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81353" y="3678621"/>
            <a:ext cx="20" cy="164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80542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2780A5F-A686-454E-A79C-2819FF0A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77" y="673360"/>
            <a:ext cx="8752045" cy="6184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44BEB-4963-C64F-81AB-593592599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10"/>
          <a:stretch/>
        </p:blipFill>
        <p:spPr>
          <a:xfrm>
            <a:off x="8601191" y="1793558"/>
            <a:ext cx="3160494" cy="3270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730FB-9EC6-FF40-BECC-3AA2EB18D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876"/>
          <a:stretch/>
        </p:blipFill>
        <p:spPr>
          <a:xfrm>
            <a:off x="430315" y="1793558"/>
            <a:ext cx="3459061" cy="326674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0875"/>
              </p:ext>
            </p:extLst>
          </p:nvPr>
        </p:nvGraphicFramePr>
        <p:xfrm>
          <a:off x="5052992" y="1131675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>
            <a:off x="5947794" y="2567031"/>
            <a:ext cx="780177" cy="2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>
            <a:off x="5972949" y="2903989"/>
            <a:ext cx="780177" cy="2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5947793" y="3778198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5922638" y="4089327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5922637" y="5047692"/>
            <a:ext cx="805334" cy="900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5985526" y="1338056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5998104" y="1649847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402</Words>
  <Application>Microsoft Macintosh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Multiplicator (enc, submódul)</vt:lpstr>
      <vt:lpstr>Multiplicator (enc)</vt:lpstr>
      <vt:lpstr>Shifter (enc)</vt:lpstr>
      <vt:lpstr>tb: SUCCESSFUL</vt:lpstr>
      <vt:lpstr>Shifter (keygen)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18</cp:revision>
  <dcterms:created xsi:type="dcterms:W3CDTF">2021-08-01T11:29:55Z</dcterms:created>
  <dcterms:modified xsi:type="dcterms:W3CDTF">2021-08-07T16:48:52Z</dcterms:modified>
</cp:coreProperties>
</file>