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74" r:id="rId7"/>
    <p:sldId id="275" r:id="rId8"/>
    <p:sldId id="276" r:id="rId9"/>
    <p:sldId id="271" r:id="rId10"/>
    <p:sldId id="278" r:id="rId11"/>
    <p:sldId id="277" r:id="rId12"/>
    <p:sldId id="272" r:id="rId13"/>
    <p:sldId id="263" r:id="rId14"/>
    <p:sldId id="264" r:id="rId15"/>
    <p:sldId id="261" r:id="rId16"/>
    <p:sldId id="262" r:id="rId17"/>
    <p:sldId id="267" r:id="rId18"/>
    <p:sldId id="268" r:id="rId19"/>
    <p:sldId id="269" r:id="rId20"/>
    <p:sldId id="270" r:id="rId21"/>
    <p:sldId id="265" r:id="rId22"/>
    <p:sldId id="266" r:id="rId2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/>
    <p:restoredTop sz="83129"/>
  </p:normalViewPr>
  <p:slideViewPr>
    <p:cSldViewPr snapToGrid="0" snapToObjects="1">
      <p:cViewPr varScale="1">
        <p:scale>
          <a:sx n="105" d="100"/>
          <a:sy n="105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15/8/21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946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51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263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18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20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B27D-7BAB-4E43-81CC-9D387B3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Tb: successful</a:t>
            </a:r>
            <a:endParaRPr lang="en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4A3A3-0DC1-3049-8169-402A0B8B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758944"/>
            <a:ext cx="10490200" cy="149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ACD7D-E410-FE40-961F-DD2D766E6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411254"/>
            <a:ext cx="93345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7B05D-28F6-0447-BF10-A1B023EBFD64}"/>
              </a:ext>
            </a:extLst>
          </p:cNvPr>
          <p:cNvSpPr txBox="1"/>
          <p:nvPr/>
        </p:nvSpPr>
        <p:spPr>
          <a:xfrm>
            <a:off x="850900" y="1764951"/>
            <a:ext cx="3063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ROM v1.0 (reading from file)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C0498-AC82-A648-972F-BAF8F7F457D5}"/>
              </a:ext>
            </a:extLst>
          </p:cNvPr>
          <p:cNvSpPr txBox="1"/>
          <p:nvPr/>
        </p:nvSpPr>
        <p:spPr>
          <a:xfrm>
            <a:off x="838200" y="4184198"/>
            <a:ext cx="33680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ES" dirty="0"/>
              <a:t>ROM v2.0 (hardcoded Sbox table)</a:t>
            </a:r>
          </a:p>
        </p:txBody>
      </p:sp>
    </p:spTree>
    <p:extLst>
      <p:ext uri="{BB962C8B-B14F-4D97-AF65-F5344CB8AC3E}">
        <p14:creationId xmlns:p14="http://schemas.microsoft.com/office/powerpoint/2010/main" val="302027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Substitution (module, enc &amp; keygen)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337-7EEA-4248-B5AE-AE67E1E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638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B43-EFAC-114B-AAF8-0D9B06D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D145-0C92-C64A-8DFB-3EF1E1BD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71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7F06C5-4384-F247-B0EE-BAA9FA66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89" y="1610679"/>
            <a:ext cx="7425621" cy="5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30016"/>
              </p:ext>
            </p:extLst>
          </p:nvPr>
        </p:nvGraphicFramePr>
        <p:xfrm>
          <a:off x="8694760" y="1246071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9639872" y="2975411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9614717" y="2681427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9589561" y="3892594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9564406" y="4203723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9639872" y="5397998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9627294" y="1452452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9639872" y="1764243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9643274" y="5709789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632F4D-8315-7B40-9C97-7C79540D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" y="2427313"/>
            <a:ext cx="693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AddRoundKey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56228"/>
              </p:ext>
            </p:extLst>
          </p:nvPr>
        </p:nvGraphicFramePr>
        <p:xfrm>
          <a:off x="4955690" y="1965960"/>
          <a:ext cx="63965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998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901690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27164793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/>
                        <a:t>OK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2253"/>
              </p:ext>
            </p:extLst>
          </p:nvPr>
        </p:nvGraphicFramePr>
        <p:xfrm>
          <a:off x="4955690" y="5158340"/>
          <a:ext cx="63965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4118194397"/>
                    </a:ext>
                  </a:extLst>
                </a:gridCol>
              </a:tblGrid>
              <a:tr h="224068">
                <a:tc>
                  <a:txBody>
                    <a:bodyPr/>
                    <a:lstStyle/>
                    <a:p>
                      <a:r>
                        <a:rPr lang="en-ES" sz="1200" dirty="0"/>
                        <a:t>Keygen side (keygen)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Done but not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5525"/>
              </p:ext>
            </p:extLst>
          </p:nvPr>
        </p:nvGraphicFramePr>
        <p:xfrm>
          <a:off x="4955690" y="952900"/>
          <a:ext cx="63965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42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  <a:gridCol w="1599131">
                  <a:extLst>
                    <a:ext uri="{9D8B030D-6E8A-4147-A177-3AD203B41FA5}">
                      <a16:colId xmlns:a16="http://schemas.microsoft.com/office/drawing/2014/main" val="18866239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Use of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reg16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16-bit register</a:t>
            </a:r>
          </a:p>
        </p:txBody>
      </p:sp>
    </p:spTree>
    <p:extLst>
      <p:ext uri="{BB962C8B-B14F-4D97-AF65-F5344CB8AC3E}">
        <p14:creationId xmlns:p14="http://schemas.microsoft.com/office/powerpoint/2010/main" val="354488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51B-D54B-0F41-94A9-C9FCE0DD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tb: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4A09-CFFB-BF46-A4F5-F09718CB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10515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ROM (module)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337-7EEA-4248-B5AE-AE67E1E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1067</Words>
  <Application>Microsoft Macintosh PowerPoint</Application>
  <PresentationFormat>Widescreen</PresentationFormat>
  <Paragraphs>428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16-bit register</vt:lpstr>
      <vt:lpstr>tb: successful</vt:lpstr>
      <vt:lpstr>ROM (module)</vt:lpstr>
      <vt:lpstr>Tb: successful</vt:lpstr>
      <vt:lpstr>Substitution (module, enc &amp; keygen)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AddRoundKey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41</cp:revision>
  <dcterms:created xsi:type="dcterms:W3CDTF">2021-08-01T11:29:55Z</dcterms:created>
  <dcterms:modified xsi:type="dcterms:W3CDTF">2021-08-15T20:35:00Z</dcterms:modified>
</cp:coreProperties>
</file>