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3" r:id="rId7"/>
    <p:sldId id="264" r:id="rId8"/>
    <p:sldId id="261" r:id="rId9"/>
    <p:sldId id="262" r:id="rId10"/>
    <p:sldId id="267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7"/>
    <p:restoredTop sz="83168"/>
  </p:normalViewPr>
  <p:slideViewPr>
    <p:cSldViewPr snapToGrid="0" snapToObjects="1">
      <p:cViewPr varScale="1">
        <p:scale>
          <a:sx n="132" d="100"/>
          <a:sy n="132" d="100"/>
        </p:scale>
        <p:origin x="1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8CC3-DFEA-A54D-97A6-ADF4A47AA041}" type="datetimeFigureOut">
              <a:rPr lang="en-ES" smtClean="0"/>
              <a:t>7/8/21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F45-CC4C-8641-8D32-38B5EE8AEF6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50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NOTE: Maybe the “Upward shift” step is only performed with the first column and we only perform and XOR with the rest of the key’s column (check </a:t>
            </a: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/aes-encryption-256-bit-a9ae49cde0b6 for more details).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27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Doubt 1: The output for the XOR modules, having an input of two 8-bit numbers, will be 8-bit or 16-bit?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472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A59ACF-F739-E649-BAE9-B6FE3EE7823E}"/>
              </a:ext>
            </a:extLst>
          </p:cNvPr>
          <p:cNvSpPr/>
          <p:nvPr/>
        </p:nvSpPr>
        <p:spPr>
          <a:xfrm>
            <a:off x="57540" y="3096134"/>
            <a:ext cx="12076919" cy="665731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33C30-51E1-AF43-ABDE-72F55E62224D}"/>
              </a:ext>
            </a:extLst>
          </p:cNvPr>
          <p:cNvGrpSpPr/>
          <p:nvPr/>
        </p:nvGrpSpPr>
        <p:grpSpPr>
          <a:xfrm>
            <a:off x="370287" y="2896921"/>
            <a:ext cx="2764145" cy="752312"/>
            <a:chOff x="484274" y="1831347"/>
            <a:chExt cx="2764145" cy="752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9A6F7E-561A-3F4A-800F-F7201BF60825}"/>
              </a:ext>
            </a:extLst>
          </p:cNvPr>
          <p:cNvGrpSpPr/>
          <p:nvPr/>
        </p:nvGrpSpPr>
        <p:grpSpPr>
          <a:xfrm>
            <a:off x="3234599" y="2896921"/>
            <a:ext cx="2764145" cy="752312"/>
            <a:chOff x="484274" y="1831347"/>
            <a:chExt cx="2764145" cy="752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A275E4-7F69-6240-A2B6-24B2017AA06C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1A77C-B4C8-F641-8958-6FA8BF28914F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C2A24-995E-9F46-BB20-E274386E9A28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43DCF2E-5EBD-A647-89D5-AAD904AE1C57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3FBB56-6C6D-FA4E-AC1A-90B992184FE2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240D37-8763-3448-ACA5-FC3E2D30AA65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3798FD-84CF-D740-B7B8-3559C9CC98BC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83C3A-3846-BA4D-8AA9-6DD9D0A6BB41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69B89A-5F1B-3045-8426-57E779C36B16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96F3E-FDB4-CC40-92FD-D38B860090DD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39B41F-FE0A-2344-8A3B-956224B2EAF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5E8165-0196-9F48-9B07-CD770FF91D8E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8E3948-0CAC-5E49-BCEC-D1B77278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C76880-6430-A941-AF43-1A232C1F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EFDDFE-3519-8A41-B4AC-8B8C3DC8A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D21B6F-EFA2-3941-A38A-1996E4D9B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A947F9-412A-D34D-88FF-10CE94DA3CA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25F5EA-6158-404D-BF99-A6BE1B1E4CA4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DD25AD-F2C6-E448-B299-F2002B50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E89FD6-92A8-D448-ACE2-ED22BA37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A069D-9C77-6943-B0DC-D41DCB843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96559B-F0D5-494C-A7CF-B6E3A3C06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0612A1-1F9F-F14B-B064-DD68B885D9B7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D4BCD-7632-784D-96F5-149619C6CE82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47260E-F095-5242-9158-A1C110D8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76348B-F846-B442-AD0C-7D2658127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451A3B-8ECE-854F-B24D-18EA81CF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33FC38E-745A-734E-8473-8FD882042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CAC19-24B9-5E41-9F78-ADB5AAF0E35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0FE5BD-40CA-534B-A56C-1F54759F0FB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CA94C4-5371-8242-9CD0-564942B4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319EFC-6DB2-774C-9EC4-7933E48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9854C6-4F04-B54E-B1BF-CD9A6AFA2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1F98A5-F6AF-694B-B4DF-CAD0D839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7A805F-4D34-8943-9276-792877113B9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D38-8239-F547-9EFE-8AF53DB9BB65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74E877-69E6-BA47-97A6-4E8D5A3ADCBA}"/>
              </a:ext>
            </a:extLst>
          </p:cNvPr>
          <p:cNvGrpSpPr/>
          <p:nvPr/>
        </p:nvGrpSpPr>
        <p:grpSpPr>
          <a:xfrm>
            <a:off x="6082589" y="2893447"/>
            <a:ext cx="2764145" cy="752312"/>
            <a:chOff x="484274" y="1831347"/>
            <a:chExt cx="2764145" cy="75231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F40B43-DFB4-934A-A004-3FA4062CB6F4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9FA2D32-6F3F-6B40-8A01-8CCA30CF7421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63D72D-59BB-5A44-910C-79A4B623F98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A45AF-8EDD-9E4B-8205-FDFC416AC0C9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C1ADF7-8449-4145-9BF6-5651D21EB439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5C6A0B0-7E97-F448-A5A2-C683577B7C33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00D6D8-BAA9-5C4B-A89F-9CAD43EEFF58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E7B16F-8C52-F64C-B3EF-101CAE85450E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D9FD59-F1B1-1B40-ABA6-B371D4841B40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C4285F-AF05-E04E-9803-D82497A49377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3B0F79-2E29-F540-92E3-966145B02D72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C6F44F-7C33-8C4F-9EA3-64D6D5959BE4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22FEE8-E678-B446-98BC-FCB0A7169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7A5E06-43D0-9642-91DB-7AAD7FA7E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78F905-E302-9042-90EF-59738CF69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7B0B42-C11E-C342-AD91-8116AB8C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365BA6-30C9-5847-8F5E-6915048C4A4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24299C-866B-B446-BACB-2043440C20C6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39AFFF-C414-B342-8A3C-285612209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E612D0-EF04-2443-BA18-8BB79007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E89268A-2321-7C4F-81CE-C01A001B9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C173E4-48D0-E040-901F-E4459888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19DF6D4-0D7F-0242-8B5E-FE9D14AAF1F9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CFC19-A7DD-0D4E-82B1-E0F51C732617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0FF54E5-CEF7-7C46-A98A-87B456913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4C669-2013-BE46-9A1D-EAAC1E7F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30BD4F-18B8-9948-8AD3-4A75489F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9918CE-D761-8449-AF45-9B2A8F254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D53150-7E8E-1844-9AB9-362A66D7F7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07B809-0351-5D4D-99BF-D80B8658E17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E29CEC-3DA7-B540-81EA-7119FFE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5433DEE-F99D-474E-AD39-B1262967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83596D-522A-F843-8446-7EC629CE9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3F9044-12F9-4E47-ABD4-82E300DF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C7C217-ECAA-574F-BE16-2821353C6B3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72E12C8-7037-A44C-960D-CDB463AFECB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201D911-E6EA-6149-9C47-3EBB95AFEE61}"/>
              </a:ext>
            </a:extLst>
          </p:cNvPr>
          <p:cNvGrpSpPr/>
          <p:nvPr/>
        </p:nvGrpSpPr>
        <p:grpSpPr>
          <a:xfrm>
            <a:off x="8927397" y="2896921"/>
            <a:ext cx="2764145" cy="752312"/>
            <a:chOff x="484274" y="1831347"/>
            <a:chExt cx="2764145" cy="7523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5ACFA51-CAFD-ED41-9336-0B147DA22EBE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66443B-1C01-0A4B-817D-1C2960FB3374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790BF8-01A3-5C4B-9DD4-248DAF27FB7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F85F23-450D-2D42-90BD-A7438B5964EC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6435F8-573E-2342-BD2E-0A9922B65BC5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2F0C71-78CA-1D43-AEF4-D6D358D36182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15E4FC0-CA23-1746-A841-4C494E97B4A4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FAA611-6E6E-0543-9045-A969D5D1DA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722FE7-CF0D-1E4A-9928-62BB2AF86B7C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A6E5A57-C236-5243-BF29-66954CC0F2E1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9347DC-940B-0944-840E-9E745A070533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3D0B97-C2F3-2442-B9E2-46D316653CD6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2554F95-8373-3743-8BA2-2857A112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F7BB459-AB3C-734D-A6B6-1287445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38F286-66E9-2A46-AF87-96A9FC15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ED4F46-EA91-F64E-8BCA-1D272BC7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CE15D3-EAD8-E745-ACC6-3845896EE9AF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1F3B72A-BF16-7445-AFA2-9C39F08E5AEA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F5FC62-E001-F240-A9CA-8963C52F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BD83D2C-1594-8149-9042-E2593825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33F3D3-A273-014C-9BE9-B58CA9C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37C238-434B-1348-9204-2D29E8EF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2EB510-FF98-7C48-9524-9C83801D79B3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1027D0-A7D5-B940-8271-66962DABD47D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DE8AE45-0159-D446-9206-153FDF2B7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3196E-2A88-5F49-B4EA-FA3E4240E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0B1F45-F314-D548-B925-66FDF9863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B88528A-F27E-2C4F-A3DC-FF152B5B4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F910E41-4230-A44F-AD34-BB1201B83B3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A5AB052-57B0-EE4A-9AE3-408F11C7D293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5E856A-6E86-4744-AAA4-FDE69B59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93568EB-F568-4644-BC37-6AAC77745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0060D84-E282-EF47-878F-32DDB3735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D5348D0-6145-A141-9E4A-B7FB173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C5F52E8-15C0-1042-B856-6B78B49E96FB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35CFD6B-44B6-614B-85D0-3A05A2CC448B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E614CCB-FBDE-4C48-8D98-2DA2E6FE976D}"/>
              </a:ext>
            </a:extLst>
          </p:cNvPr>
          <p:cNvSpPr/>
          <p:nvPr/>
        </p:nvSpPr>
        <p:spPr>
          <a:xfrm>
            <a:off x="39559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EAAB6D-C8B7-DD41-B1F5-D8D13FAE01AC}"/>
              </a:ext>
            </a:extLst>
          </p:cNvPr>
          <p:cNvSpPr/>
          <p:nvPr/>
        </p:nvSpPr>
        <p:spPr>
          <a:xfrm>
            <a:off x="112150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53DAAA-4163-BF43-8D2C-1F25F511A283}"/>
              </a:ext>
            </a:extLst>
          </p:cNvPr>
          <p:cNvSpPr/>
          <p:nvPr/>
        </p:nvSpPr>
        <p:spPr>
          <a:xfrm>
            <a:off x="184740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907F3E-33B7-8549-83CC-E24852DFCC59}"/>
              </a:ext>
            </a:extLst>
          </p:cNvPr>
          <p:cNvSpPr/>
          <p:nvPr/>
        </p:nvSpPr>
        <p:spPr>
          <a:xfrm>
            <a:off x="255005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E76D5CF-3339-9642-8126-52DEF679DE22}"/>
              </a:ext>
            </a:extLst>
          </p:cNvPr>
          <p:cNvSpPr/>
          <p:nvPr/>
        </p:nvSpPr>
        <p:spPr>
          <a:xfrm>
            <a:off x="325269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8938D7-6896-3449-87B3-711D3705B52D}"/>
              </a:ext>
            </a:extLst>
          </p:cNvPr>
          <p:cNvSpPr/>
          <p:nvPr/>
        </p:nvSpPr>
        <p:spPr>
          <a:xfrm>
            <a:off x="397860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4FF67C-A464-404A-AF6E-BF09A4C182AC}"/>
              </a:ext>
            </a:extLst>
          </p:cNvPr>
          <p:cNvSpPr/>
          <p:nvPr/>
        </p:nvSpPr>
        <p:spPr>
          <a:xfrm>
            <a:off x="470450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6E860C7-B91E-6D46-A7AE-57DF7D016EEA}"/>
              </a:ext>
            </a:extLst>
          </p:cNvPr>
          <p:cNvSpPr/>
          <p:nvPr/>
        </p:nvSpPr>
        <p:spPr>
          <a:xfrm>
            <a:off x="540715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8570A93-1AB8-D242-8E8D-7E70450D059F}"/>
              </a:ext>
            </a:extLst>
          </p:cNvPr>
          <p:cNvSpPr/>
          <p:nvPr/>
        </p:nvSpPr>
        <p:spPr>
          <a:xfrm>
            <a:off x="610926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CBBCF4-D2DB-9840-A621-A2378FADE9D4}"/>
              </a:ext>
            </a:extLst>
          </p:cNvPr>
          <p:cNvSpPr/>
          <p:nvPr/>
        </p:nvSpPr>
        <p:spPr>
          <a:xfrm>
            <a:off x="683517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6606B9-A21B-B748-8634-DC1049149A55}"/>
              </a:ext>
            </a:extLst>
          </p:cNvPr>
          <p:cNvSpPr/>
          <p:nvPr/>
        </p:nvSpPr>
        <p:spPr>
          <a:xfrm>
            <a:off x="756107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EEB1F3D-B02A-1E4D-8918-113174014E9D}"/>
              </a:ext>
            </a:extLst>
          </p:cNvPr>
          <p:cNvSpPr/>
          <p:nvPr/>
        </p:nvSpPr>
        <p:spPr>
          <a:xfrm>
            <a:off x="826372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F5E3E-591F-E74E-87E5-D65194F849BD}"/>
              </a:ext>
            </a:extLst>
          </p:cNvPr>
          <p:cNvSpPr/>
          <p:nvPr/>
        </p:nvSpPr>
        <p:spPr>
          <a:xfrm>
            <a:off x="896636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BB5ADD-5C0A-D44F-A861-19F1F645C8EF}"/>
              </a:ext>
            </a:extLst>
          </p:cNvPr>
          <p:cNvSpPr/>
          <p:nvPr/>
        </p:nvSpPr>
        <p:spPr>
          <a:xfrm>
            <a:off x="969227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C44CED-FCDE-B14C-B8D0-5B0C43377BCC}"/>
              </a:ext>
            </a:extLst>
          </p:cNvPr>
          <p:cNvSpPr/>
          <p:nvPr/>
        </p:nvSpPr>
        <p:spPr>
          <a:xfrm>
            <a:off x="1041817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0BB44B1-678E-5545-BEFA-C62B96DA68BD}"/>
              </a:ext>
            </a:extLst>
          </p:cNvPr>
          <p:cNvSpPr/>
          <p:nvPr/>
        </p:nvSpPr>
        <p:spPr>
          <a:xfrm>
            <a:off x="1112082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78E2D14-4938-1B42-9EC0-ABA860E11CBB}"/>
              </a:ext>
            </a:extLst>
          </p:cNvPr>
          <p:cNvCxnSpPr>
            <a:cxnSpLocks/>
            <a:stCxn id="199" idx="0"/>
            <a:endCxn id="7" idx="2"/>
          </p:cNvCxnSpPr>
          <p:nvPr/>
        </p:nvCxnSpPr>
        <p:spPr>
          <a:xfrm flipV="1">
            <a:off x="67286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5BE15B-D56B-1640-861B-E8F163833839}"/>
              </a:ext>
            </a:extLst>
          </p:cNvPr>
          <p:cNvCxnSpPr>
            <a:cxnSpLocks/>
          </p:cNvCxnSpPr>
          <p:nvPr/>
        </p:nvCxnSpPr>
        <p:spPr>
          <a:xfrm flipV="1">
            <a:off x="138928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AC11A0-AD8E-4945-AFD2-D58D8743C478}"/>
              </a:ext>
            </a:extLst>
          </p:cNvPr>
          <p:cNvCxnSpPr>
            <a:cxnSpLocks/>
          </p:cNvCxnSpPr>
          <p:nvPr/>
        </p:nvCxnSpPr>
        <p:spPr>
          <a:xfrm flipV="1">
            <a:off x="212467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4253742-7F3E-514A-833A-1CFAA58C67C5}"/>
              </a:ext>
            </a:extLst>
          </p:cNvPr>
          <p:cNvCxnSpPr>
            <a:cxnSpLocks/>
          </p:cNvCxnSpPr>
          <p:nvPr/>
        </p:nvCxnSpPr>
        <p:spPr>
          <a:xfrm flipV="1">
            <a:off x="281783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AA711E-35B3-B242-AC36-D9E642DCF974}"/>
              </a:ext>
            </a:extLst>
          </p:cNvPr>
          <p:cNvCxnSpPr>
            <a:cxnSpLocks/>
            <a:stCxn id="203" idx="0"/>
            <a:endCxn id="76" idx="2"/>
          </p:cNvCxnSpPr>
          <p:nvPr/>
        </p:nvCxnSpPr>
        <p:spPr>
          <a:xfrm flipV="1">
            <a:off x="3529962" y="3645759"/>
            <a:ext cx="16698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22F9BD-126F-A246-8A29-C4186C93A7FC}"/>
              </a:ext>
            </a:extLst>
          </p:cNvPr>
          <p:cNvCxnSpPr>
            <a:cxnSpLocks/>
          </p:cNvCxnSpPr>
          <p:nvPr/>
        </p:nvCxnSpPr>
        <p:spPr>
          <a:xfrm flipV="1">
            <a:off x="4255866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E90A62E-487B-8044-8C12-CCACD4E8C37F}"/>
              </a:ext>
            </a:extLst>
          </p:cNvPr>
          <p:cNvCxnSpPr>
            <a:cxnSpLocks/>
          </p:cNvCxnSpPr>
          <p:nvPr/>
        </p:nvCxnSpPr>
        <p:spPr>
          <a:xfrm flipV="1">
            <a:off x="496052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1EE894-D3B7-9848-9CDE-7BA151B053B6}"/>
              </a:ext>
            </a:extLst>
          </p:cNvPr>
          <p:cNvCxnSpPr>
            <a:cxnSpLocks/>
          </p:cNvCxnSpPr>
          <p:nvPr/>
        </p:nvCxnSpPr>
        <p:spPr>
          <a:xfrm flipV="1">
            <a:off x="5675731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9DA0BD1-3A08-8548-A3B7-5E0844004943}"/>
              </a:ext>
            </a:extLst>
          </p:cNvPr>
          <p:cNvCxnSpPr>
            <a:cxnSpLocks/>
          </p:cNvCxnSpPr>
          <p:nvPr/>
        </p:nvCxnSpPr>
        <p:spPr>
          <a:xfrm flipV="1">
            <a:off x="641233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777AB5-58C6-AB41-8325-C1C542C80E5F}"/>
              </a:ext>
            </a:extLst>
          </p:cNvPr>
          <p:cNvCxnSpPr>
            <a:cxnSpLocks/>
          </p:cNvCxnSpPr>
          <p:nvPr/>
        </p:nvCxnSpPr>
        <p:spPr>
          <a:xfrm flipV="1">
            <a:off x="711805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DEB781D-CF43-164C-BBCD-77BF706D33F4}"/>
              </a:ext>
            </a:extLst>
          </p:cNvPr>
          <p:cNvCxnSpPr>
            <a:cxnSpLocks/>
          </p:cNvCxnSpPr>
          <p:nvPr/>
        </p:nvCxnSpPr>
        <p:spPr>
          <a:xfrm flipV="1">
            <a:off x="7832200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D1188B-A49D-6A44-8B36-EC821852D6A3}"/>
              </a:ext>
            </a:extLst>
          </p:cNvPr>
          <p:cNvCxnSpPr>
            <a:cxnSpLocks/>
          </p:cNvCxnSpPr>
          <p:nvPr/>
        </p:nvCxnSpPr>
        <p:spPr>
          <a:xfrm flipV="1">
            <a:off x="8535937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7B3855-1921-3245-A27D-670D310AE2E7}"/>
              </a:ext>
            </a:extLst>
          </p:cNvPr>
          <p:cNvCxnSpPr>
            <a:cxnSpLocks/>
          </p:cNvCxnSpPr>
          <p:nvPr/>
        </p:nvCxnSpPr>
        <p:spPr>
          <a:xfrm flipV="1">
            <a:off x="9255478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81A9255-FD7B-2F45-BB30-F62191BC48C9}"/>
              </a:ext>
            </a:extLst>
          </p:cNvPr>
          <p:cNvCxnSpPr>
            <a:cxnSpLocks/>
          </p:cNvCxnSpPr>
          <p:nvPr/>
        </p:nvCxnSpPr>
        <p:spPr>
          <a:xfrm flipV="1">
            <a:off x="996953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A5004E6-9998-6D4C-829D-A82D14C01225}"/>
              </a:ext>
            </a:extLst>
          </p:cNvPr>
          <p:cNvCxnSpPr>
            <a:cxnSpLocks/>
          </p:cNvCxnSpPr>
          <p:nvPr/>
        </p:nvCxnSpPr>
        <p:spPr>
          <a:xfrm flipH="1" flipV="1">
            <a:off x="10695441" y="3642232"/>
            <a:ext cx="595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05AE6-1B15-1946-9D14-CBFC8F48C0E5}"/>
              </a:ext>
            </a:extLst>
          </p:cNvPr>
          <p:cNvCxnSpPr>
            <a:cxnSpLocks/>
          </p:cNvCxnSpPr>
          <p:nvPr/>
        </p:nvCxnSpPr>
        <p:spPr>
          <a:xfrm flipH="1" flipV="1">
            <a:off x="11374296" y="3642232"/>
            <a:ext cx="19354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63D-B152-334E-A8BF-29D20E6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142E-956A-2F48-B739-6BA72303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5788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2780A5F-A686-454E-A79C-2819FF0A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77" y="673360"/>
            <a:ext cx="8752045" cy="6184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1250"/>
              </p:ext>
            </p:extLst>
          </p:nvPr>
        </p:nvGraphicFramePr>
        <p:xfrm>
          <a:off x="5052992" y="1131675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 flipV="1">
            <a:off x="5998104" y="2861015"/>
            <a:ext cx="755022" cy="315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 flipV="1">
            <a:off x="5972949" y="2567031"/>
            <a:ext cx="780177" cy="33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5947793" y="3778198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5922638" y="4089327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5998104" y="5283602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5985526" y="1338056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5998104" y="1649847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4B41A7-A226-B640-88AE-4197667A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1143000"/>
            <a:ext cx="30988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CD872-A5E2-BA47-B8E5-843791E5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4" y="1466850"/>
            <a:ext cx="3098800" cy="39243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171A7-E265-174D-A37F-37D811C81EB5}"/>
              </a:ext>
            </a:extLst>
          </p:cNvPr>
          <p:cNvCxnSpPr>
            <a:cxnSpLocks/>
          </p:cNvCxnSpPr>
          <p:nvPr/>
        </p:nvCxnSpPr>
        <p:spPr>
          <a:xfrm>
            <a:off x="6001506" y="5595393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862910"/>
            <a:ext cx="11151475" cy="314844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11286514" y="5761361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1472240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(enc, submódul)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0A33FE-4E07-034B-8F63-ED25553B916E}"/>
              </a:ext>
            </a:extLst>
          </p:cNvPr>
          <p:cNvSpPr/>
          <p:nvPr/>
        </p:nvSpPr>
        <p:spPr>
          <a:xfrm>
            <a:off x="1469297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65AEC-63FB-5A4E-A9BB-ED3FBDBC04BF}"/>
              </a:ext>
            </a:extLst>
          </p:cNvPr>
          <p:cNvSpPr/>
          <p:nvPr/>
        </p:nvSpPr>
        <p:spPr>
          <a:xfrm>
            <a:off x="1345035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12C2D-3218-B14C-84FE-F63EDE9C59E4}"/>
              </a:ext>
            </a:extLst>
          </p:cNvPr>
          <p:cNvSpPr txBox="1"/>
          <p:nvPr/>
        </p:nvSpPr>
        <p:spPr>
          <a:xfrm>
            <a:off x="2473026" y="2279743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7CC5CE-DB5E-6D46-89FF-C5C0B23C7693}"/>
              </a:ext>
            </a:extLst>
          </p:cNvPr>
          <p:cNvSpPr/>
          <p:nvPr/>
        </p:nvSpPr>
        <p:spPr>
          <a:xfrm>
            <a:off x="1463364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D495C8-FA59-BB45-81A0-85181F87FBA3}"/>
              </a:ext>
            </a:extLst>
          </p:cNvPr>
          <p:cNvSpPr/>
          <p:nvPr/>
        </p:nvSpPr>
        <p:spPr>
          <a:xfrm>
            <a:off x="3898057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122F6-855F-2F4F-A088-B2DFC54D7EF1}"/>
              </a:ext>
            </a:extLst>
          </p:cNvPr>
          <p:cNvSpPr/>
          <p:nvPr/>
        </p:nvSpPr>
        <p:spPr>
          <a:xfrm>
            <a:off x="3895114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DF952C-F562-974D-9252-8982753A95F8}"/>
              </a:ext>
            </a:extLst>
          </p:cNvPr>
          <p:cNvSpPr/>
          <p:nvPr/>
        </p:nvSpPr>
        <p:spPr>
          <a:xfrm>
            <a:off x="3770852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C9B374-072B-F843-AAA7-3309F823F790}"/>
              </a:ext>
            </a:extLst>
          </p:cNvPr>
          <p:cNvSpPr/>
          <p:nvPr/>
        </p:nvSpPr>
        <p:spPr>
          <a:xfrm>
            <a:off x="3889181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FB71E6-2B70-C142-A4B5-531B4C3BABAF}"/>
              </a:ext>
            </a:extLst>
          </p:cNvPr>
          <p:cNvSpPr/>
          <p:nvPr/>
        </p:nvSpPr>
        <p:spPr>
          <a:xfrm>
            <a:off x="6323874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F148D99-0B31-E944-9E2F-C22581159FE3}"/>
              </a:ext>
            </a:extLst>
          </p:cNvPr>
          <p:cNvCxnSpPr>
            <a:cxnSpLocks/>
          </p:cNvCxnSpPr>
          <p:nvPr/>
        </p:nvCxnSpPr>
        <p:spPr>
          <a:xfrm flipV="1">
            <a:off x="6095999" y="3780525"/>
            <a:ext cx="1" cy="329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887CF7F-E934-594E-953D-477207F6C9CB}"/>
              </a:ext>
            </a:extLst>
          </p:cNvPr>
          <p:cNvSpPr/>
          <p:nvPr/>
        </p:nvSpPr>
        <p:spPr>
          <a:xfrm>
            <a:off x="6320931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BA2E4A-C4EF-7547-9367-643DBFE5D218}"/>
              </a:ext>
            </a:extLst>
          </p:cNvPr>
          <p:cNvSpPr/>
          <p:nvPr/>
        </p:nvSpPr>
        <p:spPr>
          <a:xfrm>
            <a:off x="6196669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112E66-C7C1-624C-BE28-FA1910081692}"/>
              </a:ext>
            </a:extLst>
          </p:cNvPr>
          <p:cNvSpPr/>
          <p:nvPr/>
        </p:nvSpPr>
        <p:spPr>
          <a:xfrm>
            <a:off x="6314998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188C08-2326-1F41-9652-B44082E06648}"/>
              </a:ext>
            </a:extLst>
          </p:cNvPr>
          <p:cNvSpPr/>
          <p:nvPr/>
        </p:nvSpPr>
        <p:spPr>
          <a:xfrm>
            <a:off x="8749691" y="1534696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B150BD-4EB3-DF41-A9B8-23AEA98656C2}"/>
              </a:ext>
            </a:extLst>
          </p:cNvPr>
          <p:cNvSpPr/>
          <p:nvPr/>
        </p:nvSpPr>
        <p:spPr>
          <a:xfrm>
            <a:off x="8746748" y="1885671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4DD841-328A-B64B-A630-835FE7DE8683}"/>
              </a:ext>
            </a:extLst>
          </p:cNvPr>
          <p:cNvSpPr/>
          <p:nvPr/>
        </p:nvSpPr>
        <p:spPr>
          <a:xfrm>
            <a:off x="8622486" y="1437246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C1510-440E-5B44-8565-BA0A3106096C}"/>
              </a:ext>
            </a:extLst>
          </p:cNvPr>
          <p:cNvSpPr/>
          <p:nvPr/>
        </p:nvSpPr>
        <p:spPr>
          <a:xfrm>
            <a:off x="8740815" y="2637014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BD1F88-0AA7-A246-A5B7-76690C813A6B}"/>
              </a:ext>
            </a:extLst>
          </p:cNvPr>
          <p:cNvCxnSpPr>
            <a:cxnSpLocks/>
            <a:stCxn id="48" idx="0"/>
            <a:endCxn id="2" idx="2"/>
          </p:cNvCxnSpPr>
          <p:nvPr/>
        </p:nvCxnSpPr>
        <p:spPr>
          <a:xfrm flipV="1">
            <a:off x="2406242" y="2301020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B476D6-0B36-4749-98DC-2E5EB90748E6}"/>
              </a:ext>
            </a:extLst>
          </p:cNvPr>
          <p:cNvCxnSpPr>
            <a:cxnSpLocks/>
          </p:cNvCxnSpPr>
          <p:nvPr/>
        </p:nvCxnSpPr>
        <p:spPr>
          <a:xfrm flipV="1">
            <a:off x="4840934" y="228794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EAFD99-0A53-7E42-8D09-70C569BAF996}"/>
              </a:ext>
            </a:extLst>
          </p:cNvPr>
          <p:cNvCxnSpPr>
            <a:cxnSpLocks/>
          </p:cNvCxnSpPr>
          <p:nvPr/>
        </p:nvCxnSpPr>
        <p:spPr>
          <a:xfrm flipV="1">
            <a:off x="7242495" y="229493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CA5C35-A4E1-0E49-B452-97629C559CF9}"/>
              </a:ext>
            </a:extLst>
          </p:cNvPr>
          <p:cNvCxnSpPr>
            <a:cxnSpLocks/>
          </p:cNvCxnSpPr>
          <p:nvPr/>
        </p:nvCxnSpPr>
        <p:spPr>
          <a:xfrm flipV="1">
            <a:off x="9703753" y="2313109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CD2899-8ADE-5047-9B30-E2CB4D284A6B}"/>
              </a:ext>
            </a:extLst>
          </p:cNvPr>
          <p:cNvSpPr/>
          <p:nvPr/>
        </p:nvSpPr>
        <p:spPr>
          <a:xfrm>
            <a:off x="2734811" y="3402376"/>
            <a:ext cx="756317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2292FFD-A827-FF41-80DD-3EBB20864A2E}"/>
              </a:ext>
            </a:extLst>
          </p:cNvPr>
          <p:cNvCxnSpPr>
            <a:cxnSpLocks/>
            <a:stCxn id="48" idx="2"/>
            <a:endCxn id="79" idx="0"/>
          </p:cNvCxnSpPr>
          <p:nvPr/>
        </p:nvCxnSpPr>
        <p:spPr>
          <a:xfrm rot="16200000" flipH="1">
            <a:off x="4215484" y="1101462"/>
            <a:ext cx="491671" cy="41101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6169D5F-A9DF-284C-8B59-5A0679DF25FC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7770077" y="1242923"/>
            <a:ext cx="239539" cy="3587694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577F51-3801-0D4F-8C7E-A2A1D927324F}"/>
              </a:ext>
            </a:extLst>
          </p:cNvPr>
          <p:cNvCxnSpPr>
            <a:cxnSpLocks/>
          </p:cNvCxnSpPr>
          <p:nvPr/>
        </p:nvCxnSpPr>
        <p:spPr>
          <a:xfrm flipV="1">
            <a:off x="7235990" y="2910704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D1189-F6FC-2A48-8B77-23CA90B31326}"/>
              </a:ext>
            </a:extLst>
          </p:cNvPr>
          <p:cNvCxnSpPr>
            <a:cxnSpLocks/>
          </p:cNvCxnSpPr>
          <p:nvPr/>
        </p:nvCxnSpPr>
        <p:spPr>
          <a:xfrm flipV="1">
            <a:off x="4832058" y="2910704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C61F7E7-2F26-F945-AFCB-A46A406832A3}"/>
              </a:ext>
            </a:extLst>
          </p:cNvPr>
          <p:cNvSpPr/>
          <p:nvPr/>
        </p:nvSpPr>
        <p:spPr>
          <a:xfrm>
            <a:off x="1345034" y="2573119"/>
            <a:ext cx="9399865" cy="1199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2AFA51-48ED-8443-90B5-FD8BB10B26B8}"/>
              </a:ext>
            </a:extLst>
          </p:cNvPr>
          <p:cNvSpPr txBox="1"/>
          <p:nvPr/>
        </p:nvSpPr>
        <p:spPr>
          <a:xfrm>
            <a:off x="9635825" y="3780524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omp_sum_4to1.sv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73D963-780D-5947-9ABA-BE986E21A34E}"/>
              </a:ext>
            </a:extLst>
          </p:cNvPr>
          <p:cNvSpPr/>
          <p:nvPr/>
        </p:nvSpPr>
        <p:spPr>
          <a:xfrm flipH="1">
            <a:off x="2252083" y="3403534"/>
            <a:ext cx="32018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4643A-F560-C340-A18B-078B8FB288FF}"/>
              </a:ext>
            </a:extLst>
          </p:cNvPr>
          <p:cNvCxnSpPr>
            <a:cxnSpLocks/>
          </p:cNvCxnSpPr>
          <p:nvPr/>
        </p:nvCxnSpPr>
        <p:spPr>
          <a:xfrm flipV="1">
            <a:off x="2406728" y="3156540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9E9309-F948-BE44-ADCE-4C577694AF1E}"/>
              </a:ext>
            </a:extLst>
          </p:cNvPr>
          <p:cNvCxnSpPr>
            <a:cxnSpLocks/>
          </p:cNvCxnSpPr>
          <p:nvPr/>
        </p:nvCxnSpPr>
        <p:spPr>
          <a:xfrm flipV="1">
            <a:off x="2088859" y="110125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73AD85F-53D8-1441-971C-84E82443D1BF}"/>
              </a:ext>
            </a:extLst>
          </p:cNvPr>
          <p:cNvCxnSpPr>
            <a:cxnSpLocks/>
          </p:cNvCxnSpPr>
          <p:nvPr/>
        </p:nvCxnSpPr>
        <p:spPr>
          <a:xfrm flipV="1">
            <a:off x="2643930" y="110125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CFE549-6AC8-3C4B-A0C4-2B1EA589B737}"/>
              </a:ext>
            </a:extLst>
          </p:cNvPr>
          <p:cNvCxnSpPr/>
          <p:nvPr/>
        </p:nvCxnSpPr>
        <p:spPr>
          <a:xfrm flipV="1">
            <a:off x="2013358" y="1166070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4B6F54-1080-0943-9AF8-AA721375E61B}"/>
              </a:ext>
            </a:extLst>
          </p:cNvPr>
          <p:cNvCxnSpPr/>
          <p:nvPr/>
        </p:nvCxnSpPr>
        <p:spPr>
          <a:xfrm flipV="1">
            <a:off x="2575420" y="1158127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8B92562-79FE-4148-A39B-473AEA7F72DE}"/>
              </a:ext>
            </a:extLst>
          </p:cNvPr>
          <p:cNvSpPr txBox="1"/>
          <p:nvPr/>
        </p:nvSpPr>
        <p:spPr>
          <a:xfrm>
            <a:off x="2081351" y="960803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8D0FAA-D9FB-3A4E-9757-F65BFBA96353}"/>
              </a:ext>
            </a:extLst>
          </p:cNvPr>
          <p:cNvSpPr txBox="1"/>
          <p:nvPr/>
        </p:nvSpPr>
        <p:spPr>
          <a:xfrm>
            <a:off x="2686756" y="961888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6F8BA-6E27-FF43-AC0B-E0645DAB4748}"/>
              </a:ext>
            </a:extLst>
          </p:cNvPr>
          <p:cNvCxnSpPr>
            <a:cxnSpLocks/>
          </p:cNvCxnSpPr>
          <p:nvPr/>
        </p:nvCxnSpPr>
        <p:spPr>
          <a:xfrm flipV="1">
            <a:off x="4531453" y="1084177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D84D1C-73D2-5440-AB18-71E0F81B4B9C}"/>
              </a:ext>
            </a:extLst>
          </p:cNvPr>
          <p:cNvCxnSpPr>
            <a:cxnSpLocks/>
          </p:cNvCxnSpPr>
          <p:nvPr/>
        </p:nvCxnSpPr>
        <p:spPr>
          <a:xfrm flipV="1">
            <a:off x="5086524" y="1084177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CAA58C-8216-5F46-B987-73A1A6A0E4AD}"/>
              </a:ext>
            </a:extLst>
          </p:cNvPr>
          <p:cNvCxnSpPr/>
          <p:nvPr/>
        </p:nvCxnSpPr>
        <p:spPr>
          <a:xfrm flipV="1">
            <a:off x="4455952" y="1148995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A059D6E-B0C9-3C46-971C-64365ED7FBFD}"/>
              </a:ext>
            </a:extLst>
          </p:cNvPr>
          <p:cNvCxnSpPr/>
          <p:nvPr/>
        </p:nvCxnSpPr>
        <p:spPr>
          <a:xfrm flipV="1">
            <a:off x="5018014" y="1141052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CAB35C0-1B8B-BE4C-A399-BAFD64FB3ED8}"/>
              </a:ext>
            </a:extLst>
          </p:cNvPr>
          <p:cNvSpPr txBox="1"/>
          <p:nvPr/>
        </p:nvSpPr>
        <p:spPr>
          <a:xfrm>
            <a:off x="4523945" y="943728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3975CB-FA0F-914E-870D-EDB395740C5D}"/>
              </a:ext>
            </a:extLst>
          </p:cNvPr>
          <p:cNvSpPr txBox="1"/>
          <p:nvPr/>
        </p:nvSpPr>
        <p:spPr>
          <a:xfrm>
            <a:off x="5129350" y="944813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77CDF8-35D5-2A45-9966-6833BBD979F1}"/>
              </a:ext>
            </a:extLst>
          </p:cNvPr>
          <p:cNvCxnSpPr>
            <a:cxnSpLocks/>
          </p:cNvCxnSpPr>
          <p:nvPr/>
        </p:nvCxnSpPr>
        <p:spPr>
          <a:xfrm flipV="1">
            <a:off x="6914215" y="111307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F5BE177-72E7-684F-9AA0-43A209F2DA82}"/>
              </a:ext>
            </a:extLst>
          </p:cNvPr>
          <p:cNvCxnSpPr>
            <a:cxnSpLocks/>
          </p:cNvCxnSpPr>
          <p:nvPr/>
        </p:nvCxnSpPr>
        <p:spPr>
          <a:xfrm flipV="1">
            <a:off x="7469286" y="111307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4AEBEEA-2946-BB49-AA5E-077DABCC091A}"/>
              </a:ext>
            </a:extLst>
          </p:cNvPr>
          <p:cNvCxnSpPr/>
          <p:nvPr/>
        </p:nvCxnSpPr>
        <p:spPr>
          <a:xfrm flipV="1">
            <a:off x="6838714" y="1177891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3F2280E-A886-5C40-8AED-D557A1DD4FBA}"/>
              </a:ext>
            </a:extLst>
          </p:cNvPr>
          <p:cNvCxnSpPr/>
          <p:nvPr/>
        </p:nvCxnSpPr>
        <p:spPr>
          <a:xfrm flipV="1">
            <a:off x="7400776" y="1169948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FE63A9E-AECE-5D49-9A34-E28055022F79}"/>
              </a:ext>
            </a:extLst>
          </p:cNvPr>
          <p:cNvSpPr txBox="1"/>
          <p:nvPr/>
        </p:nvSpPr>
        <p:spPr>
          <a:xfrm>
            <a:off x="6906707" y="972624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487C7A-0F0F-4646-BFC1-BEDE04C8FF28}"/>
              </a:ext>
            </a:extLst>
          </p:cNvPr>
          <p:cNvSpPr txBox="1"/>
          <p:nvPr/>
        </p:nvSpPr>
        <p:spPr>
          <a:xfrm>
            <a:off x="7512112" y="973709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25B251-7644-C947-B8DF-6D5D77D6DD1F}"/>
              </a:ext>
            </a:extLst>
          </p:cNvPr>
          <p:cNvCxnSpPr>
            <a:cxnSpLocks/>
          </p:cNvCxnSpPr>
          <p:nvPr/>
        </p:nvCxnSpPr>
        <p:spPr>
          <a:xfrm flipV="1">
            <a:off x="9433078" y="1103906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2B3DEB-3948-D046-BE43-F95A334B935C}"/>
              </a:ext>
            </a:extLst>
          </p:cNvPr>
          <p:cNvCxnSpPr>
            <a:cxnSpLocks/>
          </p:cNvCxnSpPr>
          <p:nvPr/>
        </p:nvCxnSpPr>
        <p:spPr>
          <a:xfrm flipV="1">
            <a:off x="9988149" y="1103906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4AC291-2706-C549-A686-0E15F6341B32}"/>
              </a:ext>
            </a:extLst>
          </p:cNvPr>
          <p:cNvCxnSpPr/>
          <p:nvPr/>
        </p:nvCxnSpPr>
        <p:spPr>
          <a:xfrm flipV="1">
            <a:off x="9357577" y="1168724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72FBA00-F591-A74B-95B8-073B5BBCCC5B}"/>
              </a:ext>
            </a:extLst>
          </p:cNvPr>
          <p:cNvCxnSpPr/>
          <p:nvPr/>
        </p:nvCxnSpPr>
        <p:spPr>
          <a:xfrm flipV="1">
            <a:off x="9919639" y="1160781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8C28E67-B198-5442-A8BE-2FC0119020EA}"/>
              </a:ext>
            </a:extLst>
          </p:cNvPr>
          <p:cNvSpPr txBox="1"/>
          <p:nvPr/>
        </p:nvSpPr>
        <p:spPr>
          <a:xfrm>
            <a:off x="9425570" y="963457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F4919B-E9E4-4645-B035-21839959F0DF}"/>
              </a:ext>
            </a:extLst>
          </p:cNvPr>
          <p:cNvSpPr txBox="1"/>
          <p:nvPr/>
        </p:nvSpPr>
        <p:spPr>
          <a:xfrm>
            <a:off x="10030975" y="964542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9928D6-0DE6-7A4B-91A3-99E03298DAE3}"/>
              </a:ext>
            </a:extLst>
          </p:cNvPr>
          <p:cNvSpPr/>
          <p:nvPr/>
        </p:nvSpPr>
        <p:spPr>
          <a:xfrm>
            <a:off x="2314480" y="4078988"/>
            <a:ext cx="756317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11508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51001" y="2421204"/>
              <a:ext cx="9415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2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81353" y="3678621"/>
            <a:ext cx="20" cy="164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80542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582</Words>
  <Application>Microsoft Macintosh PowerPoint</Application>
  <PresentationFormat>Widescreen</PresentationFormat>
  <Paragraphs>271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Shifter (enc)</vt:lpstr>
      <vt:lpstr>tb: SUCCESSFUL</vt:lpstr>
      <vt:lpstr>Multiplicator (enc, submódul)</vt:lpstr>
      <vt:lpstr>Multiplicator (enc)</vt:lpstr>
      <vt:lpstr>tb:</vt:lpstr>
      <vt:lpstr>Multiplicator (enc)</vt:lpstr>
      <vt:lpstr>tb: 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22</cp:revision>
  <dcterms:created xsi:type="dcterms:W3CDTF">2021-08-01T11:29:55Z</dcterms:created>
  <dcterms:modified xsi:type="dcterms:W3CDTF">2021-08-07T18:35:41Z</dcterms:modified>
</cp:coreProperties>
</file>