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29% chance of medal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lympic rings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64209" cy="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84375"/>
            <a:ext cx="8520600" cy="7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Olympic Athletes</a:t>
            </a:r>
            <a:endParaRPr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947275"/>
            <a:ext cx="45159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135,571 total athletes since 1896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of 271,117 event </a:t>
            </a:r>
            <a:r>
              <a:rPr lang="en" sz="1800"/>
              <a:t>participations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About 1.6 events per </a:t>
            </a:r>
            <a:r>
              <a:rPr lang="en" sz="1800"/>
              <a:t>athlete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82.09% summer events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17.91% winter events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39,783 total medals awarded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United States has competed in 6.95% of the total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19.54% of athletes that have competed are less than 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Sport percentages of total events: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Athletics = 14.24%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Gymnastics = 9.85%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Swimming = 8.55%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4725600" y="947275"/>
            <a:ext cx="38793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oldest person to compete in the olympics was 97 years old.  They competed in the 1928 summer olympics in mixed sculpturing art competitions. (only offered in 1928)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youngest person to ever compete in the olympics was 10 years old.  They competed in the 1896 summer olympics in the parallel bars.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306 different events in 2016 Rio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Image result for olympic rings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800" y="0"/>
            <a:ext cx="2064209" cy="9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