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9" r:id="rId4"/>
    <p:sldId id="270" r:id="rId5"/>
    <p:sldId id="271" r:id="rId6"/>
    <p:sldId id="272" r:id="rId7"/>
    <p:sldId id="267" r:id="rId8"/>
    <p:sldId id="273" r:id="rId9"/>
    <p:sldId id="257" r:id="rId10"/>
    <p:sldId id="258" r:id="rId11"/>
    <p:sldId id="259" r:id="rId12"/>
    <p:sldId id="260" r:id="rId13"/>
    <p:sldId id="261" r:id="rId14"/>
    <p:sldId id="263" r:id="rId15"/>
    <p:sldId id="262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1" autoAdjust="0"/>
    <p:restoredTop sz="91809" autoAdjust="0"/>
  </p:normalViewPr>
  <p:slideViewPr>
    <p:cSldViewPr>
      <p:cViewPr varScale="1">
        <p:scale>
          <a:sx n="85" d="100"/>
          <a:sy n="85" d="100"/>
        </p:scale>
        <p:origin x="10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FA48A-A2CF-4504-9AD4-4FCEA49053F4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99025-00B7-4BD6-8D94-EE797974F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can we describe this line?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9025-00B7-4BD6-8D94-EE797974F2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can we describe </a:t>
            </a:r>
            <a:r>
              <a:rPr lang="en-US" baseline="0"/>
              <a:t>this line?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9025-00B7-4BD6-8D94-EE797974F25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can we describe </a:t>
            </a:r>
            <a:r>
              <a:rPr lang="en-US" baseline="0"/>
              <a:t>this line?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9025-00B7-4BD6-8D94-EE797974F25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can we describe </a:t>
            </a:r>
            <a:r>
              <a:rPr lang="en-US" baseline="0"/>
              <a:t>this line?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9025-00B7-4BD6-8D94-EE797974F25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can we describe </a:t>
            </a:r>
            <a:r>
              <a:rPr lang="en-US" baseline="0"/>
              <a:t>this line?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9025-00B7-4BD6-8D94-EE797974F25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Depending on algorithm</a:t>
            </a:r>
            <a:r>
              <a:rPr lang="en-US"/>
              <a:t>, either O(N!) or O(2^n)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9025-00B7-4BD6-8D94-EE797974F25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/>
              <a:t>Analysis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Determining efficiency of recursive algorithms can be tricky.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void factorial(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x)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switch(x)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case 0: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case 1: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return 1;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default: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return x * factorial(x – 1);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}  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void search(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size,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index = size / 2;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if(size == 0)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-1;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if(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[index] ==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index;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else if(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[index] &gt;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search(&amp;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[index + 1], index - 1,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else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search(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index,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algorithm analysis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Flipping a coin and determining whether it is heads or tails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* 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O(N^2)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Other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algorithm analysis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Reading a book from cover to cover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* 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O(N^2)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Other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algorithm analysis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Checking to see if you've gotten everything on your shopping list.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* 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O(N^2)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Other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algorithm analysis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Finding a word in a dictionary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* 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O(N^2)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Other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algorithm analysis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Attempting a brute-force crack on an alphanumeric password, assuming only lower case and numbers are allowed.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* 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O(N^2)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Other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algorithm analysis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Sorting a deck of cards by value (ignore suit)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* 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O(N^2)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Other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algorithm analysis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Visiting all US state capitals in the shortest amount of distance with no repeat stops starting and ending </a:t>
            </a:r>
            <a:r>
              <a:rPr lang="en-US"/>
              <a:t>in Arcata.</a:t>
            </a: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* 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O(N^2)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Other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Big 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describe the graph?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133600"/>
            <a:ext cx="4301438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x^2?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Note Quite!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143000"/>
            <a:ext cx="4214812" cy="4277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Perhaps try 2*x^2?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Better (close enough)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219200"/>
            <a:ext cx="4343400" cy="45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Perhaps try 2*x^2?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5606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Big O tries to find a line such that for every x1 &gt; x0, g(x) &gt;= f(x)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219200"/>
            <a:ext cx="4343400" cy="45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Perhaps try 2*x^2?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5606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Therefore, this line is O(N^2)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219200"/>
            <a:ext cx="4343400" cy="45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 10x increase in computer performance would yield in terms of algorithmic performance: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604" y="2133600"/>
            <a:ext cx="8542396" cy="295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F410-94AD-4F0E-9ACE-29A13AA4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6573-D760-48A8-B885-AF48E3F1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f(n) is some function and f(100) takes 1 second, how much would it take to compute f(200) if:</a:t>
            </a:r>
          </a:p>
          <a:p>
            <a:pPr lvl="1"/>
            <a:r>
              <a:rPr lang="en-US" dirty="0"/>
              <a:t>F(n) is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F(n) is O(n)</a:t>
            </a:r>
          </a:p>
          <a:p>
            <a:pPr lvl="1"/>
            <a:r>
              <a:rPr lang="en-US" dirty="0"/>
              <a:t>F(n) is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lvl="1"/>
            <a:r>
              <a:rPr lang="en-US"/>
              <a:t>F(n) is O(N^2)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2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dirty="0"/>
              <a:t>When analyzing algorithms that call other functions, be sure to take into consideration the growth rate of that 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foo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 &amp;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my_list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if(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my_list.size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 &gt; 10)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&lt;&lt; "more than 10";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else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&lt;&lt; "less than 10";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653</Words>
  <Application>Microsoft Office PowerPoint</Application>
  <PresentationFormat>On-screen Show (4:3)</PresentationFormat>
  <Paragraphs>156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Office Theme</vt:lpstr>
      <vt:lpstr>Algorithm Analysis Part 2</vt:lpstr>
      <vt:lpstr>Visualizing Big O</vt:lpstr>
      <vt:lpstr>Is it x^2?</vt:lpstr>
      <vt:lpstr>Perhaps try 2*x^2?</vt:lpstr>
      <vt:lpstr>Perhaps try 2*x^2?</vt:lpstr>
      <vt:lpstr>Perhaps try 2*x^2?</vt:lpstr>
      <vt:lpstr>What a 10x increase in computer performance would yield in terms of algorithmic performance:</vt:lpstr>
      <vt:lpstr>You try</vt:lpstr>
      <vt:lpstr>When analyzing algorithms that call other functions, be sure to take into consideration the growth rate of that function.</vt:lpstr>
      <vt:lpstr>Determining efficiency of recursive algorithms can be tricky.</vt:lpstr>
      <vt:lpstr>PowerPoint Presentation</vt:lpstr>
      <vt:lpstr>Real-world algorithm analysis problems</vt:lpstr>
      <vt:lpstr>Real-world algorithm analysis problems</vt:lpstr>
      <vt:lpstr>Real-world algorithm analysis problems</vt:lpstr>
      <vt:lpstr>Real-world algorithm analysis problems</vt:lpstr>
      <vt:lpstr>Real-world algorithm analysis problems</vt:lpstr>
      <vt:lpstr>Real-world algorithm analysis problems</vt:lpstr>
      <vt:lpstr>Real-world algorithm analysis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3</dc:title>
  <dc:creator>acarter</dc:creator>
  <cp:lastModifiedBy>Adam Carter</cp:lastModifiedBy>
  <cp:revision>28</cp:revision>
  <dcterms:created xsi:type="dcterms:W3CDTF">2006-08-16T00:00:00Z</dcterms:created>
  <dcterms:modified xsi:type="dcterms:W3CDTF">2018-08-28T16:28:10Z</dcterms:modified>
</cp:coreProperties>
</file>