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>
      <p:cViewPr varScale="1">
        <p:scale>
          <a:sx n="73" d="100"/>
          <a:sy n="73" d="100"/>
        </p:scale>
        <p:origin x="1553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10:19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13629 14658 205 0,'17'-7'106'0,"-6"7"-50"0,-2-5 27 0,2-15-23 15,-2 5-17-15,-4-8 0 0,-4 8-4 16,4-2 7-16,-8-3 0 0,0 1-4 16,-9 4-4-16,-1-5-3 0,3 0-4 15,-7-3-1-15,-3-1-2 0,-2-2-4 16,-16-1-2-16,-4-5-1 0,-6 4-3 16,-4-1-1-16,-10 1-2 0,-1 1-2 15,-16-5-1-15,4 12-2 0,-12-1-2 16,8 14 0-16,-7 7 0 0,0 0 1 15,-2 8 0-15,-2 6 0 0,8 4 1 0,-5-8 0 16,2 10-1-16,-4 5-1 0,1 0-1 16,-8-1-1-16,3 11-1 0,13 3 0 15,1 2-1-15,-6 2 0 0,3 0 0 16,9 3 0-16,-14 5 2 0,8 9 2 16,6 1 0-16,-2 8 0 0,3 1 1 15,18 3 0-15,-8-10-1 0,16 8 0 16,17-3-2-16,8 13 0 0,2-5-1 15,14 12 0-15,5-12 0 0,4 17-2 0,9-15 0 16,17 5-1-16,20 0-2 0,12 0 0 16,26-4-1-16,23 4-2 0,11-17-1 15,20-1 0-15,26-4-1 0</inkml:trace>
  <inkml:trace contextRef="#ctx0" brushRef="#br0" timeOffset="1575.676">11569 16122 215 0,'4'13'150'0,"-3"7"-62"0,-1-1 20 15,7-11-18-15,0 6-36 0,-1-6-9 16,9-1 2-16,4 4-1 0,-4-9-6 15,10 5-2-15,-2-7-3 0,-3 6-3 16,7-1 0-16,6-5-3 0,-1 2-3 16,10 3 3-16,6 2-4 0,6-1-3 15,1-2-4-15,20 7-4 0,-1-2-4 16,12 2-2-16,3 1-4 0,5-3-1 16,7-9-1-16,13 0-2 0,11 0 0 15,-4-14 1-15,9-6 0 0,4-2 3 0,-11-8 3 16,-3-1 0-16,2-8 1 15,-6 6 0-15,-14-14-1 0,-4-2-1 16,-8-2-3-16,2 2-2 0,-13-13-2 0,4-6 0 16,-4-1-1-16,-14-19-1 0,-17 1-1 15,-9-7-2-15,-18 12 0 0,-19-13-1 16,-2 8 0-16,-10-3 1 0,-22 0 0 16,-14-7 1-16,-21 8 1 0,-8 4 2 15,-12 6 1-15,5 1 1 0,0 2-16 16,5 3-21-16,-5-2-52 0,5 3-83 0,-18 8 47 15,-13 31-133-15</inkml:trace>
  <inkml:trace contextRef="#ctx0" brushRef="#br0" timeOffset="15248.36">20092 3835 75 0,'7'-11'72'0,"-2"11"-6"16,-2-7 1-16,-6-1-3 0,5-12-3 16,-4 5-3-16,2 10-5 0,-5-2-2 15,0 2-3-15,2-2-3 0,3 19-5 16,-4-12-5-16,-4 2-5 0,-5 1-2 16,-4 5-5-16,-8 6-3 0,0 4-4 0,-4-8-3 15,3 12-3-15,2-4-1 0,6 2-2 16,-4 7-1-16,-3 0-1 0,0 8 0 15,3-2 0-15,-1-1 1 16,6 5 3-16,10 8 1 0,-6 3 4 0,13-1 2 16,-3 13 5-16,18-11 1 0,-3 1 2 15,8-7-1-15,3 4-1 0,17-15-3 16,2 6-3-16,11-24-3 0,1-9-2 16,1-5-2-16,5-19 0 0,2-1-3 15,-9-28 0-15,-11-6-1 0,-2-7-1 16,-10-1-1-16,-21-14-1 0,1 3-1 0,-5 8-1 15,-10 11-1-15,1-1 0 0,-14 20-6 16,-2 10-14-16,-2 3-21 0,-18-5-28 16,0 19-52-16,-4 1-47 0,-7 1 9 15,-9 6-92-15,11 8-86 0</inkml:trace>
  <inkml:trace contextRef="#ctx0" brushRef="#br0" timeOffset="25263.234">12861 14422 105 0,'11'10'71'0,"-4"-3"-3"16,-4 0 1-16,2-7-14 0,-3 5-7 15,1-5-8-15,-3-2-8 0,2-3-8 16,-2 5-7-16,0-7-3 0,5 1 1 16,-5 2 1-16,2-1 4 0,-2 0 2 0,-2-3 4 15,2-1 2-15,-5-2 0 0,3-3 0 16,-1 1-3-16,3 1-2 0,5 4-4 16,-3-5-4-16,3-1-4 0,-4-6-3 15,4-7-3-15,-5 4-2 0,-1-7-1 16,2-5-1-16,-2 5 0 0,2 0-1 15,-2-5 1-15,-4 1-1 0,11 6 1 16,-1-4-1-16,-3-1 0 0,0 4 1 16,-2 2-1-16,5 7 1 0,-5 4-1 15,-2-9 1-15,4-2-1 0,-4 0 0 16,5-6 0-16,-4-3 0 0,-4 1 0 16,11-3 0-16,-6 11-1 0,-1-1 1 0,2-11 0 15,-1 11 0-15,0 1 0 0,0-8 0 16,-6 0 1-16,9 5-1 0,0 3 0 15,-3-1 0-15,4 8 1 0,-1-2-1 16,2 2 0-16,-5-15 0 0,2-4 0 16,-2 4 0-16,-2-3 0 0,0 3 0 15,-1 8 1-15,6-1 1 0,1 6 3 0,2-5 1 16,-2-3 0-16,-1 2 1 0,7-1 0 16,-7-3-1-16,2 4 0 0,-3 0-4 15,3-4 0-15,2 3-1 0,-6 1-1 16,-2-9 0-16,1 7 0 0,1 2 0 15,6 4 1-15,-3 1-1 0,-1-9 0 16,2 4 1-16,-3-6-1 0,4-6 0 16,-6 12 0-16,0 3 1 0,5 1-1 15,4-1 0-15,-3-1 0 0,-1-8 0 16,-5-4 1-16,-5 1-1 0,12-3 0 16,-5 6 1-16,3 4-1 0,0 10 1 15,-2-5 1-15,4 7 0 0,-1 1 0 0,-12-10 1 16,12 1-1-16,-9 5 1 0,6-4-1 15,4 4-1-15,0 7 0 0,3-11-1 16,-7 5 1-16,7 3-1 0,-7-3 0 16,9-1 1-16,-5 1-1 0,-1 1 1 15,-2-7 0-15,8 2-1 0,-12-1 1 0,5 5-1 16,-4-8 1-16,-7 2-1 0,7 0 1 16,4-1-1-16,2 5 1 0,-7 1-1 15,5 0 0-15,-5 3 1 0,8-7 0 16,-1 7 0-16,0-6 1 0,-6 9 0 15,13 2 0-15,-9-1 0 0,3-1 1 16,9-3-1-16,-4 5-1 0,-3-9 0 16,-3 7 0-16,6-3-1 0,-11-8 1 15,5 5-2-15,-2 1 2 0,1 5-1 16,-4-4 1-16,5 13 1 0,4-8 0 16,-2 4 1-16,-3-8 1 0,-1-2 1 0,0 0 0 15,-3 6 1-15,0-6-1 0,8 7 0 16,0 4-1-16,-4 1 0 0,8-2-2 15,-3-5 1-15,-9 2 0 0,5-2 0 16,-1-10 0-16,1-2 1 0,5 12-1 16,-5-5 1-16,1 6 0 0,-3 1-1 15,-2-7 1-15,4-2 0 0,0-5 0 0,-1 6 1 16,4-4 0-16,0 6 2 0,4 4 0 16,-1 4 0-16,0-3 1 0,1-1-1 15,-3 3 1-15,-4-1-1 0,2-4 0 16,2 4-2-16,-4 0 0 0,1-1-1 15,1-4 0-15,-3 8-1 0,4-4 0 16,-3 1 0-16,1-5 1 0,-1 4-1 16,0 4 1-16,1-3 0 0,4 1 0 15,3 0 1-15,-2-1-1 0,1 5 1 16,1-4 0-16,-4-1 0 0,-6 3-1 0,5-4 1 16,4 3-1-16,-9-3 0 0,-4-13 0 15,4 6-1-15,4 6 0 0,4 1 0 16,-13-6 0-16,7 14-1 0,4-8 0 15,-4 1 0-15,0-6-1 0,-1 9 0 16,-2-8 0-16,6 3 1 0,-10 3-1 16,7-6 0-16,1 3 0 0,0 2 0 0,-8-3-1 15,7-4 0-15,5 9 0 0,-12-3 0 16,6-2 1-16,-4-1-1 0,-2 4 0 16,0-3 0-16,0 1 1 0,-2-3 0 15,7 3-1-15,2-3 1 0,3 1 0 16,0-1-1-16,-3 4 1 0,3-6 0 15,-5 2 1-15,-4 3-1 0,6 0 1 16,0-4 1-16,1 11 1 0,4-4 0 16,-4 2-1-16,6-2 1 0,-1 4-1 15,-3 1 0-15,0-4-1 0,-3 4 0 16,-2-1-1-16,3-2 0 0,-1 1-1 0,-1 1 1 16,1-4 0-16,1 12 0 0,6-13 1 15,-3 11 1-15,1-11 0 0,3-1 0 16,-1 19 1-16,-8-18-1 0,3 1 0 15,-3-1-1-15,1 6 0 0,0 7 0 16,3-1-1-16,-7-11 0 0,4 0 0 16,-2 4 1-16,1 0-1 0,3-11 0 0,2 4 1 15,-2 3-1-15,2-1 1 0,-2-2 0 16,-8 0 0-16,3-3 0 0,-1-1-1 16,2 16 1-16,4-4-1 0,-3-1 1 15,1-2 0-15,5 1 0 0,-6-2 1 16,3-3 0-16,-3 6 0 0,4-5 0 15,-5-1 0-15,0 1 0 0,2 0-1 16,-2-6 0-16,-5 7 0 0,3 1-1 16,2-3 1-16,2 6-1 0,-2-2 0 15,2 2-1-15,1 1 1 0,-3 0 0 0,-2-4-1 16,2 1 1-16,-3-2 0 0,8 0 0 16,-3 2 0-16,3-2 0 0,3 6 0 15,-6-3 0-15,0-2 1 0,-4 1-1 16,-1-7 1-16,-1 2 0 0,6 1-1 15,-5 1 0-15,3 0 1 0,-5-1-1 16,6-1 0-16,3 4 0 0,2 2-1 16,3-4 1-16,-1 6-1 0,5 1 0 15,-16-3 1-15,3-16-1 0,-10 5 1 0,17 8 0 16,-9-3-1-16,4-6 1 0,-7 7 0 16,17 9 0-16,-2-3 0 0,-9 1 1 15,-4-6-1-15,5 8 1 0,-1-4 0 16,6 8 0-16,1 1 0 0,7 0 0 15,0 3 1-15,-4 2-1 0,-1-5 1 16,-2-2-1-16,-6-3 0 0,1-3 0 16,-1-4 1-16,-2-1-1 0,1 0-1 15,1 6 1-15,0-1 1 0,-1-4-1 0,1 4 1 16,1 1 0-16,-1-2 0 0,3-2 1 16,-7 4-1-16,7 0 0 0,-6-1 0 15,2 1-1-15,1-3 0 0,0 2 0 16,0 1 0-16,-2-4 0 0,1 4-1 15,1 0 1-15,0-1-2 0,-1-1 2 16,3 1-2-16,-3-4 1 0,6 1 0 16,-4 2 0-16,-1-4 0 0,0 6-1 0,-2-4 1 15,5 2 0-15,-4-6 0 0,4-1-1 16,0 0 1-16,-3 1 0 0,-2 2-1 16,-3 6 1-16,5-1-1 0,-2-2 1 15,3 3 0-15,5-1 0 0,-8 0 1 16,4-2 0-16,-3-5 0 0,1 8 0 15,-2-7 0-15,3-1 1 0,-1 2-1 16,8 1 0-16,-8-1 0 0,6 3 0 16,0-2-1-16,1-1 0 0,-2 5 0 0,-4-4 0 15,-3-2 0-15,2 1 0 0,-4-2-1 16,2 2 1-16,2 4-1 0,-1-7 1 16,-1 7-1-16,-1 3 1 0,2-10-1 15,6 5 0-15,-4-3 1 0,-4 1-1 16,6 0 0-16,-5 6 0 0,0 5 1 15,-2-11-1-15,4 5 1 0,-1-4-1 0,-1 4 1 16,4-4-1-16,3 5 0 0,-4 0 0 16,5 2 1-16,-4-3-1 0,-18 1 0 15,23 1 0-15,-21-9 0 0,-1-4 0 16,4 3 0-16,4 2 1 0,0 1-1 16,12 1 0-16,-10 4 0 0,8-4 1 15,3 0-1-15,-6 2 0 0,-1-1 0 16,1 4 0-16,6-5 1 0,-3 4-1 15,-3 1 0-15,5-1 0 0,-4 1 0 16,-3 0 1-16,5 1-1 0,-5-1 0 16,2 0 1-16,0-1-1 0,1 3 0 0,4-7 0 15,-6 4 1-15,3 1-1 0,9-1 0 16,-10-2 0-16,2 3 0 0,0-1 0 16,-3-5 0-16,0-1 1 0,-1 6-1 15,6-1 0-15,-3 3 0 0,-1-4 0 16,2 1 0-16,-2-4 0 0,-1 6 0 15,0-8 0-15,-2 9 0 0,1-4 0 16,-2 3 1-16,2-3-1 0,-1 12 0 0,4-8 0 16,2 10 0-16,-2-14 0 0,1 1 1 15,-4 1-1-15,-2 0 0 0,1-11 0 16,1-1 1-16,1 14-1 0,-3 12 0 16,2-12 0-16,4 4 0 0,-1-1 0 15,-3-1 0-15,6 6 0 0,-9-9 1 16,4-6-1-16,-2-1 0 0,0 8 1 15,3-8 0-15,1 1 0 0,2 0 0 16,1 4 1-16,-2 3-1 0,-3-1 1 0,-1-1 0 16,3 4-1-16,-4-6 1 0,7-3-1 15,-4-6 0-15,-1 6 0 0,1 0 0 16,2-1-1-16,0 8 1 0,-3-1 0 16,-1-3 1-16,-6-3-1 0,12-4 1 15,-10 2 0-15,-2 1 1 0,-4 6 0 16,11-4-1-16,1 6 1 0,-1-1-1 15,-9-6-1-15,11 1 1 0,-4 4-2 16,6-2 1-16,1-2 0 0,-4-1 0 0,6-1 0 16,-7 1 0-16,-1 1 1 0,4 2-1 15,0 3 1-15,-3-4 0 0,3-1 0 16,-2 4 1-16,7-1-1 0,-8-4-1 16,0 1 1-16,4-3-1 0,-2 3 0 15,-3-3 0-15,1 4-1 0,-2 1 1 16,4 0 0-16,2 1-1 0,-1-2 1 15,-3 7-1-15,6-2 1 0,-1 1-1 16,-4-2 1-16,2 0 0 0,-3-1 2 0,-4-4-1 16,4 4 0-16,0-6 0 0,-2 13 1 15,3-4-1-15,4 5 0 0,1-2-1 16,-5-3-1-16,1 5 1 0,4-12-1 16,-9-3 1-16,2-3 0 0,1 1-1 15,0 10 1-15,-4 1 0 0,9-1 0 16,-4 2 0-16,5-2-1 0,7 4 1 15,-5-9 0-15,-1-3-1 0,-4 4 1 16,0-11-1-16,-7 4 1 0,1 6-1 0,1 3 1 16,3-4-2-16,-1 3 1 0,-1-2-1 15,4-1 0-15,-6-2 0 0,7 2 0 16,-2 1 0-16,2 0 1 0,-2 4 0 16,2 1 1-16,-2-1-1 0,-3-6 0 15,-1-2 0-15,-1 4 1 0,2-5-1 16,1 2 0-16,5 7 1 0,-4-2-1 0,4 1 0 15,-4 1 1-15,-1-2-1 0,0 2 0 16,4 1 0-16,-6 0 1 0,-1 1-1 16,4 1 0-16,-10-2 0 0,9-1 1 15,5 1-1-15,-6 4 0 0,8-4 0 16,-6 0 1-16,-6 2-1 0,8-1 0 16,-2-3 0-16,-8-3 0 0,7 6 0 15,1-3 0-15,-1-1 0 0,5 4 0 16,-12-1 0-16,5-1 0 0,-2-1 0 0,2-2 0 15,2-3 1-15,1 6-1 0,5 1 0 16,1 1 0-16,-6 0 0 0,2-2 0 16,-7 0 0-16,2 3 0 0,9 0 0 15,-6-5 0-15,6-2 0 0,2 12 1 16,-6-7-1-16,-5 2 0 0,2-1 0 16,-5-3 0-16,8 9 0 0,0 0 0 15,-9-6 0-15,11 6 0 0,-4 0 1 16,2-15-1-16,-1 10 0 0,-9-11 0 0,5 10 0 15,-2 1 1-15,4-4-1 0,-2-9 1 16,1 8-1-16,3-7 1 0,-9 11-1 16,7-9 0-16,4 8 1 0,-6 0 0 15,5 1 1-15,-3-6-1 0,6 3 0 16,-4 8 0-16,-6-11-1 0,5 10 0 16,-1-4 0-16,-5-1 0 0,8-1 0 15,-7-4 0-15,4-8 0 0,-1 7 0 16,1-2 0-16,3 3 0 0,-7-2 0 0,4 8 1 15,-7-3-1-15,3-2 0 0,1-4 0 16,-4 3 0-16,6-1 0 0,1 3 0 16,-2-2 0-16,2 4 0 0,1-3 0 15,-1 3 0-15,-2 1 0 0,-3 1 0 16,-2-1 0-16,3 0 0 0,2 1 0 16,-2-3 0-16,4 3 0 0,0 4 0 15,6-5 0-15,-5 4 1 0,6 0-1 16,-3-2 0-16,-2 0 0 0,-9-4 0 0,5 8 0 15,-2-11 0-15,7-2 0 0,-7 6 0 16,-3-4 0-16,14 17 0 0,-4-10 0 16,-7-1 0-16,9 1 0 0,-14-2 0 15,11 5 1-15,-6-11-1 0,2 6 0 16,3-1 0-16,4 6 0 0,0-4 0 16,-6 2 0-16,-2-2 0 0,7 2 0 15,1-1 0-15,-9-1 0 0,-11-3 0 16,13-1 1-16,5 2-1 0,0 9 0 0,-3-4 0 15,-11-9 0-15,15 6 0 0,5 1 0 16,-4 8 0-16,1-1 0 0,-18-9 0 16,14-6 0-16,9 11 0 0,-5-5 0 15,-6-6 0-15,0 1 0 0,-6 4 0 16,16 8 0-16,-14-8 0 0,4-3 0 16,5 8 0-16,-4 0 0 0,-1 1 0 15,5 2 1-15,-4 0-1 0,4 0 1 16,-6-5-1-16,3-2 0 0,-3 12 0 0,8-5 1 15,-8-6-1-15,3-1 0 0,2 9 0 16,1-2 1-16,-5-2-1 0,-1-6 1 16,-2 8-1-16,6-4 1 0,0 9 0 15,3-5 0-15,6 9 0 0,-4-3 0 16,0-1 0-16,-2-6-1 0,-8 1 1 16,2-12-1-16,-2 5 0 0,-2 1 1 15,4-1-1-15,-1-11 0 0,1 9 0 16,0 4 1-16,3 9-1 0,0-14 1 0,-3 0-1 15,1 3-1-15,-1 0 0 16,-1-6 1-16,-1-1 2 0,-3 1-2 0,5 8 0 16,6 5 1-16,-1 0 0 0,1-2 1 15,-5-4-2-15,2 4-1 0,-1-3 1 16,-3-8 0-16,-4-2-2 0,5 1 1 16,-1 3 0-16,1 2-1 0,-2-3 1 15,4 4 0-15,-1 1-1 0,4 2 2 16,-4-3 0-16,-3 1 1 0,3-6-1 0,-3 0 0 15,0-1 0-15,4 1 1 0,-8 0 0 16,6-1 0-16,6 14 1 0,-3-8-1 16,4 1 1-16,9 9-1 0,-4-2 0 15,-18-7-2-15,14-8 0 0,-11-12-1 16,9 9 0-16,0 3 1 0,-9-12-1 16,1 14 1-16,3 4 0 0,2-7 1 15,-8 6 0-15,-2-5 0 0,6 5 0 16,-4 0 1-16,-2-7 0 0,5 2 0 0,-7 3 1 15,11-1 0-15,-1-2-1 0,-8 6 0 16,7-6 0-16,1 2 0 0,-1 3-1 16,3 2 0-16,-7-6 0 0,1 1 0 15,-4 4 0-15,1-2 0 0,-1-8 0 16,0 9 0-16,-5 0 1 0,9 0-1 16,-4-5 0-16,-5-3 0 0,6 4 0 15,4-1 0-15,-5-1 0 0,9 7 0 0,1 9 0 16,-2-5 0-16,-3 4 0 0,5-1 0 15,-3-8 0-15,4 7 0 0,-2-2 1 16,-3 5-1-16,8-7 0 0,-8 12 0 16,8-10 0-16,-1 5 0 0,-5 0 0 15,4 0 0-15,-5-7 0 0,1 6 0 16,4-3 0-16,1 1 0 0,-1-5 0 16,-2 3 0-16,0-4 1 0,-3-1-1 15,-1 3 0-15,4 7 0 0,-3 0 0 0,6-1 0 16,-8 1 0-16,2 1 0 0,0-4 1 15,0 3-1-15,-1-5 0 0,4 0 0 16,2 5 0-16,0-2 0 0,-2-3 0 16,0 2 0-16,-2 0 0 0,0 1 0 15,2-5 0-15,0 2 0 0,-1 4 0 16,4 1 0-16,-1 0 1 0,-6-7-1 16,1 0 0-16,2 1 0 0,-4-3 0 15,6 4 0-15,13 5 0 0,-11-5 0 0,7-1 0 16,7 6 0-16,-6 11 0 0,0-9 0 15,-10-5 0-15,-9-2 0 0,16 10 0 16,2-4 0-16,-6-1 0 0,-8-5 0 16,8-3 0-16,1 6 0 0,-9-5 0 15,-6 1 0-15,7-1 0 0,0 0 0 16,1 2 0-16,6-1 0 0,-1 2 0 16,0-2 0-16,4 1 0 0,0-2 0 15,1 7 1-15,-5-2-1 0,2-1 0 16,0 3 0-16,4 3 0 0,-4-1 0 0,2-2 1 15,-1 5-1-15,3-3 0 0,-4-2 0 16,3 0 1-16,-1 1-1 0,-1-2 0 16,-2 1 0-16,1 0 0 0,5-5 0 15,-5 3 0-15,5 2 0 0,5-7 0 16,-5 2 0-16,-3-1-1 0,6-1 1 16,-6-3-1-16,3-3 1 0,0-6 0 0,0 7 0 15,2-3 0-15,1 5 0 0,1-1 1 16,2 6-3-16,1 3 1 0,8 2 0 15,5 7-1-15,-5-6 0 0,-1 6 0 16,-8-7-4-16,-6 0-3 0,-10-2-6 16,-6-4-9-16,-1-8-19 0,-3 3-22 15,-5 2-39-15,3 3-129 0,-11-1 67 16,10 7-118-16,6 7-424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32:42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10323 12746 793 0,'73'-251'61'0,"-73"32"-39"15,-53 39 0-15,-74 64 0 0,-37 56-6 0,2 40-8 0,15 20 1 0,37 18 48 0,6 17-8 0,-1 6 0 0,-5 12-3 0,10 17-3 16,10 22-1-16,-4-10-15 0,12 28 0 0,10 2-3 15,-3 5-1-15,-5 4-2 0,11 16-2 16,8 3-2-16,2 2-2 0,14 0-1 16,15 2-1-16,3 8-1 15,17-21-1-15,-3 11 0 0,13 1-2 0,22-2-1 16,9-19-2-16,9 6-2 0,26-7-1 16,0-11-1-16,10-10-1 0,17-11-3 15,7-19-2-15,17-26-2 0,39-24-3 16,-3-20-2-16,26-10 0 0,27-27 0 15,-8-28 2-15,-2-24 3 0,-4-18 3 0,-18-25 1 16,-26-8 1-16,-21-16 1 0,-23-6-1 16,-29-13-1-16,-21-3-1 0,-19-5-1 15,-15 15 1-15,-20-2-1 0,-7-5 0 16,-1 17 0-16,-17 10 1 0,-9-4 0 16,-11 13 1-16,-8 12-1 0,-13 5 1 15,-7 15 0-15,-12 2 1 0,-5 21-1 16,-1 7 1-16,-2 29 0 0,-4 2 1 15,-3 36 1-15,-11-3 2 0,-7 13 0 16,-4 22 0-16,-7 5-2 0,4 19-6 0,-2 8-8 16,-2 16-23-16,-11 4-164 0,-12 14 95 15,-7 1-119-15,17 11-590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37:19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12373 3642 54 0,'1'10'61'0,"6"-9"-1"0,-7 1 0 16,-2-9 1-16,2 7-8 0,0 0-2 16,-1-1 0-16,2 1-3 0,-1 1-1 15,-1-2-3-15,2 6 2 0,-6-9 1 16,2 8 2-16,0 2-2 0,-6-11-3 15,-4 4-2-15,13 9-4 0,-12-8-4 16,2 5-4-16,-1-2-3 0,4 4-4 16,5 8-2-16,-3 2-4 0,2-16-1 0,-7 14-3 15,3 4-1-15,-1-13-2 0,-4 1-1 16,-1 5 0-16,4-4 0 0,4 1 0 16,-3 1 0-16,1 0-1 0,-1 5-1 15,-2-4 0-15,2 3 0 0,-6-8-2 16,4 8 0-16,-1-8 0 0,-1 3-1 15,2 4 2-15,0 4-1 0,1 0 1 16,-2 3-1-16,-3 0 1 0,13 0-1 16,-6 0-1-16,-13-12 0 0,8 6-1 15,-3-3 0-15,0 3 0 0,-3-1-1 0,8-6 1 16,0 9 0-16,-4-4 0 0,4 2 1 16,-1 4 0-16,-3-3 0 0,3 0 1 15,4-2 0-15,-3-1 1 0,2 0-1 16,-2-6 0-16,-4 3-1 0,1-1 0 15,-4-1-1-15,0 0-1 0,2 1 0 16,0 4 0-16,-1-1 0 0,6-2-1 16,-2 9 1-16,-1 2-1 0,4-5 0 15,3 4-1-15,-3 2 1 0,-4-4-1 0,-1-5 1 16,3 8-1-16,-3-14 1 0,-1 1 0 16,9 0 0-16,-9 4 1 0,-2 0-1 15,0 0 0-15,7-2 1 0,-3 11-1 16,5-9 1-16,-1-2-1 0,-3 6 0 15,4 3 0-15,-4-3 0 0,-1 2 0 16,5-2 0-16,-4 5 0 0,4 0 1 16,-4-5-1-16,4 0 1 0,-6 2 0 15,1-11 0-15,1 3-1 0,-1 4 1 0,4 1 0 16,-4-1-1-16,0 7 1 0,-4-5 0 16,0 0 0-16,1-2 1 0,-3 6 0 15,1-4 0-15,3 2 1 0,-4 4-1 16,4 1 1-16,2-9-1 0,-2 1 0 15,0-1-1-15,3 1 1 0,-1-8-1 16,0 3 0-16,1 1-1 0,2-2 1 0,-2-1 0 16,-1 1-1-16,-1 4 1 15,1-1-1-15,5-1 1 0,-4 4-1 0,4-2 1 16,-4-4 0-16,4 5 0 0,-4-4 0 16,-3 2 0-16,3-4 0 0,-1 5 0 15,0-4 0-15,4 0-1 0,-4 6 1 16,6-8 0-16,0 6-1 0,-6-10 0 15,-2 6 0-15,0 4-1 0,2-5 1 16,1 1-1-16,4 9 1 0,-2-4-1 0,3-6 0 16,-10 8 1-16,-1-4-1 0,1-1 1 15,0-6-1-15,2 6 0 0,7-5 1 16,-4 3-1-16,1 4 0 0,1-2 1 16,-4 0-1-16,1-2 0 0,1 6 0 15,-3-1 1-15,0 0-1 0,-2 1 0 16,1 1 0-16,-1-2 1 0,2 1-1 15,0 1 1-15,-3 3-1 0,2-5 1 16,-4 1-1-16,2-1 1 0,1-1 0 16,-1-4-1-16,-2 4 0 0,7 1 1 0,-7 1-1 15,-1-3 0-15,6 3 1 0,0 2-1 16,-1-7 0-16,1-1 1 0,-5-1-1 16,5 0 0-16,-4 3 1 0,4 3-1 15,3 2 1-15,4-2 0 0,-5 2 0 16,-6-1 0-16,6-1 0 0,-9 1 0 15,4-1 1-15,8 0-1 0,-2 2 0 0,4 4 1 16,1-1-1-16,1-3 0 16,-8 2 1-16,2-5 0 0,-3-1 0 0,0-2 0 15,-3-3 0-15,5 1 0 0,-6 8 1 16,4-10-1-16,2 8-1 0,-4 2 1 16,0-3-1-16,4-12 0 0,-2 13 0 15,3-7-1-15,-1-1 1 0,-4 5 0 16,2-7-1-16,-1 9 1 0,2-6 0 15,6-1-1-15,-4 2 1 0,-1 3-1 16,-1 7 1-16,-1-4-1 0,2-10 1 16,5 11-1-16,-2-2 1 0,-2-6-1 0,-1 3 0 15,1-9 1-15,-6 6-1 0,-3 6 0 16,11-10 1-16,-1 4-1 0,-1 3 0 16,5-6 1-16,-1 7-1 0,1 0 0 15,-4-3 0-15,1-1 1 0,-2 3-1 16,5-3 0-16,-3 1 0 0,0 0 0 15,-3 0 0-15,-2-1 0 0,-4 1 0 0,3-5 0 16,2 4 0-16,3 4 1 16,1 0-1-16,0-1 0 0,6 1 0 0,-2-2 1 15,-8 4-1-15,4-4 0 0,-3 4 0 16,6 1 0-16,-6 1 0 0,4-6 1 16,-2 7-1-16,2-3 0 0,-2 1 0 15,2-5 0-15,1-1 0 0,-4 5 0 16,4-2 0-16,0 0 0 0,-2 5 0 15,6-3 0-15,-6-4 0 0,-3 4 0 16,-1-4 0-16,6-1 0 0,-5-6 0 16,4 4 0-16,3 2 0 0,-1 1 0 0,-6 11 0 15,-1-4 0-15,1-7 0 0,-7 4-1 16,0-5 1-16,6-7 0 0,1 6 0 16,0 1 0-16,6-2 0 0,-1 2 0 15,1 8 0-15,-5-9 0 0,4 1 0 16,-4 6 0-16,2-13-1 0,-1 10 1 15,4 0 0-15,-6-15 0 0,1 17 0 16,2-8 0-16,3 1 0 0,-3 0 0 0,2-2 0 16,-1 4 0-16,-2 3-1 0,-3-4 1 15,-1 3 0-15,4-3 0 0,1 8 0 16,0-3 0-16,1 4 0 0,-4-3 0 16,6-4 0-16,-6 6 0 0,1 1 0 15,-1-2 0-15,6 1 0 0,-1 4 0 16,4-3 0-16,-9-2 0 0,8-4 0 15,-7 3 0-15,2-6 0 0,-3 1 0 16,6 1 0-16,-3 4 0 0,2-2 0 0,-4 3-1 16,5-1 1-16,6 1 0 0,-6 1 0 15,0-6 0-15,-1 4 0 0,0-10-1 16,-4 9 1-16,4-4 0 0,-2 5 0 16,3-2 0-16,-1-2 0 0,1 2 0 15,2-2 0-15,-2 4 0 0,1-4 0 16,6-1 0-16,-7 0 0 0,0-1 0 0,1 3 0 15,4 3 0-15,-3 1 0 16,3 5 0-16,1-4 0 0,-4-4 0 0,0 1 0 16,-2-2 0-16,-2-3 0 0,3 8 0 15,2 4 0-15,-2-8 0 0,-4 2 0 16,3 1 0-16,0-6 0 0,1-7 0 16,-8 7 0-16,13 1 0 0,-1 4 0 15,-8-6 0-15,7 4 0 0,-7 2 0 16,6 1 0-16,-1-1 0 0,-6-3 0 15,1-1 0-15,-2 2 0 0,3 0 0 0,-2-3 0 16,1 6 0-16,5-8 0 0,0 8 0 16,3-4 0-16,-3-3 0 0,-3 1 0 15,3 0 0-15,-2 0 0 0,0 1 0 16,1 4 0-16,2-7 0 0,-6 5 0 16,4 1 0-16,4-6 0 0,-6 4 0 15,1-4 0-15,0 3 0 0,7 0 0 16,-5 4 0-16,0 3 0 0,-1-8 0 15,-3 5 0-15,9 1 0 0,-7-6 0 0,1-4 0 16,-1 4 0-16,0 6 0 0,6-1 0 16,1 1 0-16,0 0 0 0,-5 6 0 15,5-9 0-15,-7 5 0 0,5-3 0 16,-4 3 0-16,-6-5 0 0,4-4 0 16,-4-2 0-16,10 6 0 0,-4 0 0 15,-1 1 0-15,-1 3 0 0,3-1 0 16,-4 1 0-16,6-8 0 0,-5 3 0 15,3-1 0-15,3-3 0 0,-5 2 0 0,0-1-1 16,14 1 2-16,-17 0-1 0,5 4 0 16,0-2 0-16,3 4 0 0,4-1 0 15,-4 3 0-15,2-3 0 0,0 3 0 16,-5-5 0-16,-1 1 0 0,6 1 0 16,-10-5 0-16,3 1 0 0,-3-1 0 15,10 8 0-15,3 3 0 0,-6-4 0 0,-4-8 1 16,6 8-2-16,6-1 2 15,-9-6-1-15,-2-1 0 0,-8-4-1 16,13 10 1-16,1-2 0 0,-7 1 1 0,0 1-1 16,7 3 0-16,-8-3 0 0,10 1 0 15,-11 2 0-15,-1-8 0 0,7 5 0 16,-9-2 0-16,5-4 1 0,7 3-1 16,-1 1 0-16,-4 0 0 0,8 3 0 15,-6 6 0-15,6-6 0 0,-6 2 0 16,3 2 0-16,-7-1 1 0,5-2-1 15,-4-1 0-15,1-1 0 0,-2-2 0 0,0 0 0 16,1-10 0-16,2 10 0 0,-6 3 0 16,10 6 0-16,-3-6 1 0,0 0-1 15,-1 1 0-15,4-6 0 0,-6 4 0 16,1-4 0-16,-2 7 0 0,2 2 0 16,3-2 0-16,-3 5 0 0,2-1 0 15,-2-9 0-15,-2 1 1 0,-1-2-1 16,1 2 0-16,-1-2 0 0,-2-1 0 15,3 4 0-15,0-6 0 0,4 6 0 16,0-4 0-16,-4-1 0 0,5 2 0 0,-3 1 1 16,-1-4-1-16,-1 3 0 0,4-1 0 15,-1 5 0-15,4-1 0 0,-1 3 0 16,-6-3 0-16,0-4 1 0,12 5-1 16,-11 1 0-16,6-2 0 0,-5 3 0 15,0-9 0-15,5 8 0 0,-2-6 1 0,-10 0-1 16,6 6 0-16,-6-3 0 0,0 1 0 15,0-2 0-15,9-3 0 0,-2 11 0 16,3-9 0-16,-8 2 0 0,2 1 0 16,0-4 0-16,-2 4 0 0,0-5 0 15,3 3 0-15,2 1 0 0,-2-2 0 16,2-2 0-16,4 6 1 0,-4-6-1 16,1 4 0-16,-1-4 0 0,-1 1 0 15,-3 1 0-15,-2-3 1 0,1 6-2 16,0-4 1-16,3 6 0 0,5-1 0 15,0 1 0-15,-1-3 0 0,-5-2 0 0,-4-1 0 16,-1 2 0-16,3-2 0 0,-2-1 0 16,4 6 0-16,1 1 0 0,-3-3 0 15,0-2 0-15,5-3 1 0,-3 1-1 16,-6 2-1-16,3-3 1 0,11 6 1 16,0 10-1-16,0-2-1 0,0-12 1 15,-4 9 0-15,-3-11 1 0,1 1-1 0,-4-5-1 16,0 10 1-16,-2 1 1 0,5 2-1 15,-4-8 0-15,4 8 0 0,0-7 0 16,-8-3 0-16,9-3 0 0,-4 4 0 16,-2 13 0-16,0-8 0 0,2 3 0 15,3-1 0-15,2-3 0 0,4 2 0 16,-4 5 0-16,-4 1 0 0,-2-5 0 16,-3 1 0-16,1-6 0 0,5 4 0 15,1-5 0-15,0 4 0 0,-4 3 1 0,1-4-2 16,0 1 1-16,0 4 0 15,0-8 0-15,-1 6 0 0,6-1 0 0,-3-5 1 16,-4 1-1-16,7 4 0 0,4-2 0 16,-6 3 0-16,0 6 0 0,-1-6 0 15,-2 2 0-15,2-3 0 0,4-2 0 16,-6 0 0-16,7-3 1 0,0 1-1 16,-4 4 0-16,4-6 0 0,-4 8 0 15,0-4 1-15,-3 1-1 0,0 3 0 0,-3-1 0 16,3 0 0-16,3 3 0 0,-1-8 0 15,3 5 0-15,3-1 0 0,-5-4 0 16,1 4 0-16,-1 1 0 0,2-6 0 16,0 1 0-16,2 2 0 0,-4-3 1 15,5 0-2-15,-9-4 2 0,2 4-1 16,1 6 0-16,-2-6 0 0,-3 1 0 16,6-1 0-16,0-2 0 0,0 2 0 15,-1 4 0-15,1-2 0 0,7 4 0 0,-6-6 0 16,-6-1 1-16,5 8-1 0,-3-9 0 15,2 5 0-15,3 5 0 0,0-5 0 16,3 3 0-16,-6-3 0 0,-2 0 0 16,0-1 0-16,0-1 0 0,2-3 0 15,-4 7 0-15,3-2 0 0,-2 2 0 16,2-4 0-16,4 4 0 0,-3 1 0 16,8 0 1-16,-7-3-1 0,12 2 0 15,-8 1 0-15,3-1 0 0,-8-4 0 0,-2 4 0 16,-4-2 0-16,8 0 0 0,2-1 0 15,4 2 0-15,-6-1 0 0,-8-5-1 16,1 4 1-16,6-8 0 0,-9 4 0 16,2 4 0-16,9 2 0 0,3 3 1 15,-3 6-1-15,-1 0 0 0,-1-7 0 16,0 1 0-16,-3-6 0 0,0 4 0 16,4 1 0-16,-1-5 0 0,4 4 0 15,3 5 0-15,-4 0 0 0,1-2 0 0,0-2 0 16,-4 2 0-16,0-5 0 0,-6-2 0 15,6 6 0-15,-3 1 1 0,4-2-1 16,-5 1-1-16,3-1 1 0,0-1 1 16,-2 1-1-16,3-5 0 0,2 6 0 15,2-1 1-15,-4 0-1 0,-6-6 0 16,6 0 0-16,-1-5 0 0,-6 4 0 0,8 9 0 16,-3-1-1-16,3-1 1 15,2 4 0-15,-4-9 0 0,-4 17 0 0,9-11 1 16,-2-6-1-16,-4 12 0 0,4-7-1 15,-1 1 1-15,-1-1 0 0,4 2 0 16,-1-2 0-16,1 1 1 0,5 1-1 16,-7 2 0-16,1-1 0 0,-1-2 0 15,4-1 0-15,-3 0 0 0,3 1 0 16,-4-1 0-16,5 1 1 0,-7-3-1 0,5-4 1 16,-3 1-1-16,-1 1 0 0,-1 4 0 15,7 2 0-15,-2 2-1 0,-3-9 2 16,2 5 0-16,0-1 0 0,3 2 0 15,-2-4 0-15,2 3 0 0,-5 0 1 16,2-1-2-16,-2-5 0 0,0-4 0 16,-2 4 0-16,0-2 0 0,4 3 0 15,-2-1 0-15,5 6 0 0,-7-3 0 16,7 0 0-16,0 4 0 0,5 6 0 0,-10-9 0 16,-2-2 0-16,7 11 0 0,2 0 0 15,-10-13 0-15,8 6 0 0,-9-6 0 16,4 4 0-16,4-1 1 0,-4 7-1 15,-2-14 0-15,12 21 0 0,-3-4 0 16,8-3 0-16,-14-9 0 0,4 4-1 16,-3-1 1-16,6-2-1 0,-9-3-1 15,2 6 1-15,4-4 0 0,4 6 0 16,-1 1 0-16,-1-2 0 0,3 6 2 0,3-4 1 16,-5-2 1-16,7-1 0 0,-8 3 0 15,7-2 2-15,2 5-1 0,-2-9 1 16,-3-1-1-16,6-4 1 0,-4 2-1 15,-1-2 0-15,6 1-1 0,-1-10 1 16,0 8 0-16,3 4 1 0,0 4-1 16,5-4 0-16,-2 5 0 0,6-6 0 15,-8 9 0-15,4-8-1 0,-5-2-1 0,-8-5 1 16,8 12-2-16,5-4 0 0,2 6 0 16,-2-1 0-16,-2 0 0 0,-3 1 0 15,2-4 1-15,-4 1 0 0,-1-4 0 16,6 6-1-16,1-1 1 0,-2-4-1 15,-4 4 0-15,7-3 0 0,-3-1-1 16,-7-5 1-16,8 4 0 0,10 6-1 16,-13-11 1-16,6 5-1 0,-1 6 0 15,11 7 1-15,-11-10 0 0,-5-5 1 16,4 3-1-16,4 9 1 0,-4-8 0 0,-4 2 0 16,8-1 0-16,0 9 0 0,-9-8-1 15,1-4 1-15,3-4 0 0,-6-3 0 16,5-6 0-16,6 2 0 0,-1 11 0 15,1-12 0-15,4 7 0 0,-1-9-1 16,0 10 0-16,-1-1-1 0,0 5 0 16,0-7 1-16,6 6-1 0,-2-6 0 15,-4 9 1-15,0-9-1 0,5 1-1 16,-7 4 0-16,9-20 0 0,0 14 0 16,5 7-1-16,4-12 1 0,0 12 0 0,-8-9 1 15,2-5 0-15,-2 9 0 0,-3-9-1 16,1 0 1-16,2 3 0 0,2 0 0 15,-2-4 0-15,1 1 0 0,-6-4 0 16,2 1 0-16,-6 14 0 0,6-20 0 16,-3 9 0-16,-9 1 0 0,14 5-1 15,-7-3 1-15,-10-8 0 0,0-4-1 16,5-1 1-16,-9 6 0 0,3-9-1 16,-6 7 1-16,12 6 0 0,-5-4 0 15,4-6-1-15,-4 4 1 0,3-1 0 0,-6 2 0 16,4-2 0-16,-4-5 0 0,2 0 0 15,-4-2 0-15,6-3 0 0,-7 8 0 16,6 4-1-16,-2-4 1 0,0 2 0 16,-6 0-1-16,5-10 1 0,-6 0 0 15,-4 2-1-15,11 2 1 0,1-5 0 16,-2 1 0-16,-2 3 0 0,3 2 0 0,-1 0 0 16,-7 11 1-16,3-4-1 0,-1 1-1 15,-12-4 1-15,11-8 0 0,1-2-1 16,-4 11 1-16,7-6 0 0,-5 11-1 15,-3-1 1-15,3-9 1 0,0 1-1 16,-2 4 0-16,-3-5 0 0,0-7 2 16,0 6-1-16,4 1 0 0,-4 0-1 15,-4-2 0-15,4 3-1 0,0-1 0 16,-1 7-1-16,2-9 1 0,-1 4-1 16,0-2 1-16,-1-7 1 0,-4-1 0 0,5 1-1 15,-2 5 1-15,-5-10 0 0,1 12 2 16,1 0-1-16,1 5 1 0,-2-3 0 15,2 5-1-15,1 1-1 0,0-7 0 16,-4-6-2-16,4 4 1 0,-7-1-1 16,3 4 1-16,0 4 0 0,-1 1 1 15,8-9 0-15,-2 4 0 0,-1-9 0 0,3-3 0 16,-3 3 0-16,-2 7 0 0,0 0 0 16,-4 0 0-16,2 0-1 0,-1 2 1 15,-4 1 1-15,2-7-1 0,-1 8 0 16,-1-3 0-16,5-4 0 0,1 0 0 15,2 1 1-15,-2 3-2 0,1 6 1 16,-4 5 1-16,-1-7-1 0,2 3 1 16,6 2 1-16,-4-2-1 0,-6-1 0 15,5-1 1-15,0 1-1 0,1 1 0 16,-1-3 0-16,4 7-1 0,-1 1 0 0,4-6 0 16,0 5 0-16,0 1 0 0,4-3 1 15,-3 0-1-15,-2-2 0 0,2-1-2 16,-1-2 0-16,0 1 1 0,0 1 1 15,5 3 0-15,-3-3 0 0,0-2 0 16,4-1 0-16,1 3 0 0,-7-7 2 16,5 13-2-16,-5 6 0 0,4-9 0 15,1 1 0-15,0 3 2 0,-2-3 0 0,0-7-2 16,1 7 0-16,-6-6 0 0,9 3 0 16,-7-1 0-16,5 0 0 0,-4-2 0 15,6 3 0-15,0 2 0 0,-1-3 0 16,-1 3 0-16,-1-4-2 0,2-1 1 15,-1 0 0-15,-3 2 0 0,1-6 1 16,1 6 0-16,1 0 0 0,-4-1 2 16,6 6-1-16,-4-7 0 0,1-2-1 0,2 4 0 15,-6-4 0-15,5-1 0 0,-3 3 0 16,1 1 0-16,1-4 1 0,2 4-1 16,-1-1 0-16,-1-3 0 0,3 1-1 15,-2-3 1-15,-4 5 0 0,6-1 0 16,3 5 0-16,-7-7-1 0,4 11-1 15,3-6 1-15,-7-2 0 0,4-5 1 16,0 0-2-16,4 0 1 0,-2 8 1 16,-3 2 0-16,6-2 0 0,-5 7 0 15,-1-3-1-15,1 1 1 0,-4-8 2 0,4 2-1 16,-2 1 1-16,2-3-1 0,0 2 1 16,-1-1-1-16,1-6 1 0,0 7-2 15,-1-12 0-15,1-2 0 0,-7 12 0 16,5 0 0-16,3 0 0 0,1-3 0 15,4 4 0-15,4 1 0 0,3-2 0 16,3 2 0-16,-1 1 0 0,1 3 0 16,-6 3-1-16,1-1 0 0,-9 0 0 0,7-6 0 15,-6 1-1-15,9-1 1 16,-4 0 0-16,-3-2 0 0,8 3 2 0,-4 2-1 16,-4-2 0-16,0-1 2 0,-2 3 0 15,1 3 0-15,-4-3-1 0,1 8 1 16,6 2 0-16,-3-1-1 0,-2-4 0 15,11 0-1-15,-5 5 0 0,-8 3 0 16,11-1 1-16,-10-9-1 0,16 7 0 16,-8 7 0-16,4-2 1 0,0-4-1 15,-4 4 0-15,4-5 1 0,0 4-1 0,0 1 0 16,-5-4 0-16,8 8 0 0,-8-3 0 16,0-1 0-16,2-5 0 0,3 2 0 15,-3 3 0-15,1-5 0 0,-3 7 0 16,7-9 0-16,-4-1 0 0,0 3 0 15,-1-2 0-15,10 2 0 0,-4 0 0 16,1-7 0-16,-9 1 0 0,5 4 0 16,-7-10 0-16,-1 9 0 0,0-2 0 0,8-7 0 15,-7 4 0-15,-3-4 0 0,3-3 0 16,6 2 1-16,-6 1-1 0,7 4 0 16,4 6 0-16,1-8 0 0,-10 0 0 15,3-15 0-15,-3 12-1 0,-7-7 1 16,4-2 0-16,-4-3 0 0,11 15 0 15,3-9 0-15,-6-1-1 0,4-6 1 16,2 6 0-16,-7 3 0 0,-2-2 1 0,2 1-1 16,2 5-1-16,-4-2 0 0,4-5-1 15,2 5 1-15,1-6-1 0,-7 0 0 16,2-3 1-16,-2 4 0 0,-4-10 1 16,-3 3-1-16,1 9 1 0,0 1 0 15,3-8 0-15,-2 5 0 0,-6 0 0 16,10-3-1-16,-11-4 1 0,6 2 0 15,0 0 0-15,-1-2 0 0,-2 5-1 16,6-6 1-16,-5 8 1 0,1-8-1 0,1 1 0 16,-4 0 0-16,2 7 0 0,-3 0 0 15,-4 0 0-15,9 5 0 0,-7-4 0 16,5-1 1-16,-3 2-1 0,-4 1 0 16,5-3-1-16,1 2 1 0,-3 1 0 15,4-1 0-15,-8-2 0 0,10-5-1 16,-4 1 1-16,-6 4 1 0,6-7-1 15,-13 2 0-15,3 12 1 0,19-7-1 16,-24 2 0-16,16 4 0 0,-1-4 1 0,-3 3-1 16,10-4 1-16,3 6 0 0,-23 0 0 15,20-7-1-15,-13 3 0 0,3 0 1 16,7 2-2-16,-9-3 1 0,2 3-1 16,7 6 1-16,-6-4 1 0,6-4-1 15,0 4-1-15,-4-2 2 0,7 8-1 16,-5-8 0-16,7 7 0 0,3-4 0 15,-13-1 0-15,6 1 0 0,2 5 0 16,-8-8-1-16,-1-5 1 0,4 5-1 16,2 5 1-16,0 0 0 0,-2-3 1 15,-2-1-1-15,7 1 0 0,-3 0 0 0,3 1 0 16,-4 3 0-16,8 3-1 0,-8-6 1 16,6-3 0-16,-3 2 0 0,2-1 0 15,-2 6 0-15,4-10 0 0,-1 3 0 16,1 1 1-16,2-1-1 0,-2-3 0 15,-4 4 1-15,4-1-1 0,-6 4 0 16,-1 1 0-16,13-2 0 0,-11 5 0 16,4 2 0-16,-4 2 0 0,6-9 0 0,-9 5 0 15,-2-1 0-15,7 1 0 0,-2-3 0 16,-3 4 1-16,5-3-1 0,0 3 0 16,-1-1 0-16,-3-1 0 0,3 1 1 15,-4 0-1-15,1-4 1 0,-2 1-1 16,3-2 0-16,3-2 1 0,-2 3-1 15,4 1 0-15,-2-2 1 0,1-1-1 16,1 1 0-16,-2-1 1 0,0 4-1 0,0 3 1 16,3-1-1-16,4-2 0 0,-7 1 1 15,4-9-1-15,-1 4 0 0,-6-2 1 16,1 2 0-16,-1-1-1 0,3 8 1 16,-2 4 0-16,-1-10 1 0,4 4-1 15,3 5 0-15,2-1 0 0,3-6 0 16,-11 8 0-16,1-8-1 0,2 0 1 15,-4-3-1-15,-9-2 1 0,2 7 0 16,4-6 0-16,2 9-1 0,4-1 0 16,0 4 1-16,9-3-1 0,-11 3 0 0,-1-9 0 15,-2 4 2-15,1-8-2 0,-4 3 0 16,3-3 1-16,2 7-1 0,1-4 0 16,4 7 0-16,-4-3-1 0,7-1 1 15,-3-2 0-15,3-3 0 0,-2 1 1 16,4-1-1-16,-7 1 0 0,7 5 1 15,-4-4 0-15,-1 4 1 0,1 1 0 16,-1 0 2-16,-7-1 1 0,5 1-1 0,2-6 0 16,1 1-1-16,-5-1 1 0,4-6-1 15,-7 3-1-15,-2 11-1 0,9-2 1 16,-7 0-1-16,3 1 1 0,1-3-1 16,4 4 0-16,-6-3 0 0,4-5 0 15,-2-1 0-15,4 6 0 0,-1-2-1 16,1 1 1-16,-3 4-1 0,0 2 1 0,-1 0-2 15,2-6 2-15,-1 1 0 0,2-4 1 16,-2 6 1-16,3-3 0 0,-8 1 0 16,7 3 2-16,-2-2-1 0,-3 2-1 15,3 2-1-15,0-4 1 0,-3 2-1 16,-1-3 0-16,8 8-1 0,-8-10 0 16,6 1-1-16,0-2 0 0,-9 2 0 15,2 9 0-15,8 2-1 0,-3-4 1 16,9 7 0-16,-4-8 0 0,-3 1 1 15,-6 9 0-15,1-20 0 0,0 1-1 0,-2-3 1 16,3 2-1-16,5 6 1 0,-1 9 0 16,-10-11-1-16,11 2 1 0,0 12 0 15,1-6 0-15,-6 1 0 0,5-7 0 16,-8 7 1-16,12 0-2 0,-5 7 1 16,0-17 0-16,-2 8 0 0,3-3 0 15,-6 3 0-15,-1-4-1 0,3 7 1 16,1-9 0-16,3 13 1 0,-3-12 0 0,3-6 0 15,-6 16-1-15,3-13 0 0,-3-1-1 16,1 6 0-16,1-9-1 0,4 24 0 16,0 0 0-16,6-25 1 0,-4 9 1 15,-2-8-1-15,2 8 1 0,-8 7-1 16,-1-18 1-16,1 17 0 0,10 7 0 16,-7-10 0-16,0 8-1 0,0-5 1 15,2-7 0-15,-6 16 0 0,4-9-1 16,9-2 1-16,-8 2 0 0,3 0 1 15,-1 12-1-15,-3-11 0 0,4-7 1 0,-8-8 0 16,4 14 0-16,7 14 0 0,-4-13-1 16,-6-11 1-16,6 14-1 0,1 6 1 15,-8-9-2-15,1 6 1 0,1-2 0 16,6 3 0-16,-3 6 0 0,3-3 0 16,1-1 0-16,-3-3 0 0,-7-9 0 15,1 9 0-15,-2-5 0 0,2 4 0 16,1 1 0-16,-7 5 0 0,7-4 0 0,4 6 0 15,-1 1-1-15,4 3 1 16,-3-5-1-16,4 7 1 0,-1-5-1 0,-2 4 0 16,-6-12 1-16,-1-7-1 0,-1 5 1 15,6 3-1-15,0 2 1 0,3 2-1 16,2-1 1-16,-2-2 0 0,1-3-1 16,-4 1 1-16,-2-5 0 0,4 1 0 15,-4 0 0-15,0 2 0 0,6-5 0 16,-1 7 0-16,-1-12-1 0,-2 10 1 0,3 0-1 15,-1-3 1-15,-4-4-1 0,6-3 0 16,4 3 1-16,-3 2-1 0,-2-5 0 16,8-1 1-16,-8-3-1 0,-1 3 0 15,-2-1 0-15,1-3 1 0,4 2-1 16,-1 1 0-16,-1-6 0 0,-1 3 0 16,3-4 0-16,-5 7 0 0,0-4 0 15,2-3 1-15,3 3-1 0,-4 2 0 16,-2 3 0-16,4-1 0 0,2 0 0 15,-3-6 0-15,-1 0 0 0,3 6 1 0,1-7-1 16,-7 14 0-16,12-8 0 0,-5 3 0 16,5 3 0-16,-10-3 0 0,0-5 0 15,0 4 0-15,-6-6 0 0,6 5 0 16,-2 1 1-16,-1-1-1 0,1 7 0 16,7-7 0-16,-3 6 1 0,0 2-1 15,8 4 0-15,-4 4 0 0,-4-8 0 16,0-2 1-16,-2 1-1 0,-4-2 0 0,-1-1 0 15,7-4 0-15,1 5 0 0,2 2 0 16,1-1 1-16,-1 7-1 0,-4-9 0 16,-4-7 0-16,-2 5 0 0,-2 0 0 15,4-2 1-15,6 12-1 0,1-5 2 16,-1 2-1-16,0 3-1 0,1-3 1 16,-8 3-1-16,6 3 1 0,-2-10-1 15,2-6-2-15,1 15 1 0,-4-6 2 0,-3 13-1 16,8-8 0-16,-1-6 0 0,0 20 1 15,4-15-1-15,-2-3 1 0,-5 6-1 16,3 4 0-16,-1-24 0 0,2 17 1 16,-6-5-1-16,9 9 0 0,-9 2 0 15,0-9 0-15,2-2 1 0,4 7-1 16,-4 5 0-16,-4-16 0 0,3 9 0 16,1 0 2-16,-7 4-1 0,4-11 1 15,-2-1 0-15,-4 1 0 0,10 2-1 0,-10-2 1 16,8 11-2-16,-3-18 0 0,4 11 0 15,4-9 0-15,-1 7 1 0,2 2-1 16,-7 1 0-16,-3-3-2 0,9 0 0 16,1 4 1-16,3 7-1 0,-1 3 0 15,1 1 1-15,-3-5-1 0,-5-4 2 16,-1-6 0-16,-4 9 0 0,5-4 1 16,-4-4-1-16,3 1 0 0,7 15 0 0,-2-9 0 15,-6 4 0-15,5-7 0 0,-4 2 0 16,3 4 0-16,1-2 0 0,-5 1 1 15,6 0-1-15,-1 1 0 0,0 3 0 16,-1-13 0-16,1 6 1 0,-4 7-1 16,-1-1 0-16,5 5 0 0,6-3 0 15,-4 0 1-15,5 4-1 0,5-6 0 16,-10 0 1-16,-2 1-1 0,1-1 0 16,-8-6 0-16,3 0 0 0,4 6 0 0,1-5 0 15,-1 6 0-15,-3-8 0 0,3 6 0 16,-3-4 0-16,-5 1 0 0,2 1 1 15,1-2-1-15,-3-1-1 0,-1 0 1 16,6 1 1-16,-7-1-1 0,10 6 0 16,-3-1 1-16,-3-7-1 0,1 1 1 15,-1-2-1-15,-5 2 1 0,10-1-1 16,-11-3 0-16,11 0 0 0,-5 3 0 16,-1 6 0-16,9 3 0 0,-3-6 0 0,-4-1 0 15,6 11 0-15,-3-9 0 0,-4-4 0 16,-7-9 0-16,7 11 0 0,-1-2 0 15,1 2 0-15,0-6 0 0,1 9 0 16,6-8 0-16,-1 10 0 0,-8-11 0 16,5 6 1-16,-3 0-1 0,-1-11 0 15,1 4 0-15,5 7 0 0,1 10 0 16,-5-7 0-16,-1 0 0 0,1 0 0 16,-1 2 0-16,3-1 0 0,-7-16 0 15,-3 5 0-15,7 0 1 0,-4 12-1 0,-1-5 0 16,0-1 0-16,-2-6 0 0,3 2 1 15,0 10-1-15,1-4 0 0,-1-1 0 16,4 6 1-16,0-11-1 0,-1 11 0 16,4-6 0-16,-5 1 0 0,5-1 0 15,-6 3 0-15,1-2 0 0,1 4 0 16,-1-2 0-16,-3-5 0 0,3 2 0 16,5-1 0-16,3 3 0 0,-1-3 0 15,-4 6 1-15,-1-5-1 0,-7 1 0 0,7 1 0 16,-2-3 0-16,-4 4 0 0,6-3-195 15,-2-4 195-15,-3 2 0 0,3 2 0 16,3 5 0-16,-1-6 0 0,1-2 0 16,-3 1 194-16,2 1-194 0,-2 1 0 15,-3 0 1-15,-2 0-1 0,1 1 0 16,4 5 0-16,2 1 0 0,-2-3 1 16,-2-2-1-16,7 2 0 0,-6-4 0 15,2 1 0-15,4-1 1 0,-8 0-1 0,6-1 0 16,2 1 0-16,-6 0 0 0,6-2 0 15,-2 3 1-15,-3-6-1 0,4 5 0 16,-6-2 0-16,4 1 0 0,-2-4 0 16,-5 3 0-16,0-3 0 0,5 3 0 15,1 3 0-15,-2-1 0 0,2 1 0 16,-1 2 0-16,2-2 0 0,-7-3 0 0,0 4 0 16,0 4-1-16,0-8 1 0,2 4 1 15,3 4-1-15,-7-13-1 0,5 7 1 16,-3 6 0-16,7 5 1 0,-2-9-1 15,-5 6 0-15,7-2 0 0,-6-6 0 16,3-1 0-16,-9-4 0 0,5 10 0 16,1 1 0-16,-2-4 0 0,-4 1 0 15,1-2 0-15,-1-1 0 0,7-1 0 16,-9 6 0-16,6 3 0 0,-4-2 0 16,1 8 1-16,-1-1-1 0,10-4-1 0,-10 3 0 15,0-1 0-15,10-5 0 0,-10 4 0 16,4-2 0-16,7 2-1 0,-11 0 2 15,10 1 0-15,-5-5 0 0,-6 1 0 16,-1-1-1-16,2-5 1 0,-2 4 0 16,-3 2 0-16,2-4 0 0,5 6 0 15,3-1 0-15,6 0 0 0,-6 2 0 16,-6-2 0-16,4-1 0 0,7-8 0 16,-5 9 0-16,-10-10 0 0,3 9 0 0,-6-4 0 15,4 6 0-15,9-6 0 0,-13 2 0 16,1 0 0-16,12-4 0 0,0 6 0 15,-3 1 0-15,0 1 0 0,-4-4 0 16,7 6-1-16,0-3 1 0,-3-3 0 16,-4 1 0-16,2 9 0 0,-2-5 0 15,-4-2-1-15,2-2 1 0,1-4 0 16,1 2 0-16,1-4 0 0,-3-4 0 16,6 9 0-16,-4 1 0 0,7 3 0 0,-3-10 0 15,5 11 0-15,-8-4 0 0,6-4 0 16,-3-4 0-16,0 3 0 0,3-6 0 15,0 9 0-15,-2-2 0 0,2 4 0 16,2 6 0-16,-2-4 0 0,0 0 0 16,3 1 1-16,-3-6-1 0,3 4 0 15,3-3 0-15,-6-2 0 0,0 1 0 16,1 2 1-16,4-1-1 0,-6 1 0 16,1-4 0-16,1 6 0 0,1-1 0 0,1-1 0 15,-3-2 0-15,2 6-1 0,0-1 1 16,1-6 0-16,-1 4 0 0,-1-4 1 15,-1 1-1-15,4-4 0 0,-3 3 0 16,1 2 0-16,0 3 0 0,1-6 0 16,-3 5 0-16,0-4-1 0,2 8 1 15,-2-4 0-15,-2-3 0 0,-1 2 0 16,1 1 0-16,2-5 0 0,-3 6 0 0,-1-6 0 16,3 5 0-16,-4 4 0 0,3 5 0 15,-5-15 0-15,1-1 0 0,-3 1 0 16,6 0 0-16,1-6-1 0,-5 4 1 15,2 4 0-15,2 2 0 0,-4 3 0 16,-3-4 0-16,7 6 0 0,-7-9 0 16,7 3 0-16,-9 2 0 0,-1 1 0 15,-1-1 0-15,6 1 0 0,1-1-1 16,-1 6 1-16,1 2 0 0,1-6 0 0,-11 1 0 16,2 2-1-16,3-4 1 0,-3 4 0 15,-5-2 0-15,12 5-1 0,-4 5 1 16,-8-10-1-16,0 3 1 0,-2 2 0 15,-3 0 0-15,3-5-1 0,9 7 1 16,-5-3 0-16,13 1 0 0,-5 1 0 16,0-4 0-16,-7-4 0 0,0-3 0 15,0 2 0-15,2 2 0 0,4 1 0 16,7 5 0-16,1 0 0 0,-5 1 0 0,-1 3 0 16,-2-4 0-16,-3-2 0 0,6 1 0 15,-4 7 0-15,6 3 0 0,-1-4 0 16,-6-5 0-16,-1 2 0 0,1-14 0 15,-4 5 0-15,-1-3 0 0,4-1 0 16,4 13 0-16,-6 1 0 0,1-8 0 16,-4 7 0-16,4 3 0 0,-3-10 0 15,4 5 0-15,-1 8 0 0,4-3 0 0,-4-3 0 16,-2 5 0-16,0-7 0 0,7-5 0 16,-6 3 0-16,0 1 0 0,-2-3 0 15,-4 1 0-15,2-2 0 0,7 0 0 16,0 5 0-16,-2 2 0 0,8 3 0 15,-5-5 0-15,-4-2 0 0,-3 4 0 16,4-7 0-16,-2 0 0 0,6 15 0 16,1 4 0-16,3-4 0 0,0-2 1 15,4 4-1-15,-7-12 0 0,-3 0 0 0,-7-6 0 16,-2-1 0-16,0-3 0 0,4 7 0 16,1-7 0-16,7 13 0 0,-3-1 0 15,4 0 0-15,-2-4-1 0,-3 4 1 16,-1-9 0-16,3 7 0 0,4 0 0 15,-7 7 0-15,3-5 1 0,-1 4-1 16,0-6 0-16,-1 6 0 0,6-10 0 16,-4 8 0-16,2-3 0 0,0 4 0 0,0 4 0 15,-1-2 0-15,4 3 0 0,-2-7 0 16,-6 0 0-16,2-2 0 0,3-6 0 16,-5-4 0-16,0-4 0 0,8 6 1 15,-4 6-1-15,-1-4 0 0,4 10 0 16,-6-2 0-16,3-1 0 0,2-4 0 15,-1 2 0-15,0 0 0 0,3 1 0 16,-3-8 0-16,0 10 0 0,2 1 0 16,0-9 0-16,-4 3 0 0,0 6 0 15,2-4 0-15,-1 0 0 0,2 6 0 0,-2 1 1 16,6-14-1-16,-2 9 0 0,10 3 0 16,-15-3 0-16,6 0 1 0,-3 4-1 15,8-9 2-15,-11-2-1 0,5-1 0 16,1 1 1-16,7-2-1 0,-1 5 0 15,0 4 1-15,0-8-2 0,7 1 0 16,-10 3 0-16,9-3 0 0,-6-3 0 16,4 1 0-16,-6-6 0 0,10 13 0 15,-1 0 0-15,0 2 0 0,-1-7 1 16,-1 3-1-16,-3 0 0 0,10-3 0 0,-2 0 0 16,8 9 0-16,2-2 0 0,-1-7 0 15,1 5 0-15,-4 0 0 0,1-7 1 16,2 9-1-16,4 1 0 0,0-4 0 15,4 4 0-15,-7-1 0 0,5-9 0 16,-3 1 0-16,-4-3 0 0,-1-4-1 16,3 1 1-16,3-1 0 0,1 0 0 15,-4-1 0-15,7-2-1 0,-6 2 1 0,3-1 0 16,-3-3-1-16,13 10 1 0,-8-1 0 16,3-4 0-16,-7-4 0 0,8 7 0 15,-9-8 0-15,8 3 0 0,3-5-1 16,4 4 1-16,-2 1 0 0,6-4-1 15,-7 3 1-15,1-9 0 0,-6 5 0 16,5 8 0-16,-6-15 0 0,-5 11 0 16,5 4 0-16,9-8 0 0,-7 8 0 0,-1 2 0 15,7-16 0-15,-8 6-1 0,-9 0 1 16,2-5 0-16,9 6-1 0,-1-7 0 16,-3-3 1-16,4 3 0 0,-4-1-1 15,-15 7 1-15,8-7 0 0,9-1 0 16,-5-2 0-16,3 6 0 0,5-1 0 15,3 0-1-15,-6-1 1 0,5-8-1 16,3-1 1-16,-4 2 0 0,-2-2-1 16,-1-5 1-16,-3 8 0 0,-5-1 0 15,2-1 0-15,-2-2 0 0,-5-1 0 0,12 5 0 16,-4 1 0-16,-6-4 0 0,3 4 0 16,-7 1 0-16,-4-1-1 0,-4 2 1 15,3-2 0-15,5 6 0 0,7-9 0 16,-6 4 0-16,6-1-1 0,-14 4 1 15,15-3-1-15,-21-10 1 0,20 1-1 16,-7 1 0-16,0 3 0 0,-1-7 1 0,-2 4-1 16,-3-6 0-16,4-1 0 0,4-1 0 15,-5 14 1-15,7-3 0 0,-5 2 0 16,3-7 0-16,-2 8 0 0,1-7 0 16,-3-6 1-16,-7 5-1 0,9 9 0 15,0 2 0-15,-8 1 0 0,2-11 0 16,1 6 0-16,2 0 0 0,-1-2 0 15,-3-7 0-15,-4-5-1 0,0 2 1 16,3 5 0-16,-3-5-1 0,3 10 1 0,1 2 0 16,1-14 0-16,1-3 0 15,-1-2 0-15,3-3-1 0,-7-5 1 0,7 13-1 16,-3 0 1-16,-4 1 0 0,1-10-1 16,2 10 1-16,1-1 0 0,-4 0 0 15,4 7 1-15,-7 7-1 0,12 9 0 16,-6 1 0-16,-12-5 0 0,7 1 0 15,-1-5 0-15,0-9 0 0,-1 2 0 16,-4-2 0-16,5 1 0 0,5 6 0 0,-4 4 0 16,11-2 0-16,-10-3 0 0,3-10 0 15,0 4 0-15,-5-5 0 0,0 5 0 16,-4-6 0-16,-2 12 0 0,-1-3-1 16,5-2 1-16,-6-6 0 0,5 5 0 15,-1-1 0-15,1-3-1 0,-4-2 1 16,7 5 0-16,0-3 0 0,-1 2 0 15,2 1 0-15,-1 2 0 0,0 3 0 16,4 2 1-16,-8-3-1 0,1 3 0 0,0 2 0 16,1-9 0-16,-3 2 0 0,5 12 1 15,0 2-1-15,-2-7 0 0,-3 6 0 16,5-6-1-16,-6 0 2 0,6 4-1 16,-4-9-1-16,4 5 1 0,-3-7 1 15,3 3-1-15,-2-2 0 0,1-7 0 16,-4 7 0-16,0 4 0 0,-4-3 0 15,3-4 0-15,-1 7 0 0,7 2 0 16,-7-1 0-16,1-1 0 0,1 2 0 0,1-4 1 16,-4 4-1-16,3-2 0 0,3 8 0 15,4-1 1-15,-2-2-1 0,0 0 0 16,5-4 0-16,-2 3 1 0,-1 2-1 16,3 1 0-16,0 3 1 0,-5-2-1 15,2-6 0-15,-1-1 0 0,6 3 0 16,-2 1 0-16,2-2 1 0,-2 4-1 15,1-4 0-15,1 4 0 0,1-6 0 16,1 8 0-16,2-1 0 0,1-5 0 16,-2 9 0-16,7-9 0 0,-2-1 0 0,-7-9 0 15,4-1 0-15,1 4 0 0,-4 3 0 16,6 2 1-16,1 13-1 0,1-13 0 16,3 2 0-16,0 6 0 0,2-8 0 15,-4 8 0-15,-4-21 0 0,4 12 0 16,-8 0 0-16,0-10 0 0,5 8 0 15,-2 4 0-15,-1-1 1 0,1 1-1 16,-1-4 0-16,-5 2 0 0,5 0 0 0,1-3 0 16,9 3 0-16,-2 0 0 0,-7 3 0 15,10-10 0-15,-6 9 0 0,-12 0 0 16,17 1 0-16,-2-3 1 0,2 3-1 16,-2 4 0-16,-2 1 0 0,0-5 1 15,-1 4-1-15,5 3 0 0,5 2 1 16,-1-2-1-16,-2-7 1 0,-8 4-1 15,3-4-1-15,1 9 0 0,1-9 0 16,1 0-1-16,5 4 1 0,3-1 0 0,-8-4-1 16,-6-2 2-16,1-3 0 0,5 3 0 15,-7-5 0-15,-2 1-1 0,7 4 1 16,5-3 0-16,-5 3-1 0,2 1 1 16,5 3-1-16,-5 2 0 0,3-4 0 15,-5-2 0-15,-4-9 1 0,1-2-1 16,6-3 1-16,-4 6 1 0,-1-2 1 0,2 6 0 15,0-2 0-15,-3 1-1 0,1 3 1 16,2-3-1-16,-3-5 0 0,2 5-1 16,-4-2 0-16,1-3 0 0,1 3 0 15,3 2 0-15,0-2 0 0,-5-3 0 16,-2 0 1-16,1-3-1 0,-1 4 0 16,4-6 0-16,0 7 0 0,3-2 0 15,-5-2 0-15,-5-1-1 0,3 3 1 16,0 3 0-16,1-10 0 0,-1 9 0 0,4 4-1 15,-4 3 1-15,-6-16 0 0,0 5-1 16,4 5 1-16,-9-3 0 0,5-11 0 16,-12 11 0-16,8-2 0 0,-6 0 0 15,1-6 0-15,2 11-1 0,-2 0 1 16,-3 4 0-16,7-2 0 0,-4 1-1 16,1-4 1-16,-4-2 0 0,-2 1-1 15,-1-1 1-15,-4-8 0 0,5 8 0 16,4-4-1-16,-7 8 1 0,3-11-1 0,0 12 1 15,-6-2 0-15,3-5 0 0,-2 4-1 16,4 3 1-16,-9-12 0 0,9 11 0 16,-2-3-1-16,0 7 1 0,-10-23 0 15,6 7 0-15,4 6 0 0,-10-8 0 16,0-5 0-16,4 6 0 0,-1 3 0 16,-5-8 0-16,6 1 0 0,-1-1 0 15,0 6 0-15,-3-4 0 0,-2 2-1 16,-4 2 1-16,6 8 0 0,-7-7 0 0,0 7 0 15,5 0 0-15,2 0-1 0,-10-9 1 16,7 6 0-16,3 1 0 0,-7-1 0 16,0-4 0-16,11 8 0 0,-3-1 0 15,-1 2 0-15,4 0 0 0,-4-4 1 16,-7-2-1-16,2-2 0 0,5 9 0 16,-4 2 0-16,1-7 0 0,3 0 0 15,-9 4 0-15,4-9 0 0,4 4 0 16,-3 1 0-16,1 7 0 0,3 0 0 0,0 0 0 15,-7-8 0-15,10 14 0 0,-8-13 0 16,-1 6 0-16,-8-9 0 0,6 6 0 16,1-3 0-16,-1 1-1 0,-4-3 1 15,5-1 0-15,0 7 0 0,2-11 0 16,2 8 0-16,1-8 0 0,-3 7 0 16,2-3-1-16,-4-1 1 0,-1 4 0 15,-2 0 0-15,6 2 0 0,-6 2 1 16,2-11-1-16,6 9 0 0,2 3 0 0,-5-4 0 15,2-9 0-15,-7 10 1 0,3-4-1 16,-3-4 0-16,-2 1 0 16,9 14 0-16,-9-8 0 0,10 6 0 0,-10 0 0 15,6-6 0-15,-1 4 0 0,0-5 1 16,-1 0 0-16,6 7 0 0,-3 0 0 16,-2-5 0-16,7 10 0 0,5 5-1 15,4 3 1-15,2 2-1 0,-6-3 0 16,2-2 1-16,-7 0-1 0,-7-8 0 0,0-2 0 15,6 0 0-15,-4-1 0 0,4 5 0 16,1-1 1-16,7 0-1 0,-9-6 0 16,4 1-1-16,-2 0-1 0,5-1 1 15,-7 1 0-15,2 7-1 0,0 2 1 16,0 0 0-16,2-1 2 0,1 2 1 16,-1-1 1-16,-2-9-1 0,-2 4 0 15,-3-4 0-15,-2 2 0 0,7 3-1 16,7 4-1-16,-4-5 1 0,4 4-1 0,1 1 0 15,-1 0 0-15,-1 4 1 0,-1-4-1 16,2 11-1-16,-1-1 0 0,8-4 0 16,-13 1 0-16,11-1 0 0,-9-7 2 15,-6 1 0-15,-1-4-1 0,-2-6 0 16,-1 1 2-16,0 6 1 0,2-10 1 16,-5 0-5-16,7 4-1 0,-4-1 3 15,4 3 0-15,-2-2-1 0,5 2-2 0,-4 3-1 16,1-10 4-16,1 2 1 0,2 5-2 15,-2 0 2-15,1-3-1 0,-4-2 0 16,-4-2 0-16,6 2 0 0,1 3 0 16,5 0 0-16,1 2 0 0,1 0-1 15,0 0 1-15,-4-7 0 0,6 7-1 16,1 2 1-16,-1-7-1 0,-2 0 0 16,1 5 1-16,-1-9-1 0,0 4 1 0,4 5 0 15,-1 4-1-15,2-3 1 0,0 7-1 16,-5-1 1-16,1 5-1 0,-2-1 0 15,-3-4 1-15,1 1-1 0,3-1 0 16,-3 0 0-16,8 4 1 0,-2 3 1 16,0 0 0-16,-3 0-1 0,2-1-3 15,-1 5-1-15,4 1-2 0,7 1-2 16,0 0-4-16,3 1-6 0,6 6-5 16,-2-7-2-16,-4 0 14 0,0 0 36 15,0-2 2-15,0-4-289 0,6-1 190 0</inkml:trace>
  <inkml:trace contextRef="#ctx0" brushRef="#br0" timeOffset="17069.622">8282 7830 105 0,'0'0'103'16,"0"-5"4"-16,6-2-3 0,-7 4-2 15,2-2-14-15,4 5-5 0,-6-2-5 16,4 2-9-16,-10-5-10 0,4 5-6 16,0-1-5-16,-4-4-4 0,0-2-2 15,4 7-4-15,-4-5-7 0,-4 3-3 16,4-3-3-16,-3 9-2 0,3-9-2 15,-5 11-3-15,1 1-2 0,-3 1-1 16,4-1-2-16,-3 6-2 0,3-1-2 16,-5 1-1-16,3 1-2 0,2-1 0 0,-1 1-2 15,-3-1 0-15,7-5 0 0,1 6 0 16,6-8 0-16,0 3 1 0,5 4 0 16,0-1 1-16,10 1 0 0,-2-6-1 31,2 1 0-31,-1-4-2 0,6-3-1 15,1-1-1-15,-1-6-1 0,0-1 0 0,1 0-1 0,-1 0 0 0,-14-4 0 16,8 1 0-16,-9-2 1 0,-2-1-1 0,-3-1 1 16,0-1-1-16,-3 7 1 0,-1-4-1 15,-2 4 0-15,4-4 1 0,-10 5-1 16,6 1 0-16,-3-3 1 0,-2-1-1 16,2 2 1-16,1-4 0 0,-6 6 1 15,3-1-1-15,1 0 1 0,-4 7-1 16,-6 5 1-16,4 0 0 0,7 4 1 15,-4 4-1-15,5 0 0 0,-2-1 1 16,8-2 0-16,2 3-1 0,5-1 1 0,-10 8-1 16,10-5 0-16,3-1 0 0,6-1 1 15,1 0-2-15,5-4 1 0,-4-3-1 16,6 1 0-16,-7 0-1 0,5-7 0 16,-5 0 0-16,4-4 0 0,-6-1-1 15,2 0 0-15,-5-1 0 0,0-1 0 16,-3-3 0-16,-1-2 0 0,-2-1 1 15,-4 0-1-15,0-4 0 0,-4 4 1 16,1-4-1-16,0 3 1 0,-4 1-1 0,4 3 1 16,-7 3 0-16,1-3 1 0,-6 9-1 15,2 1 1-15,-4-5 0 16,4 10 1-16,-2 1-1 0,6-4 1 0,-6 5 0 16,2 3-1-16,3-4 2 0,-3 3-2 15,-2 4 2-15,13-5-1 0,-5 6 2 16,1 4-1-16,-6-3 1 0,12-1 0 15,5-1 1-15,2-1-1 0,-7-2 0 16,8 1 0-16,5-2-1 0,16 11-1 0,-9-7 0 16,0-8-1-16,-2-3 0 0,-3-2-1 15,-8 3-1-15,0-14 1 0,6-4-1 16,-5-4 0-16,2-1 0 0,0 2 1 16,2-2 0-16,-7 3 1 0,-2 4-1 15,2-1 1-15,-5-1-1 0,0-3 1 16,-5 4 0-16,-1-4-1 0,-1 3 0 15,-6 2 1-15,3 6-1 0,-9 9 0 16,-1-9 1-16,-2 7 0 0,2-2 0 0,-8 4 0 16,5 8 0-16,-4-8 1 15,7 11 0-15,2 0-1 0,-9-1 1 0,2 3 1 16,0 5-1-16,5-5 1 0,5 5 1 16,8 5-1-16,7-5 0 0,2 2 1 15,3-2-1-15,3 2 1 0,9-4-2 16,-2-11 0-16,-2-2 0 0,2-3-1 15,2-7-1-15,6 5 0 0,-4-4 0 0,1-2 0 16,6 2-1-16,-2-4 1 0,-4 0 0 16,-2-4 0-16,-3-2 0 0,-6 3 0 15,-3 1 0-15,-7-2-1 0,1-3 1 16,-5 2-1-16,8-2 0 0,-6-2 0 16,-1 3-1-16,-3 4 1 0,2-1-1 15,-10 4 1-15,-3 0 1 0,-2 1 0 16,0 1 0-16,-3 5 1 0,11 5 0 15,0 1 1-15,2 1 0 0,2 5 0 0,-4-2-1 16,0 2 2-16,-1 1-1 0,0 0 0 16,3 4 1-16,3 3-1 0,-3-2 2 15,3 2 0-15,4 1 0 0,3-8 0 16,-5-5 0-16,7 12 0 0,9 2 0 16,4-4-1-16,4 2-1 0,-1-6 0 15,-5-16 0-15,1 2 0 0,-6-10-2 16,7 2 1-16,5 1-1 0,0-1 0 15,5-4 0-15,-3-1 0 0,-7-2 0 0,-2 0 0 16,-1-4 0-16,-8 6 0 0,1-2 1 16,-5-2-1-16,0 4 0 0,-5-1 1 15,-4 1 0-15,2 6-1 0,-1-1 1 16,-4 0-1-16,-1 1 1 0,0 0 0 16,-2 2 0-16,0 4 0 0,3-1 0 15,4 2 0-15,-11 0 0 0,4 2 0 16,0-2 1-16,-2 1-1 0,-3 4 1 15,7 2 0-15,5 1 0 0,-1 4 0 0,-2-2 0 16,4 8 0-16,2-4 1 0,2-1 0 16,3 0 0-16,0 6 0 0,8-4 1 15,10 5 0-15,-1 2 0 0,3-2 0 16,0-12 1-16,0 10 0 0,9-16-1 16,-3 3 0-16,6-5-1 0,-5-8 0 15,-2 3-1-15,-10 5-1 0,0-14 0 16,-2 3-1-16,-4 7 1 0,2-7-1 0,-6-1 0 15,-3 9 1-15,-2-9-3 0,-5 10-2 16,2 1-4-16,-14-6-8 0,0 0-15 16,-6-4-30-16,1-3-120 0,0 1-25 15,2-2 19-15,-6 1-167 0,11-2-53 16</inkml:trace>
  <inkml:trace contextRef="#ctx0" brushRef="#br0" timeOffset="19696.63">9134 8816 91 0,'6'0'195'16,"1"4"-59"-16,-4-6-11 0,-1-5-34 15,-7 6 45-15,12-4-71 0,-14-9-9 16,5 14-10-16,-9-5-8 0,4-2-6 16,-3 17-5-16,0-6-2 0,3-4-4 15,-3 5-1-15,-7-5-2 0,-3 2-1 16,5 3 0-16,-5 0 1 0,7-2 0 0,0 9 1 16,6 3-1-16,0 3 0 15,-3 2-1-15,4-7 0 0,1-4-2 0,5 2-1 16,-2 3 1-16,2-6 0 0,3 7 0 15,9 4-2-15,-5-6-1 0,4-3-2 16,6 2-1-16,3-1-3 0,0-2-2 16,7 4-2-16,5-6 0 0,-6-5-1 15,-2 3-1-15,2-7-1 0,-6-5-1 16,-6 2-2-16,-3-13 1 0,-9-2-1 0,0 5 1 16,-2-2-1-16,0-10 0 0,-2 7 1 15,0 0 1-15,-3-3 0 0,4 6 0 16,-4 5 1-16,0 4 1 0,-4 0 0 15,1-6 0-15,0 3 0 0,-4-5 1 16,0 0-1-16,-3 7 1 0,4 8-1 16,4 1 1-16,-3-5-1 0,-3 0 1 15,2 10-1-15,3-5 0 0,-7-7 1 16,-2 0 0-16,9 7 0 0,-5 5 1 0,-1 4 2 16,4-9 2-16,4 6 2 15,-4 9 2-15,3 4 3 0,0-11 1 0,7 11 0 16,-3-1 1-16,3-6-2 0,0-2-1 15,8 10-2-15,1-7-2 0,4 0-2 16,4-4-2-16,6 11-1 0,-1-18 0 16,11 4-2-16,-1-6 0 0,-4 0-1 15,-1 5 1-15,-2-13-2 0,-15-4 1 0,3 4-1 16,-2-2 0-16,-5 8-1 0,1-6 0 16,-10-4 1-16,6 5-1 0,-8-1-1 15,-2-5-1-15,-5-6 1 0,-3-2-1 16,2 1 0-16,0 1 0 0,-7 2 1 15,-7 4 0-15,7 3 2 0,-7 10 0 16,4 3 1-16,-1-6 0 0,8 1 0 16,-6 4 1-16,-3-4 0 0,-2 2 0 15,2 0 1-15,3 0 0 0,9 7 0 0,6 0 0 16,1 6 1-16,2 0 0 0,1 1 0 16,8-1 1-16,0-1-1 0,-3-4 0 15,13 14-1-15,0-9 0 0,15 7-1 16,-2 2 0-16,7-3-2 0,-8-6 1 15,6 0 0-15,-4-13-1 0,-2 0 0 16,-2-5 0-16,-4 2-1 0,-2-2 0 16,-13-3 0-16,-4-6-1 0,5 7 1 0,-7-3 0 15,-2 2 0-15,-3-14 0 0,-2-1 0 16,6 5 1-16,-6 1-1 0,-5-5 0 16,-1 10 1-16,0 2-1 0,-4-1 1 15,-6-4-1-15,1 10 1 0,7 3-1 16,-4-3 1-16,4-2 2 0,-10 14 0 15,5-2 1-15,0 2 0 0,0-7 1 16,5 1-1-16,8 8 1 0,-4-4-1 16,4 10 1-16,7 1 0 0,-2 5 0 0,4-1 1 15,8 10 2-15,3-10-1 0,-3 0 1 16,4-5-1-16,4 3 0 0,1-6-2 16,2-10 0-16,1 11 0 0,6-5-1 15,6-8-1-15,-1 0-1 0,-3-3 0 16,0-4 0-16,-11-3 0 0,-6-5-1 15,-3 2 0-15,-3 4 0 0,-4-2-1 16,-1-3 1-16,-2-6 0 0,-7 2-1 16,-1 0 1-16,-6-2 1 0,3 8-1 0,-3-2 1 15,1 1-1-15,-9 1 1 0,4-3-1 16,1 9 1-16,-1-3 0 0,-2 9 1 16,8-3 0-16,-3 3 0 0,2 10 0 15,-2-8 1-15,-4 3 0 0,-1 3-1 16,12-1 0-16,-4 1 1 0,-1 9-2 15,5-9-1-15,2 6 1 0,3 4 1 16,5-1-1-16,-2-4 1 0,7 5-1 16,4 11 2-16,6-2 1 0,8-1-1 15,-3-6-1-15,6-3 0 0,-3-7 0 0,-3-2-1 16,3-3 0-16,-5-10-1 0,-2-1 0 16,-1-8-1-16,-4 9 0 0,-4-11 1 15,-3-4-1-15,-1-2 0 0,0-2 0 16,-5 3 1-16,0 6 0 0,0-4 0 15,-5 4 0-15,-1 2 0 0,-1 0 0 16,-5-1 0-16,1 1 1 0,-3-1-1 16,-6 6 1-16,4 1 0 0,-11 2 0 15,5-1 1-15,2-1 0 0,3 12-1 0,-6-5 1 16,8 8 0-16,-3 11 0 0,4-11 0 16,1 4 1-16,5 1-1 0,1-4 1 15,-2-1 0-15,9-3 0 0,-5 3-1 16,12 17 1-16,0-3 0 0,8-4 0 15,-2 2-1-15,4-9 0 0,-4-1 0 16,11-4-1-16,-4 3 1 0,8-9-2 16,4 0 1-16,-4 5-1 0,-4-10 1 15,-3-4-1-15,-11 4 0 0,2 0-1 0,-5-3 1 16,-2 3-1-16,-9-2 1 0,4-1-1 16,0-6 1-16,-3 1-1 0,-7-7 1 15,2 5 0-15,-6 2 0 0,-1 4 1 16,-3-2 0-16,3 4-1 0,0 0 1 15,-2 0 0-15,2-1 1 0,2 8-1 16,-2-5 1-16,-4-2-1 0,6 1 1 0,0 1 0 16,6 11 0-16,-1 1 0 0,3-4 0 15,-4 7 0-15,4 2 0 0,4 8 0 16,-4-8 0-16,5 3 0 0,0 0 0 16,6-2 0-16,-1-4 0 0,-3-4 0 15,5-4 0-15,3 4-1 0,-4-3 1 16,4 5-1-16,2-4 0 0,1 4-1 15,-4-7 0-15,4 0 0 0,5-5-1 16,-1 11 1-16,-3-12-1 0,-1-8 0 0,-1-4 1 16,-4 1-1-16,2-8 2 0,-7 5-1 15,4 19 0-15,0-8 1 0,-7-3 0 16,-9 6-1-16,-2 1 1 0,-3 1 0 16,1-1 0-16,-7 5 1 0,17 0-1 15,-11 2 0-15,1 1 1 0,1-1-1 16,-3-9 1-16,2 14-1 0,1 1 1 15,5 11-1-15,-3 1 1 0,0 0-1 16,-3 2 1-16,3-9-1 0,-7 0 1 0,9 1 0 16,1-3-1-16,0 3 1 0,7-11-1 15,0-3 1-15,0 0-1 0,0-3-1 16,2-7 1-16,10 3-1 0,3-1 0 16,2 8 0-16,9-12 0 0,-2 4 1 15,-4-1-1-15,-5-7 1 0,-2 9 0 16,-3 2 0-16,-2-7-1 0,-2 12 1 15,-5 2 1-15,-2-9-5 0,1 4-9 16,-11-2-9-16,3 12-9 0,0-7-19 0,-2-5-38 16,3 3-135-16,4-5 73 0,-4 2-112 15,0-10-457-15</inkml:trace>
  <inkml:trace contextRef="#ctx0" brushRef="#br0" timeOffset="21732.343">10074 8029 59 0,'7'10'114'0,"3"-7"-10"15,-14-11-10-15,9 8 9 0,2-8-13 16,-5-6-10-16,-2 8-5 0,0-1-9 16,-2 2-10-16,7 8-5 0,-8-8-8 15,-4-1-6-15,7 7-4 0,0 6-2 16,-7-9-1-16,1-3-2 0,-1 2-1 16,-1 3-2-16,-7 2-3 0,-2-9-2 15,2 7-4-15,-2 5-4 0,1-3-2 16,2 3-2-16,-3 3-3 0,4-8 0 15,-5 13-1-15,-7-1 0 0,5-2 0 0,5 2 1 16,-9-6 5-16,4-4 2 0,3 5 3 16,7 1 1-16,0 5 3 0,9 1 0 15,1 4-2-15,0-4-2 0,1-6-3 16,4 10-1-16,2-8-3 0,1-5-2 16,2 0 0-16,7 5 2 0,3-11-1 15,9-4 1-15,1-4 0 0,6-4 1 16,-2 11-1-16,-2-3 0 0,-4-5-2 15,-3-1-2-15,-8-3 0 0,-1 1-2 0,-9-2-1 16,-4-5 0-16,3 1-1 0,-1 8 0 16,-5-1 1-16,-5-11 0 0,-2 3 0 15,2-2-1-15,-2 2 0 0,0-2 0 16,4 9 0-16,0-1-2 0,-4 8 1 16,0-1 1-16,-6 0 0 0,-14 7 0 15,2 0 0-15,-1 0 1 0,-6 7-1 16,7-5 1-16,8 9 0 0,4 4 1 15,-6 0-1-15,9 9 1 0,-6-4-1 0,9-5 1 16,-6 5 0-16,6-5 1 0,3-3 0 16,4 3 0-16,7 3 0 0,3-5 0 15,-3-4 0-15,13 9 0 0,0-4 0 16,0-11-2-16,2 9 0 0,4-24 0 16,1 19-1-16,3 4 0 0,0-6 0 15,-1-5-1-15,-6 2 0 0,-1-15 0 16,-15 13 0-16,-7-20 0 0,1-1-1 0,-4 6 1 15,-1 2 0-15,-2 0 0 0,-1 1 0 16,-3 2 1-16,-2-7-1 0,-1 1 1 16,-5-3-1-16,1 6 1 0,0-1 0 15,2 8 0-15,-1-6 1 0,-1 4-1 16,7 1 0-16,-4 7 1 0,3 0 1 16,2 2-1-16,-7 4 1 0,6 6-1 15,-2 0 1-15,-3-2 0 0,3 1 0 16,12 5-1-16,-3 0 0 0,0-1 0 15,6 0 1-15,7 4-1 0,2-9 0 16,-4 6 0-16,7-6 0 0,3 7 0 0,4-2 0 16,-2-1 0-16,4-8-1 0,-3 1 0 15,1-14 0-15,-7 14 0 0,2-14-1 16,-7-4 0-16,-5 2-1 0,0-4 1 16,1-1 0-16,-2 1-1 0,-1-9 1 15,0 4 0-15,-3 3 1 0,-1-12-1 0,-1 7 2 16,-1 7 0-16,-4-6 0 0,-3-2 0 15,-8 7 1-15,-2 3-1 0,0 1 0 16,0 3 0-16,-2 7-1 0,3 0 0 16,-1 5 0-16,0-3 1 0,-1 4-1 15,6 1 0-15,-4 1 1 0,3 7 0 16,-1 4 0-16,3-6 0 0,11 5 0 16,-2 9 1-16,3-10-1 0,2-2 1 0,4 3 0 15,1-3-1-15,0-10 1 16,8 4 0-16,2 4 0 0,7-8 0 0,0 10 0 15,9-10-1-15,-6 7 0 0,6-10 0 16,-5-2 0-16,3-7-1 0,-6 7 0 16,-3-12 0-16,-3 2 0 0,-11-13-1 15,-2-1 1-15,-1-1-1 0,-3 2 0 16,0 5 1-16,-3-9-1 0,-4 13 1 16,0 1-1-16,-6-5 0 0,-5 9-1 0,-2 3 1 15,0-3 0-15,-7 3 0 0,7-1 1 16,-7 5 0-16,7-1 2 0,0 1 0 15,7 2 0-15,-1 5-1 0,-1-1 1 16,5 2-1-16,-1-1 0 0,-5 9-1 16,5-4 1-16,4 3 0 0,2 12 0 15,-2 2 0-15,-1 0 1 0,8 1-1 16,0-1 1-16,2-7 0 0,-2 0 0 16,0 5 1-16,13-3-1 0,0-9 0 0,-1-5 0 15,3-3 0-15,5-3-1 0,2-2 0 16,1-15-1-16,1 3 0 0,7 2 0 15,-5-10 0-15,-3 0 0 0,5 2-1 16,-3-2 1-16,-10-2 0 0,-1 7 0 16,-1 8 0-16,-6-6 0 0,-7 3 0 15,0 2-1-15,-7 1 1 0,0-2-1 16,-13-2 1-16,0 4-1 0,-1 2 1 16,-3 5 0-16,-1 7 0 0,-2-4 0 0,6 5 1 15,1 4-1-15,1 2 0 0,-1-4-1 16,5 6 0-16,-3-7 1 0,5 1-1 15,9 1 0-15,1-12 1 0,3 2 0 16,3 11 1-16,1-12-2 0,2-3 1 16,-1 6-3-16,0-13-1 0,2 8-4 15,0-3-4-15,-4-3-6 0,5 0-5 16,-1-4-2-16,0-3 7 0,-2 0-131 16,-4 1-72-16,-1-2 71 0,5-6-156 15,-3 2-356-15</inkml:trace>
  <inkml:trace contextRef="#ctx0" brushRef="#br0" timeOffset="27015.705">21328 4817 173 0,'9'-12'124'0,"-9"-2"-34"0,-2 1 17 15,-8 1-15-15,7 2-17 0,-2 4-11 16,0 4-1-16,-2-3-5 0,2-2-5 16,-5 6-5-16,2-4-4 0,-7-2-3 0,-4-6-2 15,-1 6-2-15,-8-5-2 0,-11 5-3 16,11 4-2-16,1-2-4 0,-13 5-4 15,7-2-3-15,-2-1-3 0,-12 10-2 16,-12-2-3-16,11 1-6 0,-7 10 0 16,-5 0 1-16,-2 8 1 0,-2-3 4 15,-2 9 1-15,4 1 1 0,5 5 1 16,2-1-2-16,11 16-1 0,4 0-2 16,-11-7-4-16,4 16 0 0,-2-7-2 15,-9-12-1-15,9 5 0 0,-4 1-1 16,11-12 0-16,2 5 0 0,-3 1 0 0,-9-5 0 15,12 4 0-15,-2 6 0 0,7-1 0 16,-3 0 2-16,7 7 0 0,6-4 0 16,-1 12 1-16,-3-8 1 0,9 5 0 15,5 1 1-15,-3 1 0 0,-4-16 0 0,-3 7 0 16,3 11 1-16,1-6-1 16,-6 5 0-16,2 12-1 0,3-4-2 0,-1-4 0 15,-1 8 0-15,9-4-2 0,5 8 0 16,0-10 0-16,4 3 2 0,2-1 1 15,3-1 0-15,-1 0 0 0,2 10 0 16,8-5 0-16,1 1 0 0,4 9 0 16,5-1 0-16,-3-5-1 0,7 5 3 15,5 1 0-15,-4-7-1 0,-1-2 0 16,6 3 0-16,-1-8-1 0,1-8 0 0,9 5-2 16,-2-8 0-16,-6-15 0 0,12 8 0 15,0-13 0-15,-8-10 0 0,19 8 0 16,3 5-2-16,-13-8 1 0,13 3 1 15,2 3 0-15,-1-11-1 0,4-4 1 16,9 2-2-16,-4-5 1 0,0-3 1 16,7 13 0-16,3-1-1 0,-3 4 0 15,13 2 0-15,-3-6 1 0,3-4 0 0,-3-12-1 16,5 2-1-16,0-5-2 0,-2 4 2 16,0-18 0-16,-1 14 0 0,3-21-1 15,-9 4 1-15,11-7 0 0,3 1 1 16,0-7-1-16,-4 7 0 0,1-12 0 15,11 6-1-15,-20-6 0 0,7-8 0 16,-4-7 0-16,4-2-1 0,-18-12 1 16,13-6-1-16,0 3 2 0,-11-10-1 15,-4 1 0-15,8-1 1 0,-8 5-1 16,-8-5 0-16,7-13 0 0,3-2 0 16,3 2 0-16,-17-22 0 0,-3-2-1 0,-4 4 0 15,-8-2 1-15,-11-13-2 0,4 6 4 16,-6-8-14-16,-7 3-5 0,0 2 0 15,-10 14-2-15,7-1-2 0,-17 10 0 16,0-13-5-16,-4-8 12 0,-9-2 4 16,-10 2 1-16,6-9 1 0,2 16 1 15,-12-6 2-15,-10-13 2 0,1 8 2 16,-6 14 4-16,-5-2 0 0,7 25 2 0,3 4 1 16,-15-1 1-16,-3 4 0 0,-8-4-1 15,-11-6-1-15,-11 10 0 0,8 6-1 16,-8 3 0-16,3 5 0 0,-5 15 0 15,4 7 1-15,-11 7 1 0,-14-6 0 16,-1 11 3-16,2 4-1 0,-3 11 1 16,1 6-2-16,7-6 1 0,-10 20-1 15,7 16-2-15,-3-9 0 0,-4 8-1 16,10 4-1-16,13 6 1 0,-11-1-1 0,12 17-4 16,6 6-5-16,0 7-8 15,-5-4-3-15,7 4-19 0,0 1-30 0,8 4-151 16,-5-10 87-16,13 8-122 0,6 6-526 15</inkml:trace>
  <inkml:trace contextRef="#ctx0" brushRef="#br0" timeOffset="29322.701">19386 6550 37 0,'10'1'80'0,"-4"-2"17"16,1 1-9-16,-5-10 9 0,1-2-6 15,-3-5-4-15,-3 7 3 0,1-6-10 16,2 9-10-16,0 0-8 0,2-1-4 15,-4 1-3-15,2 0-7 0,-2-4-7 16,-3-3-7-16,-1-1-7 0,2 2-3 16,-6-2-5-16,-3 3-4 0,6 2-2 15,-6 4-3-15,0-1-2 0,-11-5-1 0,-1 5 0 16,-8 9 1-16,4-2 3 0,1 5 4 16,-4 10 1-16,-1 10 2 0,-4 2 2 15,0 3 3-15,2 2 0 0,7 1-2 16,8 7-3-16,6-3-1 0,3 7-2 15,7-1-1-15,8-3-3 0,1-6-3 16,0 4-2-16,8-10-1 0,9-1-1 16,6 0-1-16,7-5-1 0,9-2 0 15,7 0-1-15,3-7-1 0,-1-6 0 0,2-4-2 16,-3-3 0-16,-10-10 0 0,-4-8-2 16,-14-11 1-16,-1-4-1 0,-8-5 0 15,-3-6 0-15,-2 6 1 0,-3 4 1 16,-2-4-1-16,-5 1 2 0,-4 0-1 15,-11-8 1-15,2 3-1 0,-7 11 1 16,-10-5 0-16,-2 11 1 0,5 9 0 16,-8 2 1-16,2 6 0 0,-1 5 0 15,3 3 1-15,1 0 1 0,-5 5 0 0,4 6 0 16,3 6 1-16,0 3 0 0,3 7 1 16,10 6 0-16,-4-1 2 0,4 0 2 15,2 0 1-15,8 3 1 0,-2 5 0 16,4 2 0-16,11-9-1 0,-1 12-1 15,13-5-2-15,2-10-2 0,9 4-2 16,9-3 0-16,0-9-1 0,7-7-1 16,2-11 0-16,-3-4-2 0,5-9-1 15,-5-2-1-15,-7-16 0 0,-9 0-1 0,-5-11 0 16,-10 1 0-16,-7-3 1 0,-4 5 1 16,-3-11 0-16,-7 13 0 0,-4-7 0 15,-7-2 1-15,-3 2 0 0,3 13 0 16,-6-6 0-16,-1 13 0 0,-2-7 1 15,-6 9 0-15,-1-2 0 0,4 3 0 16,1 2 1-16,-4 10 1 0,-1 8 0 0,-4-1 0 16,0 5 1-16,-1 6 0 0,1 5 0 15,0 4 0-15,12 6-3 0,2 11 1 16,6 3 1-16,4 6 0 0,9 6 1 16,-6-1-1-16,4-11 1 0,6-4 1 15,-7 2-1-15,4-4 0 0,4-10-1 16,-1-2 1-16,0 6-1 0,9-15-1 15,4 5 0-15,17-12 0 0,7-1-2 16,10-7 0-16,-2-8-1 0,-7-12-1 0,0-7-1 16,-6-7 1-16,-8 3 0 0,1-6 0 15,-12 2 0-15,-5 3 1 0,-3-8 0 16,-5-2 1-16,-3 9-1 0,-4 1 1 16,-1-10 0-16,-5 14-1 0,-1-7 1 15,-2 1 0-15,-3 7 0 0,4 9 0 16,-8 1 0-16,1 12 1 0,-5 0 0 15,-1 5 0-15,-4 4 0 0,4 2 1 16,6 13 1-16,2 6-1 0,5 1 0 0,5 8 1 16,2 8 0-16,1-7 0 0,-5 3 1 15,6 2 0-15,2-6 0 0,-1-7 0 16,5 6 0-16,5-10 0 0,5 1-1 16,9-9 0-16,1-9-1 0,3-2 0 15,14-4-1-15,-7-9-1 0,7-1 0 16,-1-8-1-16,6-2 0 0,-15-7 0 15,0 7 0-15,-7-8-1 0,-9 6 1 16,-7-5 0-16,1 2 0 0,-5 4 0 0,0-5 0 16,-7 6 0-16,0-1 0 0,-3 2 0 15,0-1 0-15,-3 7 0 0,3-1 0 16,-3 8 1-16,1 4 0 0,-7 2 1 16,4 0 0-16,-5 0 1 0,7 13 0 15,0 1 0-15,6 4 0 0,-3 4 1 16,-7 0-1-16,4-4 1 0,0-3-1 15,4 0 1-15,9 4-1 0,-5 7 1 16,15-1 0-16,-3 0-1 0,-4-1 1 0,4-9-1 16,6-7 1-16,1 6 0 0,12-9-1 15,1 3 0-15,6-8-1 0,-4 5 0 16,-2-5 0-16,-7-8-1 0,0-4-1 16,0 0 1-16,1-1-1 0,-11-2 0 15,1-19 0-15,-5 4 1 0,1-3-1 16,-4 1 1-16,-6 4 0 0,3 8 0 15,0-7 0-15,-7 7 0 0,-8 5 0 16,-3 1 0-16,1 3 0 0,-8 11 1 0,8 0 0 16,-6 6 0-16,3-1 1 0,0 5 0 15,5 2 0-15,-5 3 0 0,8 10 0 16,2 0 0-16,-2-6 1 0,6 7 0 16,-1 0-1-16,-1-11 1 0,8 8-1 15,-5 7 1-15,10-3-1 0,0-2 1 16,5 5-1-16,10-5 0 0,0-5 0 15,1-5 0-15,3 0 0 0,-1-3-1 16,4-4 1-16,0-9 0 0,6 1-1 0,-4-2-1 16,4-1 1-16,-8-6-1 0,-3-4 0 15,-14-9-1-15,4-3 1 0,-12-3 0 16,0 1 0-16,-5-7 0 0,-2 13 0 16,-1-1 0-16,-6 4 1 0,-1-7-1 15,-5 4 1-15,-1 11 0 0,-3-1 0 16,4-3 0-16,0 16 0 0,5-5 0 15,2 4 1-15,-2 6-1 0,3 5 1 0,-1-2 0 16,-1 3 0-16,4-1 0 0,-3 8 0 16,-6 0 0-16,11-7 0 0,-5 7 0 15,3-3 0-15,13 2 1 0,-6-4-1 16,8 3 1-16,3 2 0 0,2-7 0 16,5-1 1-16,-7-4-1 0,11 6 1 15,-1-9 0-15,-3-2-2 0,0-11 1 16,5 8-1-16,-11 0-1 0,-3-12 0 15,6-3-1-15,1 13 0 0,2-3 0 0,-5-1-1 16,1-9 1-16,-1-4 0 0,-7 18 0 16,0-13 1-16,-3 1-1 0,-3-4 1 15,0 7 0-15,-1 13-1 0,-4-13 1 16,-4-1-1-16,-1 2 1 0,4 3-1 16,3-1 0-16,-8 0 0 0,3-1 1 15,2 10-1-15,-4-7 1 0,-4 16 0 16,4-11 0-16,-4 7 1 0,0 8-1 15,-1 2 0-15,0-2 1 0,-4 0-2 0,9-7-1 16,-1 11-6-16,6-8-5 0,1-7-10 16,7 9-4-16,-1-3-18 0,-3-10-184 15,-2-5 103-15,-1 5-105 0,12 5-676 16</inkml:trace>
  <inkml:trace contextRef="#ctx0" brushRef="#br0" timeOffset="31863.985">21105 8793 146 0,'20'7'202'0,"-10"4"-80"0,-10-17 6 0,-2-8 5 16,-5-1-56-16,9 12-26 0,-22-19-7 15,7 4-5-15,-1 11-11 0,-1 5-6 16,-3 1-1-16,1 1 2 0,-5 0 7 16,-1 1 6-16,8 6 5 0,-3 5 4 15,3 3 0-15,1 10-1 0,8 2-4 16,-8 6-6-16,7-3-6 0,1 10-7 16,2-11-4-16,8 4-5 0,-3-1-2 15,3 3-2-15,2-8-1 0,10 6-2 16,10 0 0-16,1-4-2 0,1-17-1 15,7-9 0-15,-8 2-2 0,10-7 0 0,-4-11-2 16,-4 0 0-16,6-6 0 0,3-8-1 16,-16 1-1-16,-7-9 0 0,2-6-1 15,-14 0 1-15,-3 9 0 0,-2-8 0 16,-9 11 0-16,1 6-2 0,-4-2 2 16,-9-2 0-16,10 12 0 0,-1-3 1 15,1 4 1-15,-2 8 1 0,0-8 2 16,-14-2-1-16,9 4 2 0,-10 5-1 0,8-1 0 15,2-4 2-15,4 10 1 0,-3 2 0 16,8 9 2-16,-3-1 4 0,6-1 4 16,3 15 4-16,3 4-1 0,1 4 2 15,1 1 2-15,-7 5-1 0,7-6-4 16,-3 17-3-16,6-7-3 0,-1 0 0 16,-2 1-4-16,8 2-1 0,2-11-1 15,0-2 0-15,7-10-2 0,6-2 0 16,-1-13 0-16,11 2-1 0,14-7-1 15,-7-5 0-15,0-2-2 0,2-13 0 0,-17-7-1 16,-10-8 1-16,-2 7-1 0,-8-11 0 16,-3 6 1-16,-2 0-1 0,-2-1 1 15,-4-3 0-15,-3 12 0 0,-1-3 1 16,-3-4-1-16,-7 4 1 0,7 8 0 16,-11-7 0-16,-3-1 1 0,-1 1-1 15,3 13 1-15,0 3 0 0,8 9 1 16,1-3 0-16,-1 12 0 0,-2-2 0 0,-2 6 1 15,-1 5 0-15,-3 2 0 0,10 0-1 16,-2 6 0-16,9 4 2 0,-4 7 2 16,4 4 2-16,6-4 1 0,-3 7 1 15,5-4 0-15,7-5 2 0,-7 2-2 16,0 1-2-16,13-5-1 0,7 4-2 16,0-1 0-16,5-2 0 0,9-4-2 15,-4-8 1-15,-2 2-2 0,6-9 0 16,-4-13 0-16,-5 0-3 0,12-6 0 0,-7-13 0 15,-5-13-1-15,-4-6-1 0,-2-4 1 16,-18-5 0-16,-1 6 0 0,-1-3 2 16,-6 2-1-16,2 7 1 0,-8 0 0 15,-7-3 1-15,5 4 0 0,-5 4 0 16,-2-2 0-16,5 12 0 0,9 7 0 16,-16 5 1-16,8 8-1 0,1 1 1 0,-4 6-1 15,-1-5 1-15,0 8-1 0,5 0 1 16,-5 0 0-16,-3 5 0 0,-1-2-1 15,14 1 0-15,-1 7 1 0,-1 1 1 16,9 5 0-16,-1 4 0 0,4 3-1 16,0 6 2-16,0-3 1 0,7 0-3 15,5-2 1-15,1-9-1 0,2 3 0 16,12-2 1-16,1-6 0 0,12 3-2 0,-3-16 1 16,3 4-2-16,-3-11 0 0,5-7-1 15,-6 6 0-15,3-27-2 0,-6 0 1 16,-6-8 0-16,-14-17 0 0,-3-4 1 15,-8 10 0-15,3-2 0 0,-10 16 1 16,5 4-1-16,-5 1 0 0,-5-6 1 16,-3 4-1-16,-4-3-1 0,2-1 1 15,-5 3 0-15,3 8 0 0,-6-3-1 16,-1 3 0-16,-1 11 1 0,7 9 1 0,-2-3 1 16,5 5-1-16,6 2 1 0,-6 14 3 15,2-1-2-15,-10 5 1 0,9 1-1 16,4 9 0-16,4-10 1 0,-13 3-1 15,7 12-1-15,6-8 2 0,11-2 0 16,-12 12 0-16,14-4 0 0,-9 1 0 16,10 7-1-16,-1-1 1 0,12-13 0 15,-3 7-1-15,8-8 0 0,11-4-1 16,0-2 1-16,-3-6-2 0,4-8 0 16,4-6-1-16,-13-5-1 0,2-3 0 15,-3-12-1-15,-12-9 0 0,-3 3 0 0,-2-1 0 16,-9-12 1-16,-4 9 0 0,1-3 0 15,-5 1-1-15,-6-1-1 0,-1 4-2 16,-1-1-2-16,2 4-1 0,4-1-1 16,-13-12-1-16,4 6 0 0,3 5 2 15,-4-6 2-15,0 7 3 0,10 16 3 16,-14 4 1-16,9 7 2 0,-12 7 0 0,17 4 1 16,-8 3 1-16,3 6-1 15,-2 7 0-15,7-7 0 0,-10 6 2 0,14 4 1 16,2 9 2-16,9 3 1 0,-12-1 1 15,13-2 0-15,2 3 1 0,0-2-2 16,-8-5-2-16,4-3-1 0,-3 1-2 16,6-10-1-16,-5-9 0 0,8-2-1 15,-2 1 0-15,12-1-1 0,8-11 0 16,-1-1-1-16,-2 0 1 0,-1-18-1 0,1-4 0 16,-12-5 0-16,0-1 0 0,-1-5 0 15,-7-1 0-15,0 1-1 0,-10 4 1 16,2-4 0-16,-9 1 0 0,-3 5-1 15,-5 6 1-15,5 4 0 0,-3 5 0 16,-1 7 0-16,4-5 1 0,-3-2 0 16,8 12 0-16,-15-6 1 0,5-1-1 15,0 2 1-15,6 5 1 0,1 7-1 16,11 4 1-16,-5-4-1 0,2 7 1 16,9 6 0-16,-4-2 0 0,-4-8 0 0,8 3-1 15,-3-1 1-15,6 1 0 0,0-3-1 16,5 9 1-16,-2 1-1 0,3 0 0 15,4-7 0-15,-4 1-1 0,-3-4 1 16,-5 0-1-16,2-2 0 0,1 0-1 16,0-3 0-16,2-3 1 0,-10-4-1 15,2-3 0-15,0 4 0 0,1-13 1 0,-3 1-1 16,2 5 1-16,4-1 0 0,1-4 0 16,5 1-1-16,-9 1 0 0,-3-4 1 15,-1-4-1-15,-11 2 0 0,5 1 0 16,4 6 1-16,-7 0-1 0,1 1 1 15,3 9-1-15,-9 0 1 0,3 2 0 16,-1 1 0-16,-4-8 0 0,-3 7 0 16,8 3 0-16,-6-7-1 0,1 4 1 15,4 5-3-15,3-2-6 0,1-4-9 16,8 6-11-16,-4-2-2 0,5 5 59 16,0-5-261-16,-4-12 131 0,14-11-55 0,2 3-926 15</inkml:trace>
  <inkml:trace contextRef="#ctx0" brushRef="#br0" timeOffset="33644.575">23468 6836 160 0,'7'0'82'0,"0"-9"18"16,-1 11 9-16,-6-9-13 0,0-13-1 15,0 7 6-15,7 4 7 0,-14-11-10 16,-1-6-9-16,-4 7-10 0,12 19-10 16,-6-15-10-16,-8 0-10 0,11 15-12 15,-7-5-9-15,3-2-8 0,-8 7-6 16,-10 7-2-16,9 0-4 0,-5 6-2 16,-10-1 0-16,9 3 0 0,-3 7 1 15,2 3 3-15,-2 8 1 0,9-9 2 0,5 12 1 16,2-2-1-16,3 8-2 0,11-12 1 15,-5 8-3-15,-4 1-2 0,8-9-2 16,9-2-1-16,11 4-1 0,4-7-1 16,2-5-2-16,10-3 0 0,-5-11 0 15,7-7-2-15,-7 1 0 0,10-12-1 16,-10-3 0-16,-1-17-1 0,-13-1 0 0,-1-4 1 16,-16-3 0-16,-1-7 0 0,2 9 0 15,-10 1 2-15,2-5 0 0,-9-8 0 16,0 15 0-16,-1 1 0 0,0-1-1 15,-1 15 0-15,-1-2-1 0,2 1 1 16,-6 2-1-16,-9-6 2 0,1 17-1 16,7 8 2-16,-3 2 0 0,-2 8 2 0,10-2-1 15,0 17 0-15,-2 0 1 0,-3 2-1 16,3-2 1-16,4 7 0 0,0 3 0 16,1-7 0-16,7 7 0 0,5 5 1 15,5 7 1-15,8 0 0 0,-6 2 0 16,6-9 0-16,7 8 0 0,2-9 0 15,3-13-1-15,-3-6-1 0,6-3-1 16,-1-5-1-16,6-12 0 0,-1-2 0 16,-4-15-1-16,1-13 0 0,4 4 0 0,-9-13-1 15,6 6 0-15,-10-6 0 0,-2-1 0 16,-8 2 0-16,-6 4 0 0,-3-9 1 16,-7 11-1-16,-8-1 0 0,1-3 0 15,-2 3 0-15,-7 13 0 0,-1 0 0 16,6 12 0-16,-6-4 1 0,-11 5 0 15,11-4 0-15,-9 9-1 0,-1-3 2 16,-2 5 1-16,13 3 0 0,-3 17 0 16,1 4 0-16,-1 7 0 0,4-4 2 15,-4 8-1-15,5-1 0 0,6 1 0 0,6-2 1 16,1 12 0-16,7-5 0 0,2-4 1 16,11-5-1-16,1 1 0 0,6 0-1 15,15-12 0-15,-4-7-1 0,9 1-1 16,4-14 0-16,-1 0 0 0,-1-14-2 15,2-6 1-15,1-5-1 0,0-3-1 16,-9-14 1-16,-10 8-1 0,-6-7 0 16,-20 4-1-16,-4-7 0 0,-4 11-1 15,-4-5 0-15,4 14 0 0,-12-14 0 0,5 16 1 16,-4-5 0-16,-7 7 1 0,2 0 1 16,1 13 1-16,1-1 0 0,-11-4 0 15,-1 6 1-15,-1 12 0 0,2-2 1 16,-7-3-1-16,11 8 1 0,3 18 1 15,1 4 0-15,-4-4 0 0,9 8 0 16,-3-6 1-16,4 4 0 0,6 0 0 16,6 8 1-16,-1-8-1 0,1 2 1 15,9-2-1-15,0-4 1 0,8-2-2 0,-2-6 1 16,4 4-1-16,11-11-1 0,-3-1 0 16,12-1 0-16,-5-5-1 0,9-6 0 15,9-1 0-15,-9-8-2 0,-5-4 1 16,4-10-2-16,-8-4 1 0,-14-8-1 15,-9 8 0-15,-4-6 1 0,0 2-1 16,-10-2 1-16,-2 4 0 0,-8-6 0 16,10 14-1-16,-7 0 1 0,1 5 0 15,-14-2 1-15,6 9 0 0,-1 6 0 0,2-10 1 16,-1 12 0-16,11-1 1 0,0 7 0 16,4 3 0-16,-2-1 0 0,2 4 0 15,-3 0 1-15,2-2 0 0,4 3 0 16,-3-1 1-16,9 1 1 0,0 7 0 15,2-6 0-15,6 7 0 0,6 6 0 16,-2-12-1-16,-9 2 1 0,9-1-2 16,8 8 0-16,1-4-1 0,-1-3 0 15,7 1-1-15,-7-1-1 0,-5-12 0 0,-5-5-1 16,-3-2 0-16,-4-8 0 0,7 7 0 16,-20-11 0-16,10-6 0 0,-1 0 0 15,-6-8 1-15,2-6 1 0,-4-2 0 16,8 6-1-16,1 8 1 0,-7 3-1 15,-5 1 1-15,-1 1-1 0,0 6 1 16,-1-3-1-16,-2-6 0 0,-4 10 0 0,1-2 1 16,-2 7 0-16,2 10-176 0,2 0 176 15,7 12 0-15,4 8 1 0,-1 4-1 16,0-3 1-16,1-4 0 0,-1 2 175 16,0-8-175-16,1-1-2 0,6 2-7 15,0-7-9-15,-7-10-4 0,7 0 3 16,3-2 1-16,-8-4-203 0,7-8 112 15,-2 3-74-15,0 2-761 0</inkml:trace>
  <inkml:trace contextRef="#ctx0" brushRef="#br0" timeOffset="39920.585">17827 5231 344 0,'10'15'178'0,"-2"-3"-81"0,-3 1 36 0,-1 1-45 16,2-1-38-16,1 9-11 0,0-9-1 16,4 9 1-16,-2-2 1 0,4 12 1 15,1-4 0-15,6 12-1 0,1 14 2 16,-1 14 0-16,5-1-1 0,2 8-2 16,-3 0-5-16,2-1-3 0,1-14-6 0,-7-11-4 15,0-3-5-15,-2-7-5 0,-7-17-3 16,-6-7-9-16,6-2-13 0,-11-13-18 15,-6-7-21-15,-4-8-21 0,-1-5-137 16,-2-7 59-16,-9-18-98 0,-3-5-441 16</inkml:trace>
  <inkml:trace contextRef="#ctx0" brushRef="#br0" timeOffset="40294.213">17894 5402 371 0,'3'-2'137'16,"-1"2"-50"-16,0-14 42 0,3 1-59 16,-4 6-24-16,-2-6-4 0,2-9 0 15,1 4-1-15,3-5-3 0,0-9-4 16,3 5-1-16,6 7 1 0,6 2 2 16,1 1 2-16,-1-5-3 0,7 2-4 0,0 7-2 15,5-6-3-15,-2 19-4 0,8 2-5 16,-3 5-4-16,-3 3-5 0,-9-2-4 15,4 7-2-15,-14 3-4 0,1 3 0 16,-8 2-2-16,-1 2-1 0,-5 3 0 16,-6 6 2-16,-3 6 1 0,-7 5 0 15,1 4 1-15,-12-6 0 0,5 2 1 16,-3 2 0-16,5-5-1 0,-2-4 1 16,-3-3 0-16,2-8-1 0,0 10 1 15,-1-5-1-15,2-4 1 0,4 5-1 16,-2-1-8-16,-2-17-11 0,6 0-20 0,1-1-21 15,8-18-47-15,2 4-82 0,5-5 31 16,0-8-92-16,0-5-245 0</inkml:trace>
  <inkml:trace contextRef="#ctx0" brushRef="#br0" timeOffset="40643.866">18557 5799 429 0,'7'22'161'0,"-2"-10"-73"0,-5-6 59 15,0-6-64-15,0-6-32 0,0 6-2 16,-5-14 5-16,1 1 0 0,-2-7-8 0,-1 0-8 16,-3-7-7-16,0 0-5 0,-2-1-2 15,-1-10-4-15,0 2-3 0,6 3-2 16,7 6-3-16,-5 6 0 0,3-5 0 15,7 5-2-15,2 1 0 0,1 0-1 16,-3-2-2-16,-1 9-2 0,9 1-1 16,-3 5-2-16,0-6-2 0,3 4 0 15,-1 4 0-15,1 5 0 0,7-6 0 16,-5 2 0-16,1-1-2 0,4 12-4 16,0-5-9-16,-7-6-13 0,0 4-17 15,6 4-25-15,-4 6-45 0,-2-7-53 0,0 2-27 16,3 3-4-16,-10 2-95 0,4-6 15 15</inkml:trace>
  <inkml:trace contextRef="#ctx0" brushRef="#br0" timeOffset="40899.573">18834 5391 81 0,'19'-11'107'16,"-4"-3"-2"-16,-4 1-8 0,6 0 2 15,3-6-13-15,-6 9-8 0,6-11-7 0,0-3-9 16,-9-4-6-16,3 1-7 0,2 0-6 16,-4 5-6-16,3-4-6 0,-5-1-6 15,-1 0-7-15,-9-6-5 0,-12 6-7 16,-2 14 0-16,4 11-1 0,-13 2 0 15,6 13-1-15,-3 11-1 0,-11 8 2 16,2 14-1-16,4 0 1 0,-2-3 0 16,12 4-1-16,15 6 0 0,0-3 1 15,0 2 0-15,4-17 1 0,7 4 0 16,6-18 0-16,5-7 0 0,-2-2-1 0,15-11-1 16,8-1-1-16,-11-13-2 0,15-1 0 15,6-12-3-15,-11-16-15 0,2 4-25 16,4-3-124-16,-26 0 76 0,4-1-116 15,-17-7-433-15</inkml:trace>
  <inkml:trace contextRef="#ctx0" brushRef="#br0" timeOffset="42505.57">20403 9816 154 0,'5'0'158'16,"2"0"-62"-16,-7 0 15 0,-7-9 1 16,7 3-42-16,0-3-12 0,-3 9 5 15,-1 0 3-15,1 9-7 0,1 9-5 16,-3 4-4-16,2 5-1 0,0 8-1 15,1 3-3-15,-5 11-3 0,7 4-3 16,0 9-3-16,2-4-4 0,-4-1-4 0,9-5-5 16,-9-4-4-16,6 1-6 0,-6-9-3 15,2 2-3-15,0-2-2 16,-5-7-2-16,5-6 0 0,0-7-3 0,5-5-7 16,2-8-12-16,-1-2-22 0,9-3-22 15,-1-2-22-15,-8-2-123 0,8-6 49 16,11-2-87-16,-5 8-379 0</inkml:trace>
  <inkml:trace contextRef="#ctx0" brushRef="#br0" timeOffset="42751.57">20904 10625 445 0,'0'3'161'0,"2"9"-63"0,-9-19 56 16,-8 14-68-16,-5-9-26 0,-2 4-3 0,-9-4 5 15,-11-3-2-15,-5-2-9 0,-8 6-10 16,-5-4-8-16,6-4-5 0,-7 9-4 16,0-1-5-16,13-3-6 0,1 4-2 15,-8-3-3-15,17 0-1 0,1 1-1 16,-8-3 0-16,11 5-2 0,4-2-12 16,-1-3-12-16,2-1-22 0,4-1-22 15,3 4-142-15,7-11 66 0,10-4-108 16,5 4-458-16</inkml:trace>
  <inkml:trace contextRef="#ctx0" brushRef="#br0" timeOffset="43039.897">20978 9746 228 0,'11'-7'166'15,"-11"0"-82"-15,-5 0 28 0,-1 1-13 16,-6 4-44-16,-8-3-12 0,-8 5 2 16,-9 0 7-16,-7 0 2 0,-4 0-1 15,1 12-3-15,-3-6-2 0,-3 3 1 16,1 3-4-16,5-2-6 0,-1 8-7 16,14 4-9-16,-6-4-6 0,-2-5-6 15,9 2-3-15,-1-10-2 0,4-1-1 16,12 1-5-16,5-3-11 0,4 3-20 15,3-4-25-15,-1-1-134 0,2 0 70 16,5-3-118-16,0-9-440 0</inkml:trace>
  <inkml:trace contextRef="#ctx0" brushRef="#br0" timeOffset="43586.12">21033 9759 384 0,'20'7'181'0,"-5"1"-75"15,-8 2 57-15,-4-7-47 0,7 11-44 16,-3 11-8-16,4 3 5 0,-11 4 2 16,2 8-22-16,-2 9-14 0,-8-8-9 15,8 1-4-15,1 17-5 0,-1-9-3 16,12-10-5-16,-7 7-3 0,8-1-2 15,-4-17-2-15,-11 4-1 0,10-1-3 0,-3-10-2 16,-1-16-2-16,-4-6-1 0,0-1-1 16,-7-16 1-16,0 2-1 0,-1-18 1 15,3-11 3-15,-8 7 1 0,-2-11 1 16,10-9 1-16,-9 5 1 0,13 2 0 16,-6-15 1-16,0 11 0 0,14-1 0 15,-14 3 1-15,0 9 0 0,14 10 0 16,-7 11 1-16,20 8 0 0,-8 3 1 15,-4 11 0-15,14 5 1 0,-15-2-1 0,6 4 0 16,-1 5-1-16,-4 6 0 0,0 2-1 16,-4 3 0-16,-14 16 0 0,21-4-1 15,-4 7 1-15,0 4 0 0,-6 1-1 16,11-2 0-16,2-1 1 0,1-6 0 16,-2-4 0-16,17-6 0 0,5 7-1 15,5-15 1-15,2-1-1 0,11-4-1 16,1-15-1-16,-4 0-2 0,3-14 0 15,3-6-1-15,-10 0 0 0,6-6-1 0,-8-1-1 16,-18-3 1-16,1-14 1 0,-20 4-1 16,-6-17 3-16,-9-10-1 0,-5 1-12 15,-7 4-20-15,13 2-23 0,-3 18-137 16,-3 8 74-16,-13-9-127 0,-7-2-454 16</inkml:trace>
  <inkml:trace contextRef="#ctx0" brushRef="#br0" timeOffset="45262.547">23544 5711 225 0,'10'10'178'15,"-4"-5"-80"-15,-4 1 28 0,5 1-21 16,-1 7-30-16,1-3-32 0,1 6 25 15,2 1-4-15,4 11-5 0,-3-8-5 16,8 23-4-16,-1-7-1 0,2 8 0 16,0-3-6-16,4 11-7 0,-4-11-8 15,1 11-5-15,-1 3-7 0,6-1-5 0,-11-12-4 16,3 1-4-16,-5-11-1 0,1-6 2 16,-6-7-11-16,-3-12-21 0,-5-8-23 15,-7-10-43-15,-1-7-108 0,-9-6 48 16,-6-19-120-16,-2-8-332 0</inkml:trace>
  <inkml:trace contextRef="#ctx0" brushRef="#br0" timeOffset="45609.542">23637 5818 285 0,'5'-4'119'0,"-3"-4"-29"0,-2 0 33 16,6-4-39-16,-6-1-22 0,2 6 1 15,2-1 4-15,-3-4-4 0,6 3-9 16,-2 3-7-16,3-1-5 0,1-6-4 16,7-1-5-16,4 1-5 0,2-9-7 0,-5-3-4 15,1 5-4-15,-5 0-4 0,6 2-3 16,3 8-1-16,-2-4-1 0,1 1 0 16,-2 5 0-16,2-4 0 0,-12 12 0 15,7 0 0-15,-2 7-1 0,-4-2 0 16,3 10-1-16,1 3-1 0,-9-3-2 15,3 0 1-15,-8 10-2 0,-3-5 0 16,-7 2 0-16,6 0-1 0,-6 11 1 16,4 1-1-16,-1 4 1 0,-6-3 0 15,4 14 0-15,-9-14-3 0,-6-2-12 16,-2-6-21-16,6 1-28 0,-2-11-48 16,4-9-69-16,6 4 21 0,-2-9-101 0,1-3-170 15</inkml:trace>
  <inkml:trace contextRef="#ctx0" brushRef="#br0" timeOffset="45961.064">24160 5732 368 0,'10'15'139'15,"-10"-1"-43"-15,-5-1 41 0,7 12-59 16,-4 0-26-16,-3-3-1 0,0 12-1 15,-5-11-8-15,-3 2-10 0,6-3-6 16,-3-2-2-16,5-10-1 0,3 0-3 16,2 3-2-16,7-13-1 0,1 7-3 15,6-7-3-15,12 0-3 0,-4 0-4 0,-2-7-1 16,5-1-1-16,-5-4-2 0,-3-1 1 16,-4-1-1-16,2 6-1 0,-3-5 0 15,-7-7-1-15,2 1-1 0,-1 6 0 16,-4-9 0-16,-2 0 1 0,-5 1 0 15,3-4 1-15,2-9 0 0,-5 12 1 16,4-1-1-16,-1 6 0 0,-1-3 1 16,-4 9 0-16,0 1-10 0,6-2-11 0,-6 5-12 15,7 0-37-15,0 2-101 0,-2 4 49 16,-4-13-93-16,4-1-338 16</inkml:trace>
  <inkml:trace contextRef="#ctx0" brushRef="#br0" timeOffset="46349.216">24394 5455 208 0,'0'8'134'15,"-12"2"-25"-15,4 10 12 0,-4 2-20 16,-1-2-27-16,-2 5-5 0,0-1-5 16,-4-6-9-16,3-5-12 0,2 2-9 15,3-6-7-15,4-4-5 0,7 0-6 16,0-3-3-16,2-2-2 0,8-2-2 15,3-3 1-15,2 5 0 0,0-5 0 16,12-2 0-16,-2-1-1 0,-2 1-1 16,1-1-1-16,-1-4-1 0,-10 5-1 0,12 7-1 15,-8 0 0-15,8-6-1 16,-5 11-1-16,7-2 0 0,-19 0 0 0,6-1-1 16,-6-2 0-16,-1 5-1 0,-2 3 0 15,-5-1 0-15,0 1 0 0,0 6 0 16,5 3-1-16,-10-2 1 0,5 3-1 15,-5 4 1-15,-4 1-1 0,3-4 0 16,-8 2 1-16,6 3-1 0,-4-11-1 16,-1-5-4-16,6 6-9 0,0-14-9 15,-1 6-6-15,8-6-12 0,2 0-16 0,-2-1-24 16,0-4-38-16,3-15-37 0,-3 5 19 16,0-17-78-16,0 0-93 0</inkml:trace>
  <inkml:trace contextRef="#ctx0" brushRef="#br0" timeOffset="46601.221">24698 5020 171 0,'15'9'202'15,"-8"-3"-75"-15,-1-1 12 0,-1 9 5 16,5-1-56-16,9 14-19 0,1-5-6 15,-2 11-5-15,-3-3-13 0,0 2-14 16,-8 0-10-16,0 4-8 0,1-2-4 16,-3 1-5-16,2 3-5 0,-2-4-3 0,-2-6-1 15,-5-3 1-15,9-8-10 0,0 1-20 16,6-2-49-16,-15-13-83 0,-1-3 53 16,0-3-130-16,6-6-274 0</inkml:trace>
  <inkml:trace contextRef="#ctx0" brushRef="#br0" timeOffset="46759.224">24860 5306 64 0,'2'-8'83'0,"-4"-7"24"15,-18-4-12-15,2 11 3 0,1 10-7 16,0 4-3-16,-16-12-6 0,4 7-19 16,-1 13-16-16,-7 4-10 0,-3 4-8 15,5-9-4-15,7 7-40 0,-4-5-112 16,4-3 70-16,-6-4-86 0,19 4-424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11:20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13833 521 177 0,'3'5'73'15,"-3"-5"2"-15,-2-7 12 0,-3 2-27 16,-1 2-3-16,-3-4-3 0,-1 2-3 16,0-1-10-16,-3-3-7 0,0-1-6 0,-2 3-4 15,-7-8-2-15,-8 2-2 0,0 5 0 16,-10-6-2-16,-15-6 3 0,-4 7 1 15,-3-5 1-15,-11-4-1 0,-2 7 0 16,13 3-1-16,-7-1 0 0,4 8-5 16,-2 5-2-16,12 3-3 0,-12 0-1 15,-1-3-2-15,-1 5 0 0,1 2-1 16,-4 0-1-16,-10-2 0 0,14-2 0 16,-1 4 0-16,2 3 1 0,4-2-1 15,6-1 0-15,-3 8 0 0,5 3 1 16,0-3-1-16,1-3-3 0,-3-4 0 15,2-1 0-15,2-2 0 0,8 3 0 0,5 6-2 16,-2-2 2-16,0 3 0 0,-1 0-1 16,-2-5 1-16,-1-9-1 0,6-1 0 15,4 7 0-15,-8 1 0 0,7 6 0 16,-3 4 0-16,0-1-1 0,0-4-2 16,7 1 0-16,-2 4 0 0,6-10-1 15,-7 4-1-15,7 3 1 0,-1 0 0 16,5-3 1-16,-8 1 1 0,11 2 0 15,2-3 1-15,-12 0 0 0,2 3 0 0,5 0 0 16,-2 8 1-16,2 0-1 0,8-1 0 16,-1 5 1-16,1 10-1 0,-3-9 0 15,2 6 0-15,0 1 1 0,4-2-1 16,1-6 1-16,-2-4 0 0,6 9-1 16,-2-5 1-16,4-1 0 0,0 1 0 15,7-3 0-15,7 1-1 0,5-7 2 16,-2 4-1-16,15-2 2 0,0 2 0 15,12-4-1-15,8-1 0 0,3 1-1 16,4-3-2-16,-2 5-1 0,-1-1 0 0,-3-6-1 16,8 2 0-16,1-3 0 0,10-1 1 15,9 8 1-15,4-1 0 0,1 2 1 16,1 7-2-16,3-2 1 0,-11-10 0 16,5 5-1-16,5 7 0 0,-10-5 0 15,3-2-1-15,-2 5 1 0,-6-10-1 16,-2-2 1-16,2-8-1 0,-7-3-1 15,5 6-1-15,-1-1-3 0,4 0-1 0,-1-9-2 16,0 5 0-16,2-3 0 0,2-8 2 16,0 1 0-16,-3-6 4 0,6-2 1 15,-3 1 3-15,0 6 1 0,9 8 0 16,15-5 1-16,14 3 1 0,1-1 3 16,3 0 1-16,-7-4 0 0,-14-16 1 0,1-1-1 15,-11-11 1-15,-2 3-1 0,2 6-4 16,-7-8 0-16,-15-8-1 15,-1 9-1-15,-11-14 0 0,-9-1-1 0,4-1-1 16,-5-1 0-16,-1 5 0 0,-2-5 0 16,-1 1-1-16,-8 1 0 0,0 1 0 15,-11-11 1-15,5 9 0 0,-2 1 0 16,-10 1 1-16,4-8 0 0,-4 6 1 16,-8-11 1-16,0-7-1 0,-8-6 1 15,-2 4 0-15,0-6-1 0,-8 13 0 0,-9 4 0 16,-10 4 0-16,-13 4-1 0,-5 5 1 15,-15 5 1-15,-12-2 0 0,-13 8 0 16,-24 11 1-16,-16-2 1 16,-16 12 0-1,-2 13 1-15,-6 0-1 0,-1 15-9 0,4 15-17 0,14 11-38 0,7 8-113 16,5-2 65-16,8 0-124 0,-4-6-373 16</inkml:trace>
  <inkml:trace contextRef="#ctx0" brushRef="#br0" timeOffset="25977.719">9919 6070 369 0,'11'-15'184'16,"-4"-2"-98"-16,-2 2 46 0,-5-11-49 15,-10-3-37-15,-12 7-10 0,-6-8 1 16,-7 4 4-16,-9-15 0 0,-4 10-4 15,-12-14-4-15,-2 11-3 0,5 7-2 0,-13 21 0 16,0-3-2-16,-4 9 0 0,8 27-2 16,-11 8-1-16,2-1-3 0,-2 7-4 15,5 8-1-15,5 1-3 0,-11-7-2 16,14 23 0-16,4 2-2 0,8 16-1 16,0 4-1-16,14 19 0 0,3-6 0 15,3 6-1-15,12-4-1 0,5 8-1 16,3-6 0-16,12 3-1 0,5 6-1 15,9-10-2-15,2-17-1 0,23-7-2 16,8-10-2-16,8-21-1 0,7-9-1 0,13-9 1 16,15-19-1-16,15-12-2 15,17-10 2-15,17-23 1 0,6-28-1 0,-6-10 2 16,-7-28-1-16,-5-16 2 0,-25-12 1 16,-14-15 1-16,-16-7 1 0,-19 3-1 15,-24 3-1-15,-14 7-3 0,-8 19-2 16,-7 7-1-16,-7 26-4 0,-6 19-3 0,-14 15-5 15,-10 18-5-15,-10 12-6 0,-25 0-12 16,-16 7-12-16,-1 11-20 0,-4-1-47 16,-16 6-44-16,2-1 20 0,-8 16-80 15,-9-1-120-15</inkml:trace>
  <inkml:trace contextRef="#ctx0" brushRef="#br0" timeOffset="27168.53">15201 6062 313 0,'0'-127'254'0,"0"30"-120"16,-27 20 24-16,-20 22-8 0,-8 31-105 16,-12 8-5-16,-8 14-1 0,-5 2-3 15,-8 13-3-15,-13 6-4 0,6 16-3 16,0 8-3-16,-2 11-2 0,-2 13-3 0,8 11-1 16,-3 1-2-16,7 14 0 0,12 14 0 15,7 2-1-15,16 13-1 0,18 0-2 16,11 7-2-16,23-6-1 0,-3 9-2 15,16-28-2-15,14 8-2 0,1-28-2 16,22-4-4-16,7-32-2 0,11 1-1 16,26-16-3-16,26-18-1 0,-3-15-1 15,25 0 1-15,4-28 1 0,-14-19 0 16,-5-30 1-16,-4-12-1 0,-23-16-4 16,-4 2-15-16,-16-18-25 0,-18 6-54 15,-29-12-54-15,-18-2-28 0,-15-10-13 0,-22 12-118 16,-9 5 54-16</inkml:trace>
  <inkml:trace contextRef="#ctx0" brushRef="#br0" timeOffset="27774.541">13098 6015 308 0,'0'-17'156'15,"-2"-6"-69"-15,-10-2 35 0,-18-2-44 16,0 12-25-16,-5-3-11 0,-2 9-1 16,-8 14 2-16,-15-10-4 0,-10 12-4 15,-9-5-1-15,-2 9-2 0,-1 9-2 16,13 22-2-16,2 7-1 0,1 21-4 16,-1 7-3-16,3 15-3 0,-4-4-3 15,9 16-3-15,19 11-1 0,17 12-2 0,13-8-5 16,10 0-5-16,12-4-6 0,16-20-4 15,12-16-9-15,22-11-8 0,13-13-4 16,10-18 1-16,15-7 0 0,19-8 3 16,23-22-3-16,13-18 9 0,14-16 4 15,0-23 3-15,-12-25 1 0,-37-20 3 16,-18 4 0-16,-30-11 6 0,-29-6 1 0,-38-9-7 16,-5-8-38-16,-11 7-82 15,-29 3 55-15,-37-14-98 0,-12 23-302 0</inkml:trace>
  <inkml:trace contextRef="#ctx0" brushRef="#br0" timeOffset="28710.795">11786 2515 222 0,'5'-12'240'0,"4"-1"-147"16,-9 1 31-16,-15-15-12 0,-7-4-49 16,-3-1-48-16,8 5 29 0,-16-11-2 0,1 16-5 15,-1 12-9-15,-4-8-6 0,-15 4-1 16,-1 14 1-16,-7 7 4 0,-9 1 4 16,-8 19 4-16,-5 5 5 0,11 28 1 15,-6-3-2-15,10 16-5 0,13 23-6 16,8 7-6-16,-8 4-5 0,21 20-2 15,4 4-3-15,4 4-2 0,25 12-2 16,4 9-1-16,16-6 0 0,10-8 1 16,17-13-2-16,8-31-3 0,3-14 0 15,12-11-3-15,17-22-3 0,12-31-3 16,6-17-3-16,7-3-1 0,-4-40 1 0,-4-34-1 16,-2-19 2-16,-22-23 2 0,-13-4 1 15,-14-5 3-15,-18-17 0 0,-16-5 1 16,-4 25-3-16,-13-14-8 0,-2 7-11 15,-7 21-16-15,-10 1-13 0,-13 3-15 16,-5 22-42-16,-5 15-83 0,-14 27 43 16,8 20-69-16,-13 19-280 0</inkml:trace>
  <inkml:trace contextRef="#ctx0" brushRef="#br0" timeOffset="29295.584">14341 2490 231 0,'-5'-32'260'0,"5"15"-146"0,-7-8 24 16,-8-3 9-16,-10-5-91 0,-2 6-20 0,-10-8 0 16,-1 8 5-16,1 2 4 0,-13 8-6 15,-12-3-6-15,14 7 0 0,-19 1-3 16,-7 7-2-16,4 5 3 0,2 12 0 16,-17 19-1-16,9 0-3 0,-5 9-2 15,0 13-1-15,0 2-1 0,20 5-6 16,13 22-1-16,1 7-4 0,7 5-2 15,17 8-2-15,4 3 2 0,14-3-2 16,5 3-2-16,14-5-2 0,17-4-3 16,23-9-3-16,9-9-4 0,18-14-5 15,14-11-2-15,20-26-2 0,5-20 0 16,11-7 0-16,9-26-1 0,-10-20 3 0,-11-25-2 16,-21-9-3-16,-17-22-6 0,-26 0-14 15,-8 0-17-15,-27-13-23 0,-20 1-122 16,-7 4 61-16,-15 1-98 0,-20 2-403 15</inkml:trace>
  <inkml:trace contextRef="#ctx0" brushRef="#br0" timeOffset="30417.62">13988 3857 54 0,'-12'-7'96'0,"1"-1"-10"0,-3-5-8 16,3 1 5-16,1 4-7 0,0-6-7 15,-2 1-8-15,-6-2-8 0,4 3-5 16,-1-1-3-16,2-1-5 0,-6 1-5 16,6 0-2-16,-2-2-1 0,-5 3 0 15,-2-3-1-15,-3 3-3 0,4 12-2 16,0-3-3-16,-2-2-4 0,-2 12-3 15,7-7-4-15,-2 8-2 0,-2 4-2 16,2-4-1-16,-2 5-3 0,4 1 4 0,-2-6 2 16,0 5 4-16,6-6 5 15,6 5 3-15,-4 3 2 0,-3-5 0 16,9-8-2-16,-3 16-2 0,-1-11-3 0,-2 3-5 16,1-4-4-16,-1 1-1 0,-3-7-3 15,-3-2 2-15,8-4 0 0,-10 9 2 16,-4-3-1-16,4 5 2 0,-8 3-1 15,-6 12 2-15,-1-8-2 0,-8 3-1 16,-9 10-3-16,4 2 1 0,-11 1-1 16,6 14-1-16,-2 12 1 0,-2 6 0 15,-2-5 1-15,16 12 0 0,-2 1 0 0,5-2 1 16,15 4 0-16,6 18 0 0,-1-9 2 16,20 1-1-16,10 15-1 0,10-14 1 15,14-13-2-15,1 1-2 0,25-7-3 16,0-11-3-16,15-1-2 0,14-1-2 15,18-4-1-15,8-5-1 0,7-18 0 0,8-9 1 16,2-13 1-16,-5-1 0 16,-17-31-1-16,-6-15 0 0,-2-10 1 15,-15-16 0-15,-12-11 1 0,-5-3 1 0,-22-20 1 16,-21 10-4-16,-12-6-5 0,-15 12-8 16,-5 3-16-16,-17 9-14 0,-11 2-24 15,-10 4-119-15,-7-9 59 0,-12 12-85 16,-7 3-396-16</inkml:trace>
  <inkml:trace contextRef="#ctx0" brushRef="#br0" timeOffset="30782.255">13629 3301 537 0,'15'28'233'0,"-7"12"-103"0,-8 2 61 16,-1 16-84-16,-14-8-47 0,-2 11-17 15,4 17-4-15,-9 1-6 0,-5-6-12 16,0 8-7-16,6-8-15 0,-4-19-21 16,5-1-19-16,5-8-160 0,6-18 93 15,-2-22-140-15,4-5-539 0</inkml:trace>
  <inkml:trace contextRef="#ctx0" brushRef="#br0" timeOffset="31767.111">16167 2244 504 0,'-4'-18'217'0,"4"9"-125"15,-7 4 60-15,-1 12-84 0,-19-7-34 16,-6 8-15-16,-2 13 3 0,-17 10 4 16,-10-2 1-16,1 16 0 0,0 15 0 15,0 17-9-15,7 3 0 0,6 10 0 16,8 6 3-16,-1 2 1 0,0-29 1 0,9 1 1 16,15-6 2-16,7-8 0 15,10-9-3-15,12-2-4 0,23 4-1 0,12-7-3 16,8-16-5-16,12-11-1 0,15-11-5 15,6-4-1-15,2-27-2 0,2-20 0 16,2-11-2-16,-6 2 1 0,-21-30-1 16,-5 4-1-16,-24-5-1 0,-14 8-5 15,-24-11-13-15,0 28-13 0,-14 7-14 16,-14 6-23-16,-12-6-31 0,-29-8-111 16,3 4 54-16,-10 7-90 0,3 9-353 15</inkml:trace>
  <inkml:trace contextRef="#ctx0" brushRef="#br0" timeOffset="32457.114">14327 1320 500 0,'19'-2'200'0,"4"2"-89"16,-1-5 63-16,4 4-72 0,0 1-39 0,5 1-4 15,1 11-1-15,18 8-1 0,10 8-13 16,12 13-9-16,10 17-12 0,11 4-5 16,13 5-3-16,12 10-3 0,9 11-1 15,10-13-2-15,17 17-2 0,-10-8 0 16,-16-16-4-16,14 4-1 0,-15-8-5 15,-18 1-20-15,-7-3-17 0,-9-4-176 16,-31-19 105-16,-20 13-144 0,-19-24-607 16</inkml:trace>
  <inkml:trace contextRef="#ctx0" brushRef="#br0" timeOffset="32935.123">13464 1529 360 0,'25'48'412'0,"10"-1"-231"0,-9-8 32 0,0 2-17 15,-3 6-105-15,4 8-43 0,-1 19-43 16,8 8 25-16,-2 5-7 0,3 10-9 16,-14-16-6-16,3 6-2 0,-1-11-10 15,2-8-10-15,-5-9-16 0,4 9-197 16,-24-19 116-16,0-4-137 0</inkml:trace>
  <inkml:trace contextRef="#ctx0" brushRef="#br0" timeOffset="33468.945">12002 1230 312 0,'33'0'348'0,"-1"1"-177"0,-15 8 20 16,-1-3-1-16,-9 8-110 0,-7 11-33 15,0 15-13-15,-7 35-2 0,-18-1-1 16,-15 19-10-16,-6 11-9 0,-16 13-4 15,0-12-5-15,2 12-6 0,0-1-24 16,11-4-9-16,2-14-175 0,-6-13 100 16,4-4-139-16</inkml:trace>
  <inkml:trace contextRef="#ctx0" brushRef="#br0" timeOffset="34207.659">11252 4135 533 0,'12'13'212'0,"-12"0"-100"16,0 1 63-16,-9 4-87 0,-9 4-25 16,-11 0-9-16,-9 13-2 0,-17 5 4 15,-7 0 0-15,0 22-4 0,-6 23-2 16,-12 10-4-16,-7 22-7 0,-2 35-4 16,-24 0-6-16,-4 11-6 0,-2 7-6 15,0 11-7-15,-13 1-4 0,2 0-3 16,8-5-5-16,-1-10-5 0,24-15-8 15,15-26-16-15,19-21 78 0,5-18-293 16,20-20 149-16,8-25-83 0,26-7-1000 16</inkml:trace>
  <inkml:trace contextRef="#ctx0" brushRef="#br0" timeOffset="38591.046">11437 4175 222 0,'14'0'211'0,"7"0"-53"16,19 95-97 15,37 101 1-31,28 96 104 16,19 52 23-1,5 9-94 1,-34-35-88-1,-35-110-159 1</inkml:trace>
  <inkml:trace contextRef="#ctx0" brushRef="#br0" timeOffset="39303.047">11649 4216 220 0,'9'9'66'0,"-6"1"3"15,-1-7 22-15,-1 4-36 0,-2-2-2 16,2 2 3-16,4-1 1 0,-3 6-6 0,11 1-4 15,-1 2-2-15,3 12-1 0,-3-3 2 16,-4-1 0-16,-4-6 1 0,4 1-2 16,-1-5-3-16,-2 6-5 0,5 4-4 15,10 4-3-15,6 6-4 0,3-1-3 16,4 3-3-16,-1-1-2 0,1 7-1 16,-3-9-2-16,7 5 0 0,-3-4 0 15,2 7 0-15,6 1 2 0,10 9 1 16,-9-10 0-16,14 12 0 0,-7-4 1 15,17 7-1-15,2-8-1 0,16 20-5 16,5 0-2-16,19 1 0 0,-8-2 0 16,8 10-1-16,6-4 0 0,6 0 1 0,-8 5 0 15,18 7-1-15,-8-9-1 0,2 5-2 16,-8-11-3-16,4 2-1 0,-14-15-3 16,8 5-3-16,-25-14-4 0,-5-5-9 15,5 5-11-15,-14-7-15 0,-15-7-11 16,6 2-170-16,-20-1 90 0,-19-16-105 15,-8-3-586-15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12:46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13686 9707 279 0,'40'-62'129'0,"-12"7"-41"0,-1 8 25 0,-10 4-39 15,-2 6-25-15,0-5-1 0,-9-15 0 16,1-1 1-16,6-4-2 0,-6-6-3 16,2-14-2-16,1 10 0 0,3-10-5 15,-3 2-5-15,-5-2-6 0,3 0-5 16,-1-5-4-16,0 5 0 0,-7 0-2 15,-7-18 1-15,-16 0 0 0,4-17-1 16,-14-4 3-16,-7-16 1 0,11 15-4 16,-9 2-2-16,-4-2-4 0,-5 5-1 15,-6 10-3-15,-11 7-2 0,-4 3-1 16,-7 18 0-16,3 17 0 0,-15 5 3 0,12 11 0 16,-7 19-1-16,0-5 1 0,-18 17 0 15,16 7 0-15,-14 3 0 0,3 5-1 16,-2 6-1-16,-2-1 1 0,-9 9-2 15,-3-1 1-15,-11 6-1 0,4 17 0 16,1 6 0-16,-3 13 0 0,3 20 0 16,3 19 1-16,-8 0 0 0,5 19 1 15,12 11 1-15,3 11 1 0,0 7 2 16,14 16 0-16,6 10 1 0,2 8 0 16,9-1 0-16,5 8 1 0,4 12-1 0,10-3 0 15,5 16 0-15,14 7 0 0,23 11 1 16,10-9-1-16,3 10-1 0,17-8 0 15,19 10-2-15,2-13 2 0,19 3-2 16,7-10-2-16,8-12 0 0,9-10-1 16,15 4 0-16,11-12 1 0,15-6-1 15,14-9 0-15,3-30 0 0,20-12-2 0,0-38-1 16,15-19-3-16,12-37-1 16,8-26-1-16,10-2-2 0,12-49-1 0,11-26 1 15,13-55 1-15,10-46 1 0,-5-34 1 16,-6-53 3-16,-32-26 0 0,-23-3 1 15,-28-8 0-15,-30 16 0 0,-22 17-2 16,-25 9-4-16,-17 6-3 0,-29 21-5 16,-22-1-8-16,-14 18-7 0,-7 12-10 15,-15 18-8-15,-31 9-7 0,-20 6-13 0,-14 18-17 16,-17 18-11-16,-16 24-1 0,-12 20 6 16,-22 21 12-16,7 23-4 0,-10 28-16 15,-5 14-28-15,3 3 48 0,1 20-64 16,7 30-162-16</inkml:trace>
  <inkml:trace contextRef="#ctx0" brushRef="#br0" timeOffset="3911.734">9120 7890 179 0,'4'-6'200'0,"-3"-8"-82"16,1-6 11-16,-4 0 5 0,-9 5-53 16,-5-5-16-16,-2 10-2 0,-2 2-4 15,-12 8-2-15,2 5-8 0,-5 5-8 16,-20 13-6-16,3 14-6 0,-10 5-5 15,-13 8-2-15,0 10-2 0,0 12-3 16,-17 15-1-16,17 13-1 0,1 22 0 16,6 13 2-16,-1 7-1 0,9 2 0 15,5 15-1-15,8-9-1 0,16-6-1 16,16 20-1-16,6-9-1 0,9-1-2 16,17 2-1-16,10-8-1 0,6-12-1 0,12 1-2 15,25 3-2-15,2-18-1 0,15-8-3 16,2-24-2-16,1-16-1 0,12-26-1 15,-7-23-1-15,-2-11-2 0,13-14 0 16,-3-20-1-16,-16-27 1 0,8-27 0 16,-18-28 0-16,-10-26 0 0,-15-1 3 15,-12-13 1-15,-17-7 2 0,-4 0 1 16,-19 7-4-16,0-13-6 0,-14 6-4 0,-19 9-4 16,-7 1-4-16,-2 7-8 0,4 27-10 15,-2-9-2-15,-2 14 0 0,8 19 0 16,-2 3-10-16,-8-1-20 0,9 24-35 15,5 8-51-15,-3 0 35 0,3 17-97 16,-1 5-165-16</inkml:trace>
  <inkml:trace contextRef="#ctx0" brushRef="#br0" timeOffset="4317.301">10594 9186 493 0,'-20'-9'201'0,"0"-9"-84"0,-14-2 57 0,-1 5-80 16,-10 0-21-16,3-4-11 0,-6 6-5 15,8 5-5-15,-10 3-8 0,6 5-11 16,-9 3 5-16,-3 4-41 0,-7 3-1 16,-4 8-20-16,-8 15-41 0,-3 1-141 15,-9 6 59-15,-4-3-95 0,18 3-505 16</inkml:trace>
  <inkml:trace contextRef="#ctx0" brushRef="#br0" timeOffset="5274.996">17045 7858 509 0,'9'-3'203'0,"-3"-2"-106"15,-6-3 57-15,0 1-89 0,-11 0-21 16,-16-3-13-16,-15 9 0 0,-15 1 6 0,-1 13 5 16,-9 12 2-16,-8 10-3 0,-5 20-3 15,-4 19-2-15,-9 10-6 0,-3 21-5 16,-2 5-5-16,8 9-3 0,16 16-2 16,6-4-4-16,17-3-3 0,21 8 0 15,17 6-2-15,6-20 0 0,7-2-3 16,19 4 0-16,16-4 0 0,7-16-2 15,18 6-2-15,8-5 2 0,19-9-2 16,-2-16-1-16,19-3-2 0,9-25-2 16,-2-11 2-16,2-27-4 0,8-3-2 15,-10-7-1-15,1-6 1 0,0-11 0 16,-8-2 1-16,-26-19 0 0,-14-11-2 0,-21-8-6 16,-24-13-4-16,-9-14-4 0,-10-7-1 15,0-15-3-15,-9-11-8 0,-17-3-12 16,-1-1-17-16,-17 5-35 0,-21-11-81 15,-5 1 40-15,0 13-105 0,-15-11-244 16</inkml:trace>
  <inkml:trace contextRef="#ctx0" brushRef="#br0" timeOffset="5667.217">14935 9204 479 0,'40'7'243'0,"11"-6"-100"16,0-1 50-16,6-1-65 0,-3 2-50 16,17-4-18-16,1-2-6 0,8 3-9 15,9 4-13-15,18-2-12 0,-7 0-9 16,-3-7-6-16,-15 1-4 0,1 6-6 15,-11-7-18-15,-8 5-191 0,-7-3 117 16,-9 4-129-16</inkml:trace>
  <inkml:trace contextRef="#ctx0" brushRef="#br0" timeOffset="6425.891">19903 6521 1314 0,'0'-167'41'0,"-20"161"-16"0,-81 6-10 15,-55 122-1 1,26 90-1 0,98 64-3-1,32-7 11 1,87-132-14 0,113-117-8-1,68-20-4 1,-19-122-39-1,-94-97-169 1,-100-72 101-16</inkml:trace>
  <inkml:trace contextRef="#ctx0" brushRef="#br0" timeOffset="7074.744">20181 10563 561 0,'27'-79'119'0,"-1"4"-70"16,-14 8 80-16,-12 5-112 0,0 9 12 16,-17 13 4-16,-6 5 16 0,-9 0 10 15,-1 3 3-15,-17 2-5 0,-9 3-3 0,-9 9-9 16,-13 6-2-16,-17 12-11 0,13 25-5 15,4 10-2-15,5 27 1 16,7 15-2-16,4 13-6 0,-15 5-2 0,11 21 1 16,6 2-2-16,3 1-2 0,25 15-3 15,11-4 0-15,24-3 2 0,0-5-2 16,20 2-2-16,20-11-2 0,21-4 0 16,20-2 2-16,0-13-2 0,5 1-1 15,5-27-1-15,11-12-3 0,4-25 2 16,11-16-5-16,4-15-1 0,-13-21-3 0,-9-18 0 15,-14-3-2-15,-22-29 1 0,-12-8-2 16,-3-6-5-16,-31-15-9 0,-16-24-16 16,-1 2-26-16,-11-14-107 0,-31-14-50 15,-18-2 26-15,-2 15-152 0,-11-5-140 16</inkml:trace>
  <inkml:trace contextRef="#ctx0" brushRef="#br0" timeOffset="7573.127">17338 8677 404 0,'8'14'184'0,"-1"-14"-65"16,-7-2 44-16,6-4-61 0,-1-3-22 15,4-16-12-15,9 0-1 0,5-2-5 16,7 4-6-16,14-19-10 0,16 2-7 16,-5-22-5-16,5-11-3 0,27-14-2 0,10 5-3 15,10-14-4-15,27-2-3 0,23 3-5 16,6-14-3-16,24 12-3 0,-11-12-5 15,-1 26-2-15,-16 1-1 0,-12 15-7 16,-37-3-10-16,-1 21-15 0,-29-16-98 16,-13 17-96-16,-17 8 61 0,-5 10-166 15</inkml:trace>
  <inkml:trace contextRef="#ctx0" brushRef="#br0" timeOffset="7973.448">17480 9759 618 0,'48'7'238'0,"0"-1"-106"0,-7-6 73 16,-1 7-102-16,15-2-34 0,-3 3-13 15,18 7-1-15,10 14-9 0,22 14-9 16,3 6-11-16,27 13-12 0,8 3-10 16,17 12-4-16,7 3-2 0,-10-12 2 15,-19 6-1-15,-11-4-7 0,-26-5 72 16,-14-10 1-16,-12-1-292 0,-29-32 183 0</inkml:trace>
  <inkml:trace contextRef="#ctx0" brushRef="#br0" timeOffset="9227.591">20498 6665 550 0,'27'7'174'16,"-2"1"-72"-16,8-8 67 0,-4-2-94 15,6-11-26-15,12-12-1 0,1 3 0 16,4-13-1-16,18-3-5 0,12-6-6 15,-4-14-2-15,19-17-3 0,22-4-2 16,3-25-3-16,17 4-3 0,9 2-5 16,-6-1-5-16,-13 4-2 0,-14 16-3 0,-23 1-2 15,2 17-2-15,-16 16-7 16,-11 17-10-16,-7 8-20 0,-12 6-16 0,-2 9-173 16,-6 4 91-16,-10 6-123 0,-4 1-584 15</inkml:trace>
  <inkml:trace contextRef="#ctx0" brushRef="#br0" timeOffset="9762.566">23577 4698 211 0,'0'-10'214'15,"5"0"-101"-15,-5 3 11 0,-7 4-6 16,-11-9-51-16,-9 4-21 0,-10 4-3 16,-4 9 2-16,-11-5 0 0,-8 15 4 0,-7 17-3 15,-2 13-3-15,-17 4-2 0,4 8-2 16,5 9-3-16,10 13 0 0,0 0-7 16,20 12-3-16,14 11-4 0,-4-6-3 15,11-3-2-15,19 1-3 0,9-12-2 16,-2-14-1-16,13 8-2 0,29-10 1 15,11 5 0-15,12-13-2 0,9-3-1 16,4-23-1-16,8-17-3 0,0-15-2 16,18-7-5-16,-4-21 1 0,10-27-2 15,-1-10 1-15,-14-16 1 0,-21-16 0 0,-12-1 1 16,-17 3 3-16,-30 6-1 0,-9-11 0 16,-6 9-6-16,-10 11-12 0,-13-3-14 15,-24 7-24-15,4 25-45 0,-16-5-113 16,-11-4 52-16,-12 8-114 0,9 12-356 15</inkml:trace>
  <inkml:trace contextRef="#ctx0" brushRef="#br0" timeOffset="10452.591">20552 10964 381 0,'1'-5'219'0,"11"17"-112"16,0-1 41-16,-6-7-45 0,-2-6-48 16,7 10-12-16,-2 2 3 0,-3-8 6 15,3 5-2-15,4-7 0 0,-3-5-2 16,5 18-2-16,14-10-4 0,2 1-4 16,9 16-4-16,17-7-4 0,8 21-3 15,12 12-6-15,8 3-7 0,12 13-4 16,5 10-3-16,14 5-2 0,-3-4-2 15,7 2 0-15,-3 4-1 0,-1-2-1 16,-1 3 0-16,-13 4-1 0,6 2-4 16,-9-14-7-16,-19-11-9 0,-11-10-17 15,-13-12-13-15,-22-12-177 0,-21-14 94 0,-13-6-116 16,4-6-606-16</inkml:trace>
  <inkml:trace contextRef="#ctx0" brushRef="#br0" timeOffset="10890.57">23392 11363 302 0,'10'-33'292'16,"1"-4"-218"-16,-11 6 53 0,-15-8-19 16,-17 12-63-16,6 12-62 0,-8 14 60 15,-2-4 7-15,-15 5 4 0,3 13 3 16,-15 14-2-16,-9 14-3 0,-10 11-2 16,0 10-4-16,9 22-2 0,-3 8-4 15,10 23-6-15,5 14-5 0,8 14-7 16,11 4-7-16,22 21-4 0,0-23-2 15,20-1-2-15,3-24-3 0,11-15-1 0,16-21-1 16,12-5 0-16,24-4-2 0,10-12 0 16,17-9-5-16,1-27 1 0,9-14-2 15,-1-13 0-15,-102 0-1 0,226-54-1 16,-111 13-1-16,-18-20 3 0,-2-19 0 16,-6-8 0-16,-23-23-1 0,-10-16 1 15,-10-8 1-15,-41-14-9 0,-3-13-23 16,-9 13-51-16,-14-8-123 0,-35 3 75 0,-12 16-156 15,5 16-409-15</inkml:trace>
  <inkml:trace contextRef="#ctx0" brushRef="#br0" timeOffset="11988.271">8218 9934 1556 0,'-35'76'25'0,"-57"-75"1"0,-90 146-4 0,-89 144-9 16,-61 95-20-1,-22 20-68 1,31-34-148 0,100-102 116-1</inkml:trace>
  <inkml:trace contextRef="#ctx0" brushRef="#br0" timeOffset="12488.747">5589 11781 415 0,'-17'2'139'0,"-3"11"-70"0,-7-6 54 0,-13 5-66 15,-7 9-18-15,-6-5 2 0,-9 4 5 16,4 8 7-16,3-3 2 0,-14 7-3 16,6 5-2-16,12 8 0 0,-4-10 0 15,12 18-1-15,11-9-2 0,17 8-1 16,5 9-4-16,10-7-3 0,17 13-7 16,3-5-8-16,37 13-7 0,3-15-6 0,22 15-4 15,16-15-4-15,21 2-4 16,8-23-1-16,-127-39-1 0,279 55 1 0,-141-49 0 15,-2-4 1-15,-26-2 0 0,-3-10 0 16,-17-15-1-16,-25-13-1 0,-15-18-3 16,-1-12-3-16,-12-21 1 0,-17-14-1 15,-14-21 3-15,-2-20-2 0,-8-8-7 16,-19-7-3-16,-6 4-7 0,-11 18-19 16,-1 2-32-16,-20 6-137 0,-12 8 75 0,-16 18-115 15,1 9-457-15</inkml:trace>
  <inkml:trace contextRef="#ctx0" brushRef="#br0" timeOffset="13143.09">8342 9304 523 0,'-42'9'156'15,"-11"-9"-74"-15,-23-7 59 0,-6-20-98 16,-16-10-10-16,-19-14 0 0,-13-5 6 16,1-4 3-16,-16-13 2 0,-4 4 1 0,-10-4-1 15,4-9-5-15,-12-8-5 0,5-7-7 16,-7-7-6-16,17 0-4 0,5 11-3 16,17 6-3-16,16 12-3 0,7-4 2 15,12 11-10-15,13-3-23 0,7-2-39 16,0-2-139-16,16-1 86 0,18-4-156 15,14-8-463-15</inkml:trace>
  <inkml:trace contextRef="#ctx0" brushRef="#br0" timeOffset="13583.227">5298 7050 435 0,'-7'8'326'16,"4"-1"-178"-16,-9 6 33 0,4-6-47 15,-10 1-81-15,-24 5-35 0,-17 6-3 16,-2 9 5-16,-21 11 4 0,-12 11 3 0,6 2 0 16,1 6-2-16,12 16-4 0,1-1-2 15,16 6-5-15,6 9-1 0,13-6-2 16,18 0-1-16,14 13-2 0,7-6-2 16,27 6-3-16,-1 0-1 0,28-9-5 15,14-13-2-15,19-4-3 0,10-22 0 16,18-19 0-16,6-16 0 0,6-12 1 15,3-19 2-15,-13-26 0 0,3-23 1 16,-13-3 0-16,-23-20 0 0,-18 0 0 16,-7-7 2-16,-24-6-4 0,-22-11-19 15,-13-1-30-15,0 1-146 0,-18 8-8 0,-12 5 14 16,-22 7-202-16,-15 11 20 0</inkml:trace>
  <inkml:trace contextRef="#ctx0" brushRef="#br0" timeOffset="14112.279">4269 7342 415 0,'-10'-15'158'0,"-7"-3"-79"16,-3 6 46-16,-10-12-64 0,-30-21 1 15,-8-3-5-15,-26-19-1 0,-16-13 8 0,-4-2 5 16,1 0 4-16,-14-5-17 0,-2 5-12 16,-1 2-9-16,-17-2-8 15,3 2-9-15,2 8-6 0,-7 0-4 0,14 15-12 16,-5 0-12-16,3 9-24 0,13-2-28 16,10 11-135-16,-2-2 66 0,10 7-120 15,3-11-437-15</inkml:trace>
  <inkml:trace contextRef="#ctx0" brushRef="#br0" timeOffset="14549.223">1631 5251 514 0,'-42'0'191'0,"2"7"-100"15,0-1 69-15,-10 3-81 0,-2-4-30 16,-8 13-9-16,5 7 2 0,-8 14 5 16,-9 8-1-16,5 9-6 0,5 5-10 15,0 4 1-15,11 3 0 0,17 12-2 16,-3-19-2-16,19 4-3 0,10 12-1 15,8-15-3-15,1-6-3 0,23 18-5 16,26-9-4-16,15-16-5 0,19-8-4 16,24-14-2-16,12-20-2 0,21-7-1 15,12-19 0-15,14-14 0 0,-6-17 1 0,-11-17 1 16,-21-7 1-16,-21 4 1 0,-29 2-2 16,-21-2 1-16,-14 8-3 0,-21 0-1 15,-23-8 0-15,-1-2-8 0,-13 2-9 16,-18 3-5-16,-16 2-5 0,-14 14-8 15,-5 13-18-15,-10 8-45 0,-8 10-34 16,-8 1-52-16,-6 18 20 0,-13 2-116 16,10 11-102-16</inkml:trace>
  <inkml:trace contextRef="#ctx0" brushRef="#br0" timeOffset="15131.221">4784 12074 418 0,'-36'20'438'0,"-9"7"-350"0,-3-4 87 0,-19 4-48 16,-5 5-54-16,-6-1-54 0,-6 6-58 16,-8 5 87-16,-3 11 2 0,-12 7-7 15,-8-6-10-15,-7 3-10 0,3 8-7 16,1-2-7-16,-1 3-2 0,-6-6-5 16,3 2-4-16,0-10-14 0,2-7-14 15,14 0-29-15,6 0-160 0,0-15 84 16,0-5-123-16,15-2-553 0</inkml:trace>
  <inkml:trace contextRef="#ctx0" brushRef="#br0" timeOffset="15651.139">1760 12542 296 0,'-44'33'206'0,"-7"-1"-91"16,9 1 31-16,-12-9-21 0,6 3-43 16,-5 4-14-16,-1 4 1 0,-3 6-1 15,5 12-5-15,6 2-11 0,11 14-14 16,8 9-9-16,2-1-9 0,8-2-6 16,12 11-4-16,5-3-3 0,7-4-2 15,13 13-3-15,28 1-1 0,24-13-3 16,12 1-2-16,29-11-1 0,18-12 1 15,24-9-1-15,14-9 1 0,11-33 1 0,-8-7 2 16,-5-12 0-16,-27-21 2 0,-8-9 0 16,-26-25 0-16,-21 0-2 0,-7-5-1 15,-22-13 1-15,-30-15-2 0,-1 3 0 16,-21 10-1-16,-4-3 0 0,-29-6 2 16,-14-2 1-16,-17-4 0 0,-14-7-4 15,-11 0-5-15,-5 21-5 0,-5 9-17 0,-6 11-10 16,-12 11-48-16,2 17-105 15,5 21 58-15,-6-2-101 0,0 21-366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20:0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12739 6316 195 0,'8'10'145'16,"-3"-7"-41"-16,-5 2 16 0,2 4-14 15,1-4-30-15,-1 8-11 0,-2 7-4 16,0-7-3-16,0 9-5 0,-5 0-6 15,-2-2-4-15,4 10 0 0,-2 0 1 16,10 3 1-16,-4 14-4 0,6 12-3 0,5-16-6 16,-4 17-5-16,5-6-5 0,-11-11-5 15,5-4-6-15,-1 3-5 0,1-14-16 16,0-3-2-16,-2-7-19 0,-7-8-42 16,5-5-56-16,-3-5-73 0,5-20 38 15,-6-5-148-15,-4-3-154 0</inkml:trace>
  <inkml:trace contextRef="#ctx0" brushRef="#br0" timeOffset="246.01">12914 6287 432 0,'18'12'151'16,"-9"-2"-55"-16,-1 8 51 0,-1-4-74 15,-2 1-16-15,-4 3-5 0,6 4-1 16,-4-7-1-16,-1 3-8 0,3 4-7 15,2 2-6-15,1 2-4 0,6 6-3 16,-4 7-6-16,3-6-5 0,12 20-4 16,-12-4-2-16,-1-9-2 0,5 0-5 0,-6 2-4 15,-2-22 0-15,-6 0-12 0,-1 5-25 16,4-8-27-16,-4 0-45 0,0-9-68 16,-2 0 22-16,-2-8-101 0,-11 5-176 15</inkml:trace>
  <inkml:trace contextRef="#ctx0" brushRef="#br0" timeOffset="564.02">13158 6618 376 0,'7'27'153'0,"-7"-20"-46"0,-22-7 46 0,-10 0-58 16,4 6-18-16,-12-6-3 0,0-8-6 15,11 5-4-15,1 3-12 0,-2 3-11 16,-12 7-10-16,7 3-6 0,1-21-8 16,-7 23-3-16,-4-6-4 0,8 9-5 15,-8-3-8-15,6-15 0 0,4 5 0 16,8 8-4-16,1-8-6 0,-3 4-11 15,4 4-18-15,10-6-23 0,2 4-18 16,6-7-109-16,-3 1 43 0,13-5-87 16,3-2-306-16</inkml:trace>
  <inkml:trace contextRef="#ctx0" brushRef="#br0" timeOffset="815.131">13138 6321 289 0,'5'-7'171'16,"-3"7"-55"-16,-2-2 26 0,-12-4-30 15,-3 1-35-15,-5-2-6 0,-2-1-3 16,-11-2-5-16,1 6-7 0,0 6-10 16,-5-2-7-16,-3 0-9 0,0 5-7 15,-2 3-7-15,1 4-6 0,-1-4-6 16,10 1-8-16,5 2-2 0,4-4-5 15,0-2-17-15,6-3-24 0,-1-2-30 16,3 2-57-16,1-4-45 0,6 0 5 0,-11-10-96 16,13 6-98-16</inkml:trace>
  <inkml:trace contextRef="#ctx0" brushRef="#br0" timeOffset="1291.126">13236 6286 240 0,'29'0'189'0,"-1"0"-81"0,-6-7 22 16,11-6-15-16,-6-7-49 0,11 1-17 15,4-4-5-15,0 4-5 0,-2-12-8 16,-5 7-9-16,-8-8-9 0,-9 19-5 15,9-9-5-15,-2 16 0 0,-2-1-1 16,-4-8-4-16,-6 3-4 0,-11 14-2 0,-2-10 1 16,-7 9 3-16,-1 4 2 0,-2 14 4 15,-5 9 9-15,-2 11 6 0,-1 4 6 16,3 5 3-16,-2-2 0 0,9 9 0 16,-1 0-2-16,-1-3-5 0,4-5-4 15,6 6-5-15,-2-8-2 0,4-1-3 16,1-4-7-16,4-9-21 0,1-7 9 15,-6-4-164-15,3-7 89 0,0-4-109 16,8 2-543-16</inkml:trace>
  <inkml:trace contextRef="#ctx0" brushRef="#br0" timeOffset="1479.209">13888 6643 525 0,'-7'15'159'0,"2"0"-76"15,-8-13 66-15,-14-10-95 0,2 21-23 0,-5-8-5 16,-13-3-1-16,-4-9-4 0,-5-6-11 16,-3 18-26-16,-9 3-5 0,4-15-84 15,-12 7-52-15,-4-10 31 0,-5 20-102 16</inkml:trace>
  <inkml:trace contextRef="#ctx0" brushRef="#br0" timeOffset="5260.129">971 16420 224 0,'0'6'97'0,"-11"-12"-24"16,6-1 26-16,-2 0-28 0,0-5-12 15,4 4 0-15,0 8 9 0,3-7 0 16,-4 7-5-16,-6 0-4 0,9 9-2 16,7 2 0-16,-12 4-2 0,4 6-3 15,2 10-6-15,-3-1-2 0,6 7-4 16,0 0-6-16,-3 8-4 0,-1-3-6 15,1-2-6-15,0 10-1 0,1 0-4 16,-1 0 0-16,-6 6-1 0,6 2 0 16,6-4 1-16,-1-4-2 0,2-5 0 0,-12-12 0 15,12-6-3-15,-1-12-3 0,-12-7-3 16,-3-8-2-16,9 4-2 0,-6-9-2 16,12-10-1-16,-6-5-2 0,-1-5 1 15,-4-16 1-15,10-12 0 0,-4 14 1 16,11-6 0-16,-9-10 2 0,4 8-2 15,13 6 2-15,-10-11 1 0,0 5 0 16,2-1 1-16,-1 7 0 0,-4 0 1 16,1 1 1-16,1-1 0 0,-7 8-1 15,4 3 1-15,8 6-1 0,-3 8 0 0,1-1 0 16,-2 4 1-16,3 4 1 0,-3 4 0 16,5 4 0-16,-1 1 1 0,1 1 0 15,0 24 0-15,5-10 0 0,-3 11-1 16,-1 0 1-16,4 4-2 0,-1-3 1 15,6 7-1-15,5 19 0 0,-2-6 0 16,11 13-1-16,-6-3 0 0,-5 3 0 16,-2-10-1-16,-3 9 0 0,-3-13 0 0,0 10 0 15,0-13-1-15,0-8-1 16,-13-20-1-16,-9-1-2 0,10-14-2 0,-26-7-2 16,16-8-1-16,-24-4 0 0,2-2 0 15,18-4 1-15,-4-7 2 0,-19-2 2 16,16-2 2-16,-14 6 0 0,17 5 3 15,-8-4-1-15,6 9 0 0,-5 15 1 16,1-5 0-16,-13 0 1 0,4 20 0 16,0-30 0-16,-5 10 1 0,2 2-1 0,1-4 1 15,-7 25 0-15,-6-3-1 0,12-21-9 16,-10 29-16-16,9-15-19 0,6 2-26 16,-1-3-30-16,4-2-46 0,5-10-64 15,9 13 17-15,6-11-72 0,1 8-140 16</inkml:trace>
  <inkml:trace contextRef="#ctx0" brushRef="#br0" timeOffset="5760.133">1975 16896 359 0,'14'-2'253'0,"4"16"-137"0,-3-1 41 15,-2-13-31-15,-1 12-67 0,-5 1-22 16,-4 10-3-16,-3 11 2 0,0 6 3 16,-3 0-9-16,-7 5-9 0,0-1-7 15,-10 1-3-15,0-3-2 0,1 6-4 16,-1-8-2-16,-3-5-1 0,-2 2-18 16,-2-7-33-16,0 4-68 0,1-13-70 15,-8-11 41-15,14 5-165 0,5-8-174 16</inkml:trace>
  <inkml:trace contextRef="#ctx0" brushRef="#br0" timeOffset="15439.819">9067 9470 207 0,'5'11'123'0,"-5"-11"-29"16,0 2 16-16,0 3-25 0,0-5-17 15,5 14-4-15,-5-6 0 0,-5-16-2 16,-2 9-3-16,12 6-2 0,-3 0-1 15,-7-2 0-15,3-5-2 0,2 8-3 0,0 7-5 16,7 5-4-16,-9 5-4 16,-3 7-4-16,10-2-5 0,-3 10-5 0,-1 5-4 15,4 4-3-15,-5-3-2 0,7 5-1 16,1 2-3-16,-1-4 0 0,7-9-1 16,-1 5 1-16,5-10-1 0,-3-2-2 15,-1-4-2-15,-11 7-2 0,-3-5-1 16,-3-13-2-16,-7-5-4 0,0-4 2 15,10-9-16-15,-7 0-23 0,0 0-31 16,7-5-57-16,-8 3-95 0,8-11 34 16,0-9-124-16,0-10-266 0</inkml:trace>
  <inkml:trace contextRef="#ctx0" brushRef="#br0" timeOffset="15728.952">9296 9481 386 0,'11'15'159'16,"-2"-3"-52"-16,-3 3 42 0,3-3-60 15,-4 3-17-15,1-2-3 0,1 2-5 16,-5-1 0-16,9 18-8 0,4 8-8 16,-8 3-7-16,0 1-6 0,3 2-6 15,-8 3-6-15,3-1-4 0,-4 6-3 16,4 8-4-16,4-1-3 0,-4-12-1 15,-9-4-2-15,11-13-2 0,-9-4-3 0,-6-6-2 16,5-2-6-16,-1 0 0 0,1-5-13 16,3-15-20-16,-7-3-23 0,4 4-28 15,-2-6-31-15,5-3-54 0,-5-12-26 16,3 5-8-16,2-2-56 0,-5-13 5 16</inkml:trace>
  <inkml:trace contextRef="#ctx0" brushRef="#br0" timeOffset="15957.025">9362 10085 71 0,'0'-7'73'0,"-6"-1"-16"15,1-6 5-15,1 3 4 0,-7-4-4 16,4-4-1-16,0 4 3 0,-3 0 4 16,0-3 6-16,-3 4 4 0,0 1 4 15,-7-9-3-15,3 9 2 0,-3 0-2 16,-4-1-5-16,-4 6-8 0,0 3-9 16,-4 0-14-16,-2 3-7 0,-4-5-9 15,0 1-7-15,-2-1-6 0,1 2-4 16,4 2-3-16,8-1-1 0,1 3-1 15,-3 6-2-15,-4-5 1 0,4 0-1 16,1-4-4-16,8 4-15 0,8 0-22 0,12-1-31 16,2 1-52-16,1-2-84 0,4-10 26 15,3-8-111-15,13 12-223 0</inkml:trace>
  <inkml:trace contextRef="#ctx0" brushRef="#br0" timeOffset="16175.145">9456 9712 51 0,'3'7'287'16,"-3"-1"-133"-16,0 1-16 0,-1-7-12 15,-13-2 33-15,1 2-96 0,-7-5-5 16,-7 5 1-16,-6-1-2 0,1 2-5 16,-5 4-8-16,4-1-8 0,-1 1-6 15,-7 8-8-15,7-8-6 0,-8 5-5 16,-3-3-5-16,15-2-2 0,5-5-29 15,5 2-35-15,10-6-136 0,-7-1 81 16,9-15-151-16,8 9-445 0</inkml:trace>
  <inkml:trace contextRef="#ctx0" brushRef="#br0" timeOffset="17055.355">9715 9508 216 0,'3'9'81'0,"-3"1"-24"0,-3-7 26 16,8-3-30-16,-3-7-11 0,-4-1 5 0,7 8 9 15,-8-7 6-15,3-5 2 0,3 6 3 16,0-1 2-16,6 5 1 0,4-6-2 15,0 5-6-15,7-1-7 0,-1-1-9 16,1-1-8-16,-5 1-6 0,5 1-5 16,0-1-6-16,-5 5-4 0,-2 0-2 15,7 12-4-15,-6-4-1 0,-4 6-3 16,-2-1-1-16,1 1-1 0,-9-1-1 16,-4-8-1-16,1 12-2 0,-4 3-2 15,0 1-2-15,-6 18-1 0,0-6-1 16,-9 9-1-16,-5-2 2 0,-1 0 0 15,-1-10 2-15,-7 7 0 0,9-8 2 0,7 11 0 16,-8-5 1-16,8-2 0 0,13 1 0 16,-7-6 0-16,4 4 1 0,7-5 1 15,13-7 0-15,0-5 0 0,9-2 2 16,-4-8 1-16,18-3-1 0,7 4 1 16,14-6-2-16,7 2 0 0,8 1-1 15,3-8-2-15,-16 0-2 0,6 9 2 16,-8-9-10-16,-9 5-24 0,-3 0-12 15,9-2-157-15,-11 2 89 0,-4-17-137 16</inkml:trace>
  <inkml:trace contextRef="#ctx0" brushRef="#br0" timeOffset="25046.711">10007 12537 332 0,'5'6'128'0,"4"6"-55"0,-9-5 46 16,5 0-47-16,-5-19-18 0,1 15 2 15,-1 4 8-15,7 3 5 0,-2-5 0 16,0 8-6-16,-8 1-5 0,6 7-4 15,-1-1-4-15,3 6-6 0,-10 0-9 0,0 3-7 16,8 2-5-16,-1 6-5 16,-4 8-6-16,-1-8-3 0,-6 8-4 0,21-5 0 15,-9 9-1-15,-9-11 0 16,4-6-1-16,10 6 0 0,-3-4-1 0,4-6 0 16,-3 4 0-16,1 5-2 0,0-12-2 15,-7-3-5-15,0-11-1 0,-2-4-25 16,-3-7-32-16,-2-2-49 0,-1-4-46 15,3-19-46-15,5-7-13 0,0 10-95 16,7-11-18-16</inkml:trace>
  <inkml:trace contextRef="#ctx0" brushRef="#br0" timeOffset="25449.715">10260 12649 275 0,'3'15'164'0,"4"-2"-71"0,-4-4 35 15,-3 1-28-15,3-4-31 0,-1 3-8 0,1-3 1 16,-1 9 4-16,0 5-2 0,4 5-10 16,4-4-8-16,-1 5-9 0,2 8-5 15,3 1-7-15,2 8-7 0,-2 9-6 16,6-10-5-16,-7 10-3 0,-3-11-1 16,-6-14-3-16,-3 7-2 0,-1 2-2 15,0-11-5-15,-3 1-5 0,-4-3-2 16,2-11-7-16,-8-7-12 0,-1-9-7 15,6 4-3-15,-7-6 2 0,5 2 5 0,7-2 1 16,-2-4 6-16,-2 1 12 0,-5-9 8 16,6 4 5-16,-3-9 1 0,-11-10 2 15,4-1 2-15,-3 12 3 0,-8-4 5 16,2 9 7-16,4 4 7 0,-6 1 4 16,-3 0 4-16,0 1 3 0,-7 4 0 15,5-3-2-15,-14 0-6 0,2 1-5 16,1 3-4-16,8-6-5 0,-1-1-3 15,8-2-3-15,5 1 1 0,8-1-8 16,3 2-9-16,10 6-32 0,2 2-43 16,9 3-86-16,1-6 40 0,10-4-126 0,13-3-242 15</inkml:trace>
  <inkml:trace contextRef="#ctx0" brushRef="#br0" timeOffset="25649.714">10420 12757 149 0,'3'5'-101'0,"-6"-1"346"0,1-4-134 0,-11-4 36 16,-2-1-71-16,-7-3 50 0,-8 3-85 16,2-2 8-16,-6 2 4 0,-6 5 2 15,0 0-5-15,-2 4-3 0,2-3-4 16,0 4-7-16,-2-1-9 0,1-1-8 16,9 0-5-16,-2 2-8 0,8-3-1 15,11-2-31-15,1-2-35 0,1-4-111 16,11-1 65-16,2-11-136 0,0-2-346 15</inkml:trace>
  <inkml:trace contextRef="#ctx0" brushRef="#br0" timeOffset="26207.861">10518 12433 488 0,'7'19'176'16,"1"-19"-67"-16,3-12 60 0,-1 19-82 16,10-21-26-16,0 16-6 0,-5-2 1 15,5-15-5-15,0 13-8 0,-7-8-9 16,5 2-6-16,4 3-2 0,3 3-4 15,2-6-2-15,-4 6-2 0,1 4-3 16,6 6-2-16,-5 10-1 0,-8-23-3 0,1 19-1 16,-10-1-2-16,2 1-1 0,-13-8-4 15,0 8 0-15,-4-6-3 0,-3 12 0 16,-3-2-1-16,-2 9 0 0,0-5 0 16,-14-4 0-16,6-3 0 0,3 5 0 15,-4-13 1-15,-1 5 1 0,12-4 0 16,-2 0 0-16,1-1 0 0,8-5 2 15,1 8-1-15,5-7 1 0,0 9 0 0,3-5 0 16,4-1 0-16,3 8-1 0,3-8 1 16,7 1-2-16,9-2 2 0,1-2-1 15,-2 7 0-15,-4 5 0 0,14 17 1 16,4-2 0-16,3-1 0 0,-5 2 0 16,-17-12 0-16,1-12-1 0,-18 6 0 15,-2 10-1-15,-24-8 0 0,6 10-2 16,4 0 0-16,14-4-1 0,-18-21 0 15,-2 21-4-15,-15-9-2 0,-4 6-4 16,-1 6-6-16,-16-4-10 0,5-10-10 0,10 15-20 16,6 2-25-16,-5-12-117 0,-9 6 4 15,10-2 1-15,2 3-136 0,-4-4 50 16</inkml:trace>
  <inkml:trace contextRef="#ctx0" brushRef="#br0" timeOffset="27576.133">2685 16150 171 0,'2'0'214'0,"5"7"-142"0,-2 0 40 0,-4 4-18 16,-1-4-29-16,-1-7-31 0,1 0-32 15,0-2 25-15,-2-1 27 0,4 8-23 16,-9-17 2-16,9 12 3 0,4 10 3 16,-1 6 1-16,-6-15 0 0,1 4-5 15,-5-3-2-15,5 0-3 0,-2 1-3 16,-3-6-1-16,5 1-4 0,-2 9-4 16,2-1-6-16,0-4-4 0,-5 3-2 15,5 2-3-15,0-6-1 0,-1 4-1 0,-3-5 1 16,3 0 4-16,2 0 4 0,-2 5 3 15,2-3 4-15,-1 5 1 0,5 1 5 16,-6 10 0-16,2 2-1 0,-7 1-2 16,6 9-1-16,-5 0-2 0,-2 0-1 15,5 10-1-15,-3 8-3 0,4-4 0 16,1 4-4-16,-2 7-1 0,-3-8-2 16,2-2-2-16,-7 7-2 0,3-7 0 15,0-13-2-15,4 5 0 0,6 3 0 0,-3-13-1 16,-6-2-3-16,12-3-3 0,-1-2-1 15,-5-7 2-15,2-5-8 0,-4 1-8 16,4-3-23-16,-2-6-29 0,0 0-35 16,-7-1-103-16,7-6 39 0,0-8-117 15,4-10-285-15</inkml:trace>
  <inkml:trace contextRef="#ctx0" brushRef="#br0" timeOffset="28192.038">2786 16055 239 0,'-2'-7'230'0,"5"14"-102"0,-3-7 27 0,0-3-4 15,7 9-53-15,0-11-19 0,-1 7-5 16,1-2 2-16,0-8-10 0,-1 8-12 15,1-2-14-15,0-16-10 0,6 11-7 16,2 0-4-16,12 7-4 0,-2-13-3 16,-3 21-3-16,9-16-2 0,-9 13 0 15,-2-5-1-15,7 2 0 0,1-2-1 16,-9 6 0-16,4 3 0 0,-5 2 0 16,-9 8-2-16,1-2 1 0,-7 3-2 0,-3-5-1 15,-2 5 0-15,-3-4-1 0,-3 11 0 16,-10-5 0-16,-11 5-1 0,4-11 1 15,0 9 0-15,-12-5 0 0,-4 6 0 16,7 2 0-16,7-1 0 0,-3-4 0 16,7 2 0-16,8 2 0 0,2-14-1 15,-9 2-1-15,2-3 0 0,13-4 0 16,2-6-1-16,5 3 0 0,0-5-1 0,12 0 1 16,3-5 1-16,10 2-1 0,-5-6 1 15,3 6 0-15,2-5 1 0,-4 1 2 16,0 12 0-16,1-3 0 0,1 4 0 15,11 3 1-15,-4-1 0 0,2 15 0 16,-4-3 1-16,14 16 0 0,-16-5 0 16,1-2-1-16,-8-1 1 0,-4 12-1 15,-15-13-1-15,0 3 1 0,0 9-1 16,-5 1 0-16,-9-12 0 0,-1-1 0 0,-5 6-1 16,5-13 1-16,-10 7-1 0,5 0 0 15,-2-2 0-15,-4-3-1 0,2-6 0 16,6-11-8-16,-4-5-11 0,9 2-18 15,3-4-20-15,10 1-25 0,3-6-38 16,7-5-95-16,8-3 2 0,17-13-9 16,6-16-104-16,0-2 80 0</inkml:trace>
  <inkml:trace contextRef="#ctx0" brushRef="#br0" timeOffset="28442.132">3497 16765 468 0,'2'27'188'0,"3"-7"-53"0,-5 7 47 16,0-2-81-16,0-1-15 0,0 9-11 16,-5 7-9-16,2 5-10 0,-7-1-12 15,-1 4-10-15,0 4-7 0,-4-9-5 16,-4 8-5-16,4-3-3 0,4 7-3 0,-6-13-2 16,4 3-2-16,1-10-3 0,-1 0-1 15,-1-11-3-15,7 2-6 0,1-17-3 16,-3-1-5-16,3-3-19 0,-1-5-19 15,9-20-25-15,-2-2-25 0,13-3-20 16,5-13-91-16,4-19 26 0,7-8-54 16</inkml:trace>
  <inkml:trace contextRef="#ctx0" brushRef="#br0" timeOffset="28932.02">4459 16174 490 0,'14'0'193'0,"-9"1"-84"0,0-2 64 0,-2-6-76 16,-6-5-34-16,3 4-8 0,-4-4 0 15,3 6-2-15,-8-3-12 0,-1-1-14 16,-5 4-8-16,-3 4-5 0,0 2-4 15,-2 8-2-15,-5-8-4 0,-7 4-1 16,2 6 0-16,-5 3 0 0,-4-1 1 16,-1-6 0-16,13 14 0 0,1 6 2 15,-8-1-1-15,6 8-2 0,-1 5 1 16,-2-6 0-16,4 3 0 0,5 7-1 0,1-3 0 16,4 11 1-16,3 2 0 15,6 4-1-15,1-4 0 0,-4 2 0 0,4-9 1 16,4 13-1-16,-4-13 2 0,5-1 0 15,-1-4 1-15,8-7 0 0,3-6 1 16,-1 0 0-16,6-5-1 0,1-7 1 16,8-2-1-16,-6-6 0 0,-1-1 1 15,10-1 1-15,0-6-1 0,-5 4 0 16,7-10-2-16,3 4 0 0,-8-7-2 0,3 0-2 16,3-2-1-16,-6 6 0 0,5 1 0 15,0 3 0-15,-6-5-2 0,1-6-3 16,-2 0-8-16,-3-3-10 0,-4 3-16 15,-3-2-29-15,4-2-33 0,-3 2-37 16,-2 0-83-16,2-16 28 0,-4-6-93 16,0-2-217-16</inkml:trace>
  <inkml:trace contextRef="#ctx0" brushRef="#br0" timeOffset="29105.041">4463 16630 155 0,'-10'5'219'0,"13"3"-83"15,-3-3 11-15,-7-8 11 0,-11-5-45 16,-2-6-25-16,-7-1-6 0,1 7-3 15,-5-5-10-15,6 6-15 0,-1 10-15 16,-1-9-11-16,0 9-7 0,-1-3-5 16,-1-5-5-16,11 7-8 0,-4 3 1 0,4-10-10 15,-2 8-30-15,0-8-29 0,-2 5-139 16,2 2 81-16,5 1-153 0,8-8-436 16</inkml:trace>
  <inkml:trace contextRef="#ctx0" brushRef="#br0" timeOffset="29384.189">4727 16949 595 0,'-7'39'253'0,"7"-12"-131"0,-7 6 74 16,4-6-97-16,-4 9-45 0,6-2-15 0,-13 13-14 16,1-6 5-16,0-2-10 0,-7-4-12 15,-4 7-6-15,-3-10-6 0,-4 1 1 16,-4 14-8-16,-11-12-14 0,5 3-25 16,11 4-24-16,-7-2-130 0,-5-11 65 15,9 4-123-15,-1-3-409 0</inkml:trace>
  <inkml:trace contextRef="#ctx0" brushRef="#br0" timeOffset="45363.496">16098 9142 109 0,'22'-3'112'0,"-7"3"-29"16,-4-7 2-16,-7-1 1 0,-4 3-28 16,5-4-8-16,-4 1-3 0,-2 1-3 15,-4-1 0-15,5-2 2 0,0 8 4 16,-4-3 5-16,-2 4 4 0,-4-1 2 16,8 4-1-16,0 4-4 0,11 9-8 15,-9 5-5-15,11 15-7 0,-7 11-6 16,6 0-4-16,-2 10-3 0,1 4-4 15,-3 8-2-15,1-14-5 0,3 3-3 0,-2 1-2 16,-1 1-3-16,-5-4-2 0,-2 5-2 16,0-3 0-16,5-9 0 0,-10-9-1 15,-2-11 1-15,-1-8-19 0,-1-5-19 16,-1-5-31-16,4-10-42 0,-9-3-86 16,3 3 23-16,3-9-98 0,9-12-228 15</inkml:trace>
  <inkml:trace contextRef="#ctx0" brushRef="#br0" timeOffset="45628.485">16248 9087 186 0,'12'8'137'0,"-2"1"-42"0,-3 2 17 15,4 6-11-15,-2-4-29 0,-3 13-9 16,6 5-2-16,-2-1-3 0,4 16-4 15,-1 0-8-15,5-4-7 0,1 13-6 16,-9-3-3-16,3-10-4 0,7 8-5 16,-1-3-7-16,1-15-4 0,-4 3-3 15,3 10-3-15,-6-17-2 0,-5 6-5 16,4-4 2-16,-5-5-13 0,-12-7-24 16,5-9-56-16,-5-3-73 0,-4-6 47 15,1-6-138-15,-7-8-218 0</inkml:trace>
  <inkml:trace contextRef="#ctx0" brushRef="#br0" timeOffset="45851.18">16461 9543 183 0,'6'9'244'0,"-6"-4"-115"16,-1-7 10-16,-4 4-71 0,-12-2 85 15,-8 5-108-15,-5-9-2 0,-4 4-1 16,-6 4-8-16,2-3-6 0,-4 6-7 15,-3-7-3-15,-4 0-4 0,3 7-3 16,2-2-2-16,1-9-6 0,4 4-7 16,8-1-7-16,2-1-1 0,-2-3-8 15,7-13-24-15,7 3-37 0,1 13-88 16,-1-11 58-16,4-7-118 0,9-1-274 16</inkml:trace>
  <inkml:trace contextRef="#ctx0" brushRef="#br0" timeOffset="46147.489">16649 9291 341 0,'10'2'123'16,"-8"-2"-43"-16,-9-7 48 0,-4-5-52 15,-6 4-12-15,0-4-2 0,-6 4 0 16,-9-1 2-16,-3 3-10 0,3 6-12 16,-3 1-7-16,-5 4-6 0,-7 9-5 15,11-4-3-15,-11 2-5 0,-5-6-5 16,2-4-3-16,6 3-8 0,-1-5-2 16,5 0 0-16,7-5 0 0,13 3-12 0,6-4-19 15,1-1-25-15,5-2-116 0,-6-4 68 16,14 13-123-16,-6-13-391 0</inkml:trace>
  <inkml:trace contextRef="#ctx0" brushRef="#br0" timeOffset="46717.48">16798 9055 146 0,'20'7'127'0,"2"-7"-52"0,-11 0 19 16,-9-5-3-16,-2-2-20 0,3-1-4 15,-8-6-4-15,5 3 8 0,-11 2-1 16,7 3-7-16,6 6-6 0,-2 8-9 15,0-1-5-15,0 3-7 0,-5 3-7 16,3 4-6-16,-4 0-6 0,-1 4-6 16,-6-1-3-16,3 4-2 0,-2-6-1 15,-10 14-2-15,16-5 0 0,-8 6-1 0,-3-3 0 16,9 2 0-16,13-15 0 0,-10 1-1 16,7-5 0-16,-4-6 0 0,2 0 0 15,15-7 0-15,2 5 0 0,0-4-1 16,13 6 0-16,-2-2 0 0,-1 0 0 15,6 0-1-15,2-5 0 0,-8-5-1 16,3 2 0-16,3-2-4 0,-2-4-7 16,-5-2-16-16,6 1-19 0,1-7-30 15,-9-3-98-15,-11-8 44 0,-6-4-92 16,0 8-305-16</inkml:trace>
  <inkml:trace contextRef="#ctx0" brushRef="#br0" timeOffset="46901.256">17279 8906 247 0,'20'7'184'0,"-10"0"-74"0,5-2 15 16,-8 23-26-16,-9-6-35 0,2 6-18 15,-6 9-8-15,-6 13-4 0,7-1-2 0,-12 4-6 16,7 6-5-16,-5 9-5 0,3-8-3 16,4 7-5-16,3 15-4 0,3-13-9 15,2 1-23-15,0-5-40 0,0 4-85 16,-1-29 48-16,1 2-116 0,0-6-266 15</inkml:trace>
  <inkml:trace contextRef="#ctx0" brushRef="#br0" timeOffset="47725.255">17421 12440 176 0,'3'-12'107'0,"-3"-1"-4"15,7 11 12-15,-7-5-14 0,-5 7-14 16,13 9-4-16,-1 1-2 0,-7 5-9 16,7-2-13-16,-4 7-10 0,7 14-8 15,-5 7-5-15,-3 5-3 0,-2 9-5 16,0-5-6-16,0-3-5 0,-7-2-3 15,7 3-4-15,7 1-3 0,0 4-2 16,6 9-2-16,0-10-1 0,-1-5-2 16,3-10-7-16,-10-1-8 0,-5-21-15 15,-5 2-20-15,10 1-28 0,-3-18-39 0,6 0-61 16,-8-11 20-16,0-6-78 0,7-18-146 16</inkml:trace>
  <inkml:trace contextRef="#ctx0" brushRef="#br0" timeOffset="48140.382">17603 12358 249 0,'17'20'193'16,"0"0"-90"-16,-4-5 24 0,0 0-15 16,2 4-54-16,-8 2-13 0,10 9-7 15,-2 14-3-15,-7 1-5 0,5 2-9 16,1-5-8-16,-6 6-5 0,6-13-4 15,4 7 1-15,0 10 0 0,-4-7-1 16,2-3 0-16,4 1-1 0,-3 4-5 16,0-17-3-16,-5-5-7 0,-4-2-3 15,5-3-2-15,-4-3-3 0,-6-18-5 0,-8-6-7 16,5 7-2-16,0-2 4 0,-13-10 2 16,-6-16 1-16,7 10 1 0,-1-6 6 15,1-1 10-15,-6-2 4 0,-2-1 2 16,3 1 0-16,-13 1 1 0,-5-8 0 15,0 14 2-15,2 0 2 0,-2 5 2 16,3-3 5-16,-8 1 3 0,-2 7 3 16,-5 3 3-16,0-1 0 0,6 8 0 15,14 0-1-15,5 13-3 0,9-1-3 0,-6-2-2 16,3-3-1-16,-1 4-1 0,2-9-3 16,2-2-10-16,13 0-11 0,-2-2-34 15,2-3-75-15,3-1 42 0,4-1-85 16,10-8-255-16</inkml:trace>
  <inkml:trace contextRef="#ctx0" brushRef="#br0" timeOffset="48360.587">17887 12460 184 0,'0'-2'108'0,"-7"-1"-36"16,-6 13 23-16,-7-8-13 0,-7 9-18 15,-8-7-1-15,-1 1 2 0,5 1 3 0,-9 1-4 16,4-15-5-16,-11 3-7 0,5 3-4 15,-8 4-7-15,8-2-6 0,7 0-8 16,8 0-4-16,7 8-7 0,5-5-6 16,2 7-3-16,1 2-4 0,6-10-13 15,4 6-19-15,-3-10-26 0,5-18-36 16,5 14-80-16,0-16 26 0,5-13-89 16,8-4-217-16</inkml:trace>
  <inkml:trace contextRef="#ctx0" brushRef="#br0" timeOffset="48837.454">18398 12129 248 0,'9'8'166'15,"-9"-4"-95"-15,0-3 28 0,-12-1-22 16,-3 0-46-16,-7 5-12 0,-4-3-1 0,-6 5 4 15,2 8 3-15,-7 8-1 0,-5-1-3 16,-5 5-4-16,11 14-1 0,-1-2-1 16,7 4-2-16,5 11-3 0,5-14-2 15,-4-8-3-15,6-6 0 0,3-9-1 16,3-4 2-16,11-6 1 0,1 0 1 16,1 1 0-16,6-11 0 0,15 3-1 15,4 2 0-15,13-2-2 0,8 0-2 16,-4-14-2-16,-3-1 2 0,2 10-1 15,5-10 1-15,-7 0-1 0,8 15 0 16,6 2 1-16,-8-2 0 0,-11 0 0 0,6 1 0 16,-8 11 1-16,-8 1-2 0,-3-3 1 15,-1 9-1-15,-2 6-1 0,-7-3-2 16,-9 4-1-16,-6 1 0 0,3 2-1 16,-12 4-1-16,-3 5 0 0,-4-4 1 15,-7 3 0-15,6-2 0 0,-9-4-1 16,-4 1 1-16,4 0 0 0,3-5 0 15,-9-2 0-15,1-7 1 0,4-3 0 16,2-1 0-16,1-14 0 0,-1 0-2 0,3-5-20 16,5-9-38-16,5-7-75 0,-6-13 47 15,11-4-111-15,10 1-242 0</inkml:trace>
  <inkml:trace contextRef="#ctx0" brushRef="#br0" timeOffset="49015.03">18732 12157 269 0,'19'-6'137'0,"-11"-1"-66"16,-8 0 35-16,-1 6-29 0,-5 2-21 15,-12-1-6-15,-5 5 0 0,-6 4 1 16,-7 4-4-16,-11 5-11 0,3 1-13 16,-1-2-10-16,-10-6-5 0,2-4-4 15,9-2-18-15,-1-3-128 0,5-2 80 16,-7 0-84-16,-1-5-488 0</inkml:trace>
  <inkml:trace contextRef="#ctx0" brushRef="#br0" timeOffset="49869.262">16708 15555 188 0,'8'-6'137'0,"-1"4"-45"16,-2 2 19-16,-2 2-10 0,-10-4-26 16,7 0-5-16,0 2 1 0,4 9 2 15,6-3 0-15,0 8-5 0,-10 4-4 0,0-3-2 16,3-1-3-16,-9 17-5 0,12-1-7 15,-7 4-7-15,2 13-8 0,11 8-7 16,3-7-8-16,2 6-5 0,1-1-5 16,0-6-7-16,1 3-8 0,4 7-3 15,-16-22 0-15,5 0-1 0,-12-10-29 16,0-23-28-16,-12-2 13 0,-2-18-146 16,-7-6 67-16,16-16-109 0,5-13-445 15</inkml:trace>
  <inkml:trace contextRef="#ctx0" brushRef="#br0" timeOffset="50098.974">16913 15336 327 0,'14'32'266'16,"12"7"-142"-16,-12-19 32 0,1 3-14 16,-4-6-91-16,-2 8-16 0,-3-12-3 0,1 2 0 15,-2 0-2-15,2 15-6 0,1 6-6 16,9 5-5-16,0 6-3 0,-2 8-3 15,3 4-2-15,-5-11-1 0,12 14-3 16,-1-2-2-16,-4-15-15 0,7 6-2 16,-6-5 5-16,-4-12-20 0,-7-8-19 15,3 10-39-15,-13-21-89 0,-1-10 66 16,-6-5-130-16,-5-7-271 0</inkml:trace>
  <inkml:trace contextRef="#ctx0" brushRef="#br0" timeOffset="50290.27">17149 15811 339 0,'-27'13'149'0,"0"1"-65"0,-3-7 44 15,-6-7-48-15,-6 0-23 0,0-5-6 16,-6 10-2-16,2-12-2 0,-9 7-8 16,14-12-11-16,-3 10-10 0,4 9-7 0,5-7-6 15,2-5-8-15,-3 10-12 0,16-10-3 16,-1 5 7-16,1-2-39 0,-2-9-105 15,5-4 60-15,9 0-57 0,8-10-434 16</inkml:trace>
  <inkml:trace contextRef="#ctx0" brushRef="#br0" timeOffset="50498.248">17157 15460 383 0,'5'12'143'0,"-5"1"-74"0,-7-8 50 16,-4-1-61-16,-4 6-27 0,-5-10-8 16,-14-5-2-16,-1 3-1 0,-5-10-3 15,-12 7-8-15,4 3-5 0,11-4-9 0,-13 6-2 16,13-7-28-16,-1 7 12 0,4-2-105 16,-4 2 47-16,11-5-75 0,-3 7-306 15</inkml:trace>
  <inkml:trace contextRef="#ctx0" brushRef="#br0" timeOffset="51127.901">18081 15788 417 0,'17'15'136'0,"-4"-5"-100"0,-10-10 57 16,1-2-82-16,-4-5-67 0,0 2-54 15,-2-1 33-15,-11-9-60 0,-9 5-176 16</inkml:trace>
  <inkml:trace contextRef="#ctx0" brushRef="#br0" timeOffset="54874.981">17976 15092 454 0,'16'-6'209'15,"-12"6"-96"-15,-4 13 48 0,-9-6-79 16,-11 1-19-16,-1 21-19 0,1 9 0 16,-9 7-9-16,6 12-3 0,-1 3-2 0,-6 7-4 15,4 3-4-15,2 4-6 0,-1 8-5 16,10 13 5-16,8-8-4 0,7-2-3 15,5 5-2-15,16-13-3 0,-3-12-1 16,19-6-1-16,4-4-3 0,4-20 0 16,-1-13-1-16,8 1-1 0,-2-14-1 15,5-9-2-15,-2-14-1 0,6-11-1 16,3-8-1-16,-2-1 0 0,-10-9-2 16,-10 4 1-16,-7-4 3 0,-21-2 0 15,-10-10 1-15,-4 8 0 0,-11-15 1 16,-9 20 1-16,2-3-1 0,-13 12 0 15,-6 4 0-15,9 14 1 0,-13 10-1 16,1 5 2-16,2 5 0 0,0 10 0 0,-2 7 1 16,9 10 1-16,-1 8 1 0,1 3 1 15,-7-3 0-15,5 1 1 0,6 4 2 16,2-22-3-16,2-3-20 0,12 2-26 16,13-22-135-16,-28 7 82 0,26-2-135 15,2-7-454-15</inkml:trace>
  <inkml:trace contextRef="#ctx0" brushRef="#br0" timeOffset="58389.523">5640 16008 180 0,'16'19'171'0,"-1"1"-92"0,-10-9 21 15,0-6 2-15,-9 6-46 0,8-3-7 16,-3 19 5-16,-1 11 10 0,2 2 8 16,3-3 1-16,-3 16-3 0,3-12-3 15,-10 7-4-15,3 0-3 0,0 11-5 16,4-9-9-16,-2 22-9 0,7-15-8 15,-6 1-10-15,9-4-7 0,-1 8-5 16,-8-27-5-16,-4 5-3 0,6-2-2 16,-3-9 0-16,-6-16-5 0,-1-6-12 0,-6-1-14 15,6-6-15-15,-1-13-22 0,1-7-21 16,0-13-19-16,7-7-13 0,-1-4 16 16,2-14 13-16,-7 1 15 0,12-7 23 15,-1 6 23-15,-1-12 18 0,-6 16 18 16,7 6-1-16,-8 7 5 0,1 1 7 15,-3 15 7-15,-3 0 6 0,-1 0 6 16,4 5 6-16,2 5 6 0,4-3 2 16,5 1 0-16,-5 2 1 0,9 1-2 0,2 1 1 15,-4 3 0-15,4 8 0 0,3-11-1 16,-5 6-2-16,3-1-2 0,1-2-2 16,1 10-4-16,5 5-5 0,-3-5-5 15,13 15-5-15,0 3-5 0,6 9-3 16,-12-3-4-16,9 7-3 0,-1 4 0 15,1 6-2-15,4-3 0 0,3 10-1 16,0 6-1-16,-13 1 1 0,-5-8-1 16,-9 15-2-16,-13-10 0 0,0-9-3 0,-10-5-1 15,-10 11-1-15,-12-11 0 0,-13-3-3 16,-3 1-4-16,-6-1-4 0,-3-10-8 16,6-5-13-16,4-7-18 0,2 1-25 15,11-8-110-15,3-4 55 0,2-2-90 16,-2 0-359-16</inkml:trace>
  <inkml:trace contextRef="#ctx0" brushRef="#br0" timeOffset="58691.908">6447 16834 476 0,'7'48'211'16,"-4"-7"-94"-16,-3 2 53 0,-3 6-70 16,-4-1-45-16,1-8-12 0,-3 14-3 0,-2-11-5 15,7 9-11-15,-6-15-8 0,2 13-9 16,-5-17-6-16,-2-6-4 0,-4-12 1 15,6 15-10-15,-1-18-22 0,1-7-33 16,0-5-118-16,4-4 73 0,4-4-136 16,4-29-384-16</inkml:trace>
  <inkml:trace contextRef="#ctx0" brushRef="#br0" timeOffset="59172.893">7413 16239 452 0,'28'-8'188'16,"-14"3"-79"-16,7-10 54 0,-17-14-74 15,-8 9-28-15,3-2-8 0,-6 17-8 16,-6 5 1-16,4 14-10 0,-14-1-8 16,-5 21-7-16,-1 14-3 0,-9 4-4 15,3 11-4-15,-14-2-3 0,4 7-1 16,-2-1-2-16,4-5 0 0,4 5 1 0,23 1 0 15,-8-1 0-15,14-9-2 0,4 6-1 16,2-11 1-16,4 1-1 0,14-19-2 16,4 12 0-16,4-17 0 0,11 2 0 15,1-11 1-15,6-1-2 0,1-13 0 16,11 0 0-16,-12-7-1 0,10-7-1 16,-4-3 1-16,-3-3 0 0,0-6 1 15,1-6 0-15,-9 4 2 0,3 1-4 16,-13-1-8-16,-5 0-13 0,-3 7-23 0,3 1-26 15,-6 5-122-15,-9-4 55 0,3 0-104 16,-1 4-386-16</inkml:trace>
  <inkml:trace contextRef="#ctx0" brushRef="#br0" timeOffset="59372.891">8044 16946 444 0,'32'40'178'0,"-20"-20"-76"0,-9-3 54 15,4 5-70-15,1 16-31 0,-8-5-9 16,-8 3-3-16,-2-1-5 0,0 8-10 16,-5-13-10-16,-10 9-9 0,-4 1-5 15,3 8-3-15,-8-9-1 0,6-4-5 16,-4-7-15-16,17 14-24 0,0-12-33 16,3-7-95-16,-8-11 48 0,4-10-115 15,5-2-288-15</inkml:trace>
  <inkml:trace contextRef="#ctx0" brushRef="#br0" timeOffset="59827.901">9025 16042 417 0,'10'16'185'0,"-7"3"-98"16,-3-9 52-16,-1-23-60 0,-4 19-29 15,-9 3-10-15,-1 2 0 0,-5-2 5 16,-6-16 1-16,-13 9-5 0,-3 4-7 0,-6 1-7 16,1 11-3-16,-1-3-4 0,-4 4-4 15,7 1-4-15,0 3-3 16,-2-11-2-16,8 0-2 0,8-2-2 0,6 6 0 15,6-7-1-15,-4 2 1 0,5-4 1 16,11-5 0-16,2 10 2 0,3-2 3 16,2 3 4-16,9 7 1 0,2 5 1 15,1 2 2-15,-2 8-1 0,2 3 1 16,-4 4-3-16,5 7-3 0,-1 4-1 16,1-3-4-16,1-5 0 0,1 4-2 0,-4-14-2 15,-2 2 1-15,-2-9-2 0,-1 1-1 16,1-8 1-16,-7 9-2 0,0-8 0 15,-5-2 0-15,3 9-2 0,4-3-1 16,-9-6-15-16,7-5-16 0,-1-1-35 16,1-14-11-16,-2-2-134 0,4 0 52 15,-2-23-105-15,1 4-378 0</inkml:trace>
  <inkml:trace contextRef="#ctx0" brushRef="#br0" timeOffset="60011.896">8843 16562 226 0,'12'6'213'0,"3"8"-108"16,-15-8 25-16,-4 1-8 0,-12-5-56 15,-21 3-22-15,-3-5-4 0,-15 1-1 16,3-2-5-16,5-1-10 0,-3 5-4 16,3-4-21-16,-1-6-148 0,-9 7 91 0,-5-8-86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21:32.2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8T16:21:55.702"/>
    </inkml:context>
  </inkml:definitions>
  <inkml:trace contextRef="#ctx0" brushRef="#br0">17122 4079 650 0,'28'0'183'0,"-4"0"-93"0,-7-18 80 15,-4 1-141-15,7-3-2 0,0-5-1 16,0-8 0-16,8-2 0 0,3 1-1 15,-1 1-2-15,-2-19 14 0,5 2-21 16,1-2-5-16,-1-5-2 0,7-8-2 16,2 8-4-16,20-3-1 0,5-2-1 0,5 2-1 15,-2 0 0-15,-12-9 0 0,-1 9 0 16,-10 7 1-16,-7 4 0 0,-12 9 0 16,4 20 0-16,-12 0 0 0,-5 3-1 15,-8 1 0-15,-1 9-3 0,-6 5 0 16,0 4-1-16,-6 1-1 0,-1 7-1 15,-10 4 1-15,1 4 0 0,-6 4 2 16,-5-7 1-16,-3 10 0 0,-7 3 1 16,-3 6 1-16,-1 12 1 0,-6 3-1 0,-7 3 1 15,3-5-1-15,0-6 1 0,1-1-1 16,-2-9 0-16,-1-1 1 0,18-9-1 16,2-2 0-16,6-11 0 0,10-8 1 15,7 0-1-15,10 0 2 0,10-5 0 16,0-3 0-16,10-4 1 0,4 4 0 15,14-17-1-15,-1-4 1 0,-2-11-2 16,0-3 0-16,13-3-1 0,4 13-1 16,-2 3 0-16,-3-15 0 0,3 3-1 0,-11-5-1 15,-1-1 1-15,-3 9 0 0,-2 19 1 16,6 10 0-16,-2 5 1 0,-7 5 1 16,-7 0 1-16,2 5-1 0,-16 2 0 15,-4-4 0-15,-4 22-1 0,-1 10 1 16,-13 12-1-16,-1 15 0 0,-2 17 2 15,-1-2 0-15,-5-2 0 0,7 7 0 16,-1-4 1-16,1-14 0 0,-5-12-2 16,4-6-8-16,1-9-17 0,2-12-28 0,1-6 129 15,1-3-271-15,2-16 112 0,-2-10-30 16,11-8-853-16</inkml:trace>
  <inkml:trace contextRef="#ctx0" brushRef="#br0" timeOffset="498.4">18761 2069 442 0,'25'0'173'0,"-10"1"-55"16,-3-2 49-16,1-3-75 0,-11 4-23 15,3 0-11-15,-5 0-6 0,-2 5-4 16,-5-3-18-16,-4 15-9 0,-8 10-4 0,6 1 0 15,-14 7 3-15,0 27-9 16,4-4-3-16,-5-2 0 0,1 12-1 0,9 11-1 16,3-29-3-16,1 5-2 0,7 3 7 15,7-19 0-15,2-7 0 0,-2-2 4 16,8-7 2-16,6-10 1 0,6-1 1 16,-2-5 1-16,4-7 0 0,5 0 1 15,4 0-5-15,3-5-2 0,3-2-1 16,3 0-1-16,-5 4-5 0,-2-7-1 15,4 3-2-15,-7-1 1 0,-3 1-8 16,1-4-14-16,2 2-16 0,-13-2-13 16,3 1-30-16,-7-4-5 0,1 6-3 0,-14-9-127 15,5 9 57-15,1 8-29 0,-4 0-450 16</inkml:trace>
  <inkml:trace contextRef="#ctx0" brushRef="#br0" timeOffset="1244.564">19528 2630 353 0,'16'15'190'0,"-9"0"-77"0,-5 4 40 15,-2-4-45-15,-2 3-42 0,4 4-16 0,-2 5-4 16,-4-1-8-16,1 8-11 0,-5 13-15 15,-2-7-10-15,-7-5-5 0,4-2-4 16,-4 16-2-16,3-14-3 0,1-2-6 16,1 9-23-16,-1-12-30 0,5-16-90 15,-6-14 52-15,-1 0-113 0,2-5-283 16</inkml:trace>
  <inkml:trace contextRef="#ctx0" brushRef="#br0" timeOffset="1523.536">19945 2084 365 0,'17'0'169'0,"-9"5"-55"0,-3 10 38 15,-3 5-53-15,3 2-31 0,-5 13-12 16,-10 1-4-16,2 6-7 0,-6 0-12 15,1 6-10-15,0 4-6 0,-1 8-3 16,1-11-3-16,-1 11-1 0,8-5-2 16,-3-1-3-16,3-7-6 0,1 1-3 15,11-15-5-15,-12 1-10 0,12-7-26 16,-1-11-36-16,-10-16-98 0,4 0 55 16,-11-10-119-16,12-16-293 0</inkml:trace>
  <inkml:trace contextRef="#ctx0" brushRef="#br0" timeOffset="1887.737">19895 2214 273 0,'25'-3'196'15,"-15"-9"-63"-15,9-1 19 0,9-2-29 16,-1-4-40-16,-2 3-19 0,5 4-13 0,3 0-9 16,-14-1-11-16,4 11-10 0,10-5-8 15,-2 2-3-15,-8 4-1 0,10 2-2 16,-4 4-1-16,-11 4-2 0,-3 2-2 15,-3 10-1-15,-12 0-2 0,5 6 0 16,-5 18-2-16,-4-10-2 0,-16 7 0 16,0 0-1-16,-3 11 0 0,-17-13-3 15,1 9-1-15,4-6-1 0,-3-1 0 16,8-12 1-16,5 2 1 0,-4-12 2 16,11-5 2-16,3 10 4 0,3-5 2 15,12-3 4-15,5 3 4 0,7-2 2 0,3-11 3 16,7-2 2-16,10-2 3 0,3 2 2 15,6 0-3-15,10 5-1 0,-1 4-1 16,5 4-3-16,-2-6-2 0,-1-2-3 16,-2-3-3-16,2-2-1 0,3 3-1 15,-7-8-13-15,-2 5-25 0,-18 2-23 16,-8-6-130-16,-20-1 71 0,-5-8-129 16,-2 1-412-16</inkml:trace>
  <inkml:trace contextRef="#ctx0" brushRef="#br0" timeOffset="19283.107">10124 12662 197 0,'4'2'167'0,"-4"-2"-69"15,-4 0 19-15,-1-9-9 0,-3-4-37 16,1 1-13-16,4 11 0 0,1-6 3 16,2 7-5-16,0 13-5 0,2 1-5 15,-2-4 0-15,5 10-1 0,0 5-3 16,-2-3-2-16,-3 4 1 0,4 11-2 15,-1 2-4-15,-3 7-5 0,5 5-3 16,2 0-5-16,-1 16-3 0,3-13-5 16,-9 6-4-16,8 2-2 0,2-2-2 15,-7-12-4-15,-6 8-3 0,0-11-5 16,8-12 1-16,0-4-3 0,-10-4-15 0,-2-12-31 16,0-5-38-16,14-1-121 0,-9-7 67 15,-14-20-152-15,6-2-370 0</inkml:trace>
  <inkml:trace contextRef="#ctx0" brushRef="#br0" timeOffset="19567.252">10229 12846 233 0,'19'2'185'0,"1"9"-80"16,-13-11 23-16,-7-5-15 0,3 9-49 15,7-9-15-15,-7-2-4 0,2 5 0 16,2 4-3-16,0 5-3 0,8-2-4 15,-5 1 1-15,-7 9 0 0,4-1 2 16,-1 6-1-16,11 8-1 0,-7 6-3 16,15 18-6-16,4-9-3 0,-1 10-4 15,-1 1-5-15,3 8-4 0,-14-9-7 0,11 11-7 16,-7-1-1-16,-6-14-2 16,1-12-3-16,-5-1 0 0,-4-14-3 0,-4-7-10 15,-9-5-17-15,-1-7-27 0,3-3-27 16,-8-6-27-16,-2-3-41 0,-4-11-28 15,13-6-11-15,-4 1-25 0,-1-11-17 16</inkml:trace>
  <inkml:trace contextRef="#ctx0" brushRef="#br0" timeOffset="19785.252">10477 13286 98 0,'-5'-9'127'0,"0"-2"-19"16,-4-10-5-16,-6 3 1 0,4 3-19 16,-4 0-12-16,-4 7-5 0,-8-9-9 15,6-3-4-15,-6 5-4 0,7 1-3 16,2 6 0-16,1-2-3 0,-2 8-2 15,-2-6-2-15,-8-2-4 0,-1 0-4 16,4-2-6-16,4 2-5 0,-2-1-6 16,-1 4-4-16,0 7-4 0,4 0-3 15,1 2-5-15,6-4 0 0,1 9 1 0,0-1-10 16,2-6-25-16,1-6-27 0,7 1-99 16,3 3-28-16,3-3 7 0,-3-3-140 15,4-6-42-15</inkml:trace>
  <inkml:trace contextRef="#ctx0" brushRef="#br0" timeOffset="20009.265">10585 12839 240 0,'9'12'198'16,"-3"-17"-82"-16,-6 17 20 0,-6-24-12 15,-8-1-53-15,-4 6-12 0,-6 5 2 16,-4-9-1-16,3 11-3 0,-7-5-6 15,4 8-6-15,-6-3-5 0,-1 0-8 16,-5 0-7-16,0-5-7 0,3 3-7 0,7-1-4 16,9-2-2-16,-1 0-3 15,4-2-18-15,1 5-15 0,7 2-61 0,-4-5-102 16,8-6 60-16,-4 2-142 0,5-6-339 16</inkml:trace>
  <inkml:trace contextRef="#ctx0" brushRef="#br0" timeOffset="20496.252">10572 12712 508 0,'15'12'161'0,"-7"-7"-60"0,12-3 57 15,-3-2-94-15,0-7-16 0,-4-6-3 16,0-1-4-16,3 3-4 0,2-4-6 15,4-1-4-15,8 5-4 0,-2-4-2 16,-6 1-4-16,5 8-4 0,8 6-2 16,-17-7-3-16,2 0-3 0,-2-1-2 15,-4 10-2-15,-6-2-1 0,-5-7-1 0,4 7-2 16,5 20-1-16,-5-5 1 0,-7 8 0 16,-12 1 3-16,10 11 1 0,-5 2 3 15,-3-2 4-15,7 13 2 0,3 12 1 16,0 1 2-16,7 0-2 0,-6 1 0 15,6-8-2-15,-2 1-2 0,2-8-2 16,0-2-2-16,-7-2 1 0,5-8-6 16,1-10-19-16,-4-3-31 0,5-10-149 15,1-10 91-15,-5-2-144 0,12-2-512 16</inkml:trace>
  <inkml:trace contextRef="#ctx0" brushRef="#br0" timeOffset="20672.421">11319 13389 329 0,'-7'7'225'0,"4"-2"-106"0,-11 0 35 0,-2-3-28 15,-13 4-58-15,-11-7-17 0,-15-3-3 16,0 4-3-16,-4 5-6 0,-4 0-10 16,4-3-11-16,-1 6-3 0,-2 2-22 15,1-3 121-15,-1-5-295 0,-3-1 150 16,10-1-55-16,11 0-989 0</inkml:trace>
  <inkml:trace contextRef="#ctx0" brushRef="#br0" timeOffset="22390.704">1454 16672 369 0,'8'12'187'16,"-2"-4"-94"-16,-5-3 43 0,4 2-50 0,-5-7-41 15,0 5-12-15,-6-10-1 0,-8 5 2 16,-6-7-2-16,-3 12-3 0,-4-10-3 16,-6 12-1-16,1-19 0 0,2 17 1 15,-9 2 0-15,-2 6-4 0,2-5 0 16,-8 9-1-16,7-12-2 0,5 13-2 16,-2-4-1-16,-3 1-2 0,15 5 0 15,-1 10 0-15,4-3 1 0,2 16 0 16,5-1 0-16,-2 3 1 0,2-3 0 15,0 6-1-15,5-4 1 0,2 6 0 0,-1-3-3 16,-4 0 0-16,10 1-3 0,3-1 0 16,0 0-2-16,5 15-1 0,-4-9-1 15,16-10-1-15,-14 16-1 0,11-17-1 16,-1-9-1-16,-8 1-1 0,2 4 0 16,4-16 0-16,-14 0-1 0,6-2 1 15,7-7 0-15,-3 0 0 0,3-6 0 16,2 6 0-16,-7-1 0 0,15-4-1 15,2-1-1-15,-2 0-1 0,10-7 0 16,-4 0-1-16,6-7 0 0,0 0 0 0,3-6 0 16,-2 1 1-16,1-3 0 0,-12-5-1 15,4 7-7-15,1 0-15 0,0-3-23 16,-2 8-25-16,-3-4-149 0,-4-3 74 16,-8-16-124-16,8-3-483 0</inkml:trace>
  <inkml:trace contextRef="#ctx0" brushRef="#br0" timeOffset="22579.168">1421 17295 449 0,'-9'5'215'15,"1"-5"-112"-15,-12 0 71 0,-3-1-59 16,1 2-43-16,-12-2-15 0,1-4-2 16,0 5-1-16,-9 0-3 0,2 0-24 0,-2 0-13 15,-3 0-6-15,3 0-1 0,7 0-4 16,3 5-17-16,2-4-20 0,-8-1 54 15,3 0-221-15,6-5 106 0,-11-5-84 16,10-3-722-16</inkml:trace>
  <inkml:trace contextRef="#ctx0" brushRef="#br0" timeOffset="22905.338">1738 17476 469 0,'0'60'264'0,"2"2"-141"15,-2-7 60-15,-2 4-57 0,2-4-62 16,0 13-21-16,-2-1 0 0,-4 0 2 16,-4-5-6-16,1-4-13 0,1-9-9 15,-4-7-8-15,-1-2-4 0,3-5-1 16,0-7-9-16,-10-1-14 0,5-7-21 16,-5-3-22-16,5-16-147 0,-12-1 75 15,2-26-121-15,2 1-481 0</inkml:trace>
  <inkml:trace contextRef="#ctx1" brushRef="#br0">965 1930 0,'0'0'15</inkml:trace>
  <inkml:trace contextRef="#ctx0" brushRef="#br0" timeOffset="24283.105">8708 9752 107 0,'11'9'96'0,"-2"1"-7"0,-16-17 4 16,7 2-2-16,-10-3-12 0,7 3-1 0,3 5 1 16,-17 0-3-16,12 0-7 0,5 11-2 15,-2-2-2-15,-3 4-5 0,4 0-2 16,-3 7-1-16,4 0-3 0,0 4-4 15,-1 3-4-15,7-2-4 0,-6 10-5 16,5-2-5-16,-3 7-6 0,6-5-7 16,-1 6-4-16,6-3-5 0,-6-3-3 15,0-15-2-15,-4 10-3 0,0-5 0 16,2-13-6-16,-3 3-13 0,5 3-29 0,3-8-32 16,-10-10-26-16,-5-1-112 15,5-13 36-15,-12-14-104 0,9-15-298 0</inkml:trace>
  <inkml:trace contextRef="#ctx0" brushRef="#br0" timeOffset="24647.82">8830 9515 89 0,'13'22'281'0,"-13"-9"-125"16,12 2-8-16,-12-5-27 0,1 7 44 15,6 3-103-15,10 7-6 0,-11-1-4 16,8 14-10-16,2-1-10 0,3 8-8 15,-4 8-7-15,-2-2-4 0,2-1-3 16,2 5-3-16,0-2-2 0,1-11-2 0,0 7-2 16,-8-9-1-16,-8-7 0 0,-2-8-2 15,-7-4-2-15,2-13-1 0,-8 4-2 16,0-4-1-16,1-10-2 0,-13-7-2 16,-2-3 0-16,5-12 0 0,-1 9 2 15,-2-9 2-15,0-3 1 0,-2 3 5 16,0-3 2-16,6 4 3 0,-9-6 5 15,6 9 2-15,4 9 4 0,-1-3 2 16,1 6-1-16,1 4 0 0,-3-3-1 16,-1 3-2-16,0 1-4 0,-4-6-1 15,5 7-3-15,14-2-7 0,-2-1-12 0,3 0-22 16,5-1-23-16,2 1-119 0,0-4-10 16,0-4 0-16,2-3-133 0,17-6 5 15</inkml:trace>
  <inkml:trace contextRef="#ctx0" brushRef="#br0" timeOffset="24852.792">9005 9704 341 0,'-20'0'170'16,"0"1"-45"-16,-15-1 34 0,-12 5-46 16,0-3-25-16,-1 3-12 0,-1 2-6 15,11-6-12-15,8 13-14 0,-5-1-14 16,1 1-11-16,4-8-7 0,-6 6-4 15,4-10-2-15,12-2-3 0,3 5-8 16,4 1-21-16,8-12-32 0,0 2-132 16,10-2 77-16,-4-8-133 0,13-1-438 15</inkml:trace>
  <inkml:trace contextRef="#ctx0" brushRef="#br0" timeOffset="25519.726">9145 9552 187 0,'9'6'184'16,"-4"-6"-50"-16,3-1 6 0,-1 1-6 15,-2 0-33-15,-5 0-17 0,0-2-8 16,8-1-8-16,0 9-10 0,4 4-10 0,8-15-9 15,0 0-8-15,2-5-5 16,-2 12-5-16,3-2-5 0,1-13-4 16,1 6-4-16,-4 14-2 0,1 1-2 0,-8 4-2 15,-1-6-1-15,0 16 0 0,-13 10-2 16,4-5-4-16,-9 14-6 0,-2 4-7 16,-18-9-5-16,-9 12-2 0,8 6 1 15,2-6-1-15,-1-8 5 0,12 5 6 16,6-15 7-16,-1-5 6 0,3-8 3 15,-2-4 0-15,1-9 3 0,6 3 2 16,5-1 2-16,10-4 1 0,5 0-1 16,0-4 0-16,20 2-1 0,-7 7-2 15,9-12-3-15,5-2 0 0,6 0-3 0,-1 0-17 16,5-1-34-16,-10 1-132 0,-1-3 83 16,-12-3-135-16,2-5-459 0</inkml:trace>
  <inkml:trace contextRef="#ctx0" brushRef="#br0" timeOffset="26954.712">2568 16557 169 0,'-3'3'150'0,"10"-3"-48"0,-7-5 18 16,-4-2-3-16,-1 1-31 0,5 6-6 15,0 0 4-15,0 1-1 0,-6 6-6 16,1 3-10-16,5 3-6 0,-2 4-6 16,-3 3-7-16,5 7-4 0,5 8-4 15,2 12-6-15,-1 1-4 0,3 11-5 16,11 3-3-16,-7-2-4 0,-1 7-3 16,1 1-5-16,-4-1-2 0,1 8-2 15,-5 0-2-15,6-19-3 0,-9-6-2 16,-2-12-2-16,5-8 3 0,-12-15-11 15,2-1-32-15,-3-9-39 0,5-5-140 0,-4-14 84 16,9-18-170-16,-7-4-440 0</inkml:trace>
  <inkml:trace contextRef="#ctx0" brushRef="#br0" timeOffset="27449.685">2697 16540 221 0,'3'2'216'0,"4"-2"-101"16,3-5 22-16,-2-4 1 0,-3-18-57 16,-1 1-11-16,1-3 2 0,-4 8 7 15,9 0-4-15,-3 11-8 0,3 2-9 16,4 8-7-16,11-2-7 0,-9 4-8 16,16 3-6-16,-7 3-3 0,-12 1-3 0,-4 3-4 15,3 3-5-15,-6 3-3 0,-6 0-3 16,-3 6-4-16,10 2-3 0,-2 16-3 15,-5 5 0-15,-12-5-2 0,-3 1 0 16,3 7 0-16,-5-9 0 0,-8-1 1 16,-1 0 0-16,4 3 0 0,-3-4 0 15,-4-8-1-15,4-7 0 0,2-4 0 16,3-7 0-16,2-8 0 0,4-3-1 16,4 3 0-16,7-8 0 0,3 3 0 0,0-2 0 15,7 2 1-15,8-5 0 0,11 3 1 16,6 1 1-16,13 1 1 0,-6 1 0 15,7-1 0-15,4 5 1 0,7 4 1 16,-3 9-1-16,3 4 1 0,-1 11 0 16,-9-3 0-16,-10 9-1 0,-4-1 1 15,-6-3-1-15,-12 0 0 0,-5 5-2 16,-3-6 0-16,-7-1-2 0,0 9 0 16,-10-7-2-16,-4 2-2 0,-6-9-4 15,-8 1-4-15,-6-4-6 0,1 2-11 0,-4-1-17 16,-1-6-23-16,3-3-23 0,-7-2-116 15,4-10 55-15,-6 2-96 0,4 0-367 16</inkml:trace>
  <inkml:trace contextRef="#ctx0" brushRef="#br0" timeOffset="33792.497">16945 15941 371 0,'2'12'158'0,"4"-3"-56"16,-6-3 43-16,0-1-53 0,5 9-27 15,-10-8-5-15,5 8 3 0,-5 6 0 16,0-2-5-16,2-1-5 0,-4 3-5 15,7 7 0-15,4 6-2 0,-8 7-4 0,9-3-4 16,2 15-4-16,1 8-7 0,4-13-4 16,-5 6-4-16,1 6-5 0,5 6-4 15,-6-12-3-15,-12 9-3 0,5-15-3 16,3-7 1-16,-6-11-4 16,1 2-13-16,-4-11-28 0,1-16 3 0,3 1-187 15,-5-5 95-15,7-29-132 0,2 3-606 16</inkml:trace>
  <inkml:trace contextRef="#ctx0" brushRef="#br0" timeOffset="34061.145">17292 16137 375 0,'17'25'234'0,"-7"-3"-128"15,2 3 51-15,0 3-48 0,-2-6-37 0,-4-4-38 16,3 2 29-16,-3 6-1 0,-2-3-7 16,-4 2-8-16,6 3-5 0,1 11-6 15,6 4-5-15,-3 9-7 0,-6 8-6 16,9 6-5-16,-3-10-2 0,3 8-5 16,-9-11-3-16,-2-4 1 0,-2-4-6 15,-2-5-13-15,5-13-29 0,-3-5-39 16,-7-16-132-16,-6-6 70 0,-14-13-150 15,6-9-408-15</inkml:trace>
  <inkml:trace contextRef="#ctx0" brushRef="#br0" timeOffset="34284.898">17453 16622 270 0,'-5'10'192'16,"5"-4"-90"-16,-15-6 37 0,1 4-10 0,-6-4-51 15,-13-10-11-15,3 1 3 0,-7-2 0 16,0 1-7-16,-8 1-15 0,-2 3-17 16,1-4-7-16,2 6-7 0,-7-6-5 15,7 2-3-15,6 0-3 0,4-2-1 16,4-4-7-16,7-1-14 0,9 2-25 16,-1-6 79-16,2 3-229 0,11 2 102 15,2-1-63-15,9 2-727 0</inkml:trace>
  <inkml:trace contextRef="#ctx0" brushRef="#br0" timeOffset="34513.463">17361 16271 546 0,'0'0'127'15,"-2"-7"-23"-15,1 0 61 0,-6 1-108 16,-1-1-1-16,-6 5 2 0,-6-8-1 15,-10 9-14-15,7-1-13 0,-14-10-8 0,0 6-5 16,-1 1-5-16,-2 8-3 0,-2 0-2 16,9-6-5-16,-1 3-13 0,11 8-20 15,4-8-30-15,3 7-46 0,-3-7-81 16,1-8 27-16,5-2-107 0,-4-2-217 16</inkml:trace>
  <inkml:trace contextRef="#ctx0" brushRef="#br0" timeOffset="37232.705">17732 16087 129 0,'5'8'156'0,"-5"-9"-28"0,8 1 1 16,2 0 5-16,-8-5-29 0,0-2-9 16,4 7-3-16,-1-2-6 0,-1 2-11 15,1-5-12-15,0 0-9 0,5 10-9 0,1-5-8 16,1-1-9-16,3 1-7 0,5-11-4 16,-2 11-3-16,4-3-2 0,0-4-2 15,6 7-2-15,-1-13-2 0,0 0 0 16,-2 13-2-16,2-12 0 0,-12 5-1 15,3-3-1-15,-5 5 1 0,-3 0 0 16,-5 2-2-16,0 0 0 0,2 3 0 16,-7 11-2-16,-5 4 0 0,-7 2-2 15,-8-4 0-15,4 18-1 0,-14-10 0 16,6 9 0-16,-9-1 0 0,1 2 1 16,4-10 1-16,4 9 1 0,1-10 0 0,9 5 1 15,8-5 0-15,-1 2 1 0,4-9 0 16,-1-5-2-16,4 6-2 0,0-6 3 15,7-3-2-15,5 0-1 0,1 2 0 16,9-6 0-16,6 6 2 0,6 0 2 16,-1 1-2-16,5-3 2 0,-7-3 1 15,-1 10 1-15,0 1-1 0,-4 7 1 16,-1 2 0-16,-3 3 0 0,3-4-2 0,-11 0 1 16,-11-1-3-16,4 0-1 0,-14 10 1 15,7-4 0-15,-10 1-2 0,-3 5 1 16,-12 6 0-16,3-8 0 0,-13 2-1 15,5 10-3-15,-12-9-6 0,2 1-7 16,-4-4-11-16,-1 7-15 0,-8-14-19 16,3 2-150-16,5-5 81 0,-9-5-103 15,7-3-515-15</inkml:trace>
  <inkml:trace contextRef="#ctx1" brushRef="#br0" timeOffset="14559.902">798 9025 0,'0'0'0</inkml:trace>
  <inkml:trace contextRef="#ctx0" brushRef="#br0" timeOffset="38228.003">3633 17563 1203 0,'28'-60'193'16,"-8"60"-147"-16,-20 40-15 0,-7 27-19 31,-6 13-6-31,-7-3-3 0,5-15 1 0,0-1 14 0,3-2 42 0,-1-9-33 16,3 2-17-16,6-5-4 0,-2-6-4 15,2-12-4-15,-2-9-6 0,-8-15-11 16,4 2-19-16,-5-7-31 0,7-12-143 16,8 2-18-16,2-9 12 0,-1-14-182 0,9-9-25 15</inkml:trace>
  <inkml:trace contextRef="#ctx0" brushRef="#br0" timeOffset="38737.003">4959 16772 462 0,'13'20'225'0,"-6"-13"-119"16,-7-7 55-16,-2-13-64 0,-3 1-42 0,0 10-15 16,-3-5-2-16,-12 7 1 0,3 0-1 15,-6-5-6-15,-11 4-11 0,-7 7-7 16,4-14-2-16,-15 10-1 0,-1-7 0 16,6 3 2-16,-2 15 2 0,6 1 1 15,10-9 2-15,2 8-1 0,3-4-1 16,6-4-2-16,-3 1-3 0,5 1-1 15,0-5-1-15,12 4-2 0,0 9 0 16,2 2 1-16,1-2 0 0,-1 5 1 0,4-5 2 16,7 5 0-16,-10 7 2 0,10 1 0 15,-2 11 1-15,2-4 0 0,2-2-1 16,2 13-1-16,-3 4-1 0,1-5-1 16,-4 5-2-16,14 10-2 0,0-11-1 15,-4 6-2-15,4-2 0 0,1 7-1 16,-8-4 0-16,-5-5-2 0,-3-10 1 15,1 0-2-15,-3-7 1 0,-3-13-4 16,-6 3-7-16,1-2-8 0,1-9-15 0,4-5-25 16,0-8-182-16,3-1 99 0,8-13-128 15,19-4-641-15</inkml:trace>
  <inkml:trace contextRef="#ctx0" brushRef="#br0" timeOffset="38930.988">4879 17369 455 0,'0'17'253'16,"5"-11"-136"-16,-4 3 57 0,-1-9-54 15,-3-5-57-15,-10 3-21 0,-4-5-1 16,-11 6 0-16,-6 7-4 0,-6-12-10 16,-7 9-13-16,-1 2-5 0,4-5 1 15,-1 7-6-15,-1-6-20 0,10 3-15 16,3-3-169-16,5-6 101 0,-4 2-143 15,-3-9-577-15</inkml:trace>
  <inkml:trace contextRef="#ctx0" brushRef="#br0" timeOffset="40144.559">17441 12899 223 0,'0'0'79'0,"-10"-1"-24"0,10-3 36 15,-12 3-30-15,6 1-11 0,-8-5 4 16,16 11 9-16,-4-1 4 0,2 2-3 16,-5-5-2-16,10 10 0 0,-5 1 2 0,9 4 1 15,-3 3-2-15,6 5-2 0,-4-5-5 16,2 2-5-16,-6 1-7 0,8 15-6 15,-4 6-7-15,-5-1-6 0,12 16-6 16,-6 4-4-16,-9-3-7 16,-17-4-2-16,14 2-3 0,-4-4-2 0,4-14 1 15,-1-12-3-15,-3 1-5 0,6-9-34 16,1-20-34-16,-12 0-138 0,9-5 78 16,-7-12-160-16,10-17-428 0</inkml:trace>
  <inkml:trace contextRef="#ctx0" brushRef="#br0" timeOffset="40408.781">17632 12811 435 0,'0'10'159'0,"5"0"-67"0,-12-3 59 0,7 1-65 15,7 12-30-15,6 0-3 0,-1 7 6 16,-4 1-3-16,4 4-11 0,-9 8-14 15,7-3-8-15,-3 8-6 0,-1-5-4 16,4 15-5-16,9 0-2 0,-6 12-2 16,7-3-1-16,2 1-1 0,-2-15-1 15,-7-3-1-15,1-2 1 0,-8-11-4 16,-6-4-13-16,0-7-21 0,0-8-29 16,-5-10-11-16,-5-5-109 0,-3-12 36 0,-4-3-84 15,7-16-298-15</inkml:trace>
  <inkml:trace contextRef="#ctx0" brushRef="#br0" timeOffset="40681.556">17840 13137 352 0,'4'12'190'0,"-4"-11"-107"0,-10-6 51 15,3 15-39-15,-10-21-47 0,-9 11-10 16,-6 5 3-16,-2-9 6 0,-6 4 1 16,-13 10-8-16,11-6-4 0,-5 12-5 15,-1-9-3-15,-7 0-2 0,8-4-3 16,-8 4-4-16,10 6-5 0,1-13-5 16,4-5-2-16,-5 15-2 0,10-3 1 0,3 1-3 15,7-15-13-15,12-4-27 0,10 11-152 16,3 0 95-16,0-17-133 0,13-5-539 15</inkml:trace>
  <inkml:trace contextRef="#ctx0" brushRef="#br0" timeOffset="40959.603">17857 12884 468 0,'-5'17'224'0,"0"0"-117"0,-3-14 56 16,-1 1-64-16,-7-4-43 0,-13-4-17 0,-4 3-3 16,3-1 2-16,-7-3-5 0,-5 0-7 15,0 5-12-15,-3 0-3 0,-15 3-4 16,8-1-2-16,9 3 2 0,0 3-11 15,4-3-14-15,12-1-18 0,6 1-155 16,-6-5 91-16,19-7-129 0,3-6-526 16</inkml:trace>
  <inkml:trace contextRef="#ctx0" brushRef="#br0" timeOffset="43067.075">18315 12736 335 0,'5'0'160'0,"-5"1"-61"16,-2 1 41-16,5 3-43 0,3-5-33 15,-6 0-6-15,0 0 5 0,0 0-1 16,0 0-9-16,-7 0-7 0,-7 7-6 16,1 6-2-16,3 0-5 0,-2 11-5 15,-3 3-5-15,-1 6-4 0,1-1-5 16,-4 1-2-16,4 2-4 0,10 4-2 15,2-2-1-15,-2-4-2 0,5-1 0 16,0-16-1-16,5 1 0 0,-2-8 0 16,2-4 0-16,10-2 0 0,2 7 1 0,5-8 1 15,-1 11 0-15,13-6 1 16,-7-7 0-16,6 13-1 0,-5-11-1 0,-1-9-1 16,-7 5 0-16,0-4-1 0,7 4-27 15,-7-11-23-15,2 1-26 0,-6-1-32 16,1-8-45-16,0 8-45 0,-1-2-11 15,3-18-11-15,4 6-45 0,-3-7 109 16</inkml:trace>
  <inkml:trace contextRef="#ctx0" brushRef="#br0" timeOffset="43266.074">18751 12798 137 0,'0'-14'132'0,"1"7"-13"16,1 2-1-16,-4 4-8 0,-3 1-4 16,2 5-9-16,-2-4-9 0,-2 13-12 15,-4 1-7-15,2 12-8 0,-4 4-7 16,0 3-7-16,-1 9-3 0,1 4-5 15,0 12 0-15,-1-4-3 0,6 12-2 16,1-4-4-16,7 11-6 0,0-13-6 0,0 8-5 16,5-10-4-16,-5-9 0 0,7-4-8 15,0 1-7-15,-4-12-23 0,0 2-27 16,-3-20-160-16,-3-7 89 0,-4-10-142 16,-3-7-538-16</inkml:trace>
  <inkml:trace contextRef="#ctx0" brushRef="#br0" timeOffset="44326.074">5183 17701 308 0,'3'-3'209'0,"5"6"-100"0,-6-4 37 0,12 2-22 15,-3 4-46-15,-2 1-9 0,-3-3 3 16,1 2 5-16,-7 3 0 0,7 11-9 16,-14-4-10-16,5 15-9 0,-1 5-7 15,-5 5-6-15,-2 2-6 0,-7 10-8 16,2-1-4-16,-4 1-4 0,-1 3-4 16,4 6-4-16,-3-1-2 0,-1-3-2 15,4 1 1-15,4-10-6 0,-7-7-7 16,13-10-18-16,-1-9-33 0,-1-15-33 15,-6-7-100-15,8-2-40 0,-3-16 5 0,16-21-133 16,-5-8-54-16</inkml:trace>
  <inkml:trace contextRef="#ctx0" brushRef="#br0" timeOffset="44693.656">6140 17023 353 0,'10'-8'153'0,"-3"-1"-52"16,-7-3 36-16,3 6-49 0,-6 1-16 16,1 5-1-16,-10 3-2 0,-3-1-4 15,-11 4-1-15,1 8-6 0,-7 9-9 0,2 7-8 16,-4 5-9-16,11 17-4 0,-9 0-6 15,2 7-6-15,0 11-3 0,3-5-4 16,1 3-3-16,-1-1-1 0,12-5-2 16,8-2 0-16,7 2-1 15,5-8-1-15,-5-8 0 0,12-12-1 0,10-7-2 16,-7-4-1-16,3-5-3 0,4 1 0 16,3-9-3-16,-4 0-2 0,1-8-5 15,5-4-13-15,-5-5-13 0,4-6-17 16,-6-6-25-16,0-1-33 0,5-1-81 0,4-4 33 15,-4-2-78-15,5-2-229 0</inkml:trace>
  <inkml:trace contextRef="#ctx0" brushRef="#br0" timeOffset="44913.555">6523 17489 346 0,'13'19'165'0,"0"-4"-53"0,-6-2 39 15,-7 7-45-15,0 0-27 0,-7 7-5 16,1 8-3-16,-8 12-5 0,6 3-9 16,-11 8-13-16,3 3-10 0,-3-1-9 15,-1 3-7-15,-1-3-4 0,7 1-5 16,1-1-3-16,0-12-4 0,-6-8-9 16,6-10-16-16,3 1-29 0,-2-11 24 15,5-14-169-15,-6-4 72 0,10-2-90 0,-2-5-517 16</inkml:trace>
  <inkml:trace contextRef="#ctx0" brushRef="#br0" timeOffset="46072.268">15978 9135 543 0,'33'2'382'16,"-4"25"-233"0,-9 18 66-16,-19 3-88 0,4 8-46 0,4-10-46 15,-4 3-48-15,3 11 36 0,2 2-4 16,-2 5-5-16,6 1-4 0,-8-9-3 16,-4-11-2-16,-5-13-2 0,3 4-7 15,-10-17-9-15,10-1-26 0,0-9-29 16,-4-10-41-16,1-2-41 0,1-10-79 15,-9-14 10-15,4-4-85 0,7-22-161 16</inkml:trace>
  <inkml:trace contextRef="#ctx0" brushRef="#br0" timeOffset="46300.253">16121 9274 306 0,'25'19'310'0,"-15"-1"-201"0,-4-15 50 16,-1 9-22-16,3-4-63 0,0 9-68 15,-1-9 41-15,6 12-1 0,1 7-7 16,2 2-11-16,-1 2-8 0,-1 5-8 16,7 19-4-16,1-7-3 0,-2 4-2 0,7 3-1 15,-2 10 0-15,-7-23-2 0,-1 7 1 16,-10-11 0-16,1-10-8 0,-3-6-16 16,0-2-22-16,-8-13-23 0,-4 0-34 15,-1-7-74-15,-1 0-13 0,-9-9-12 16,3-9-77-16,0-2 52 0</inkml:trace>
  <inkml:trace contextRef="#ctx0" brushRef="#br0" timeOffset="46483.552">16237 9741 69 0,'-14'-7'80'0,"-6"-2"12"16,5 1-4-16,-3-4 0 0,-6 6 2 16,-2-1-2-16,-1-5-5 0,-5 11-5 15,2-11-9-15,0 2-10 0,7 2-9 16,-4-4-11-16,5 12-8 0,2-7-10 15,2-5-9-15,-2 6-4 0,6-3-4 16,1-9-13-16,-2 3-26 0,13 2-22 16,-1-6-93-16,3-11 47 0,3-3-110 0,6-6-269 15</inkml:trace>
  <inkml:trace contextRef="#ctx0" brushRef="#br0" timeOffset="46691.269">16305 9396 217 0,'10'19'272'16,"-6"-14"-133"-16,2 3 14 0,-6-8 7 0,-1-5-76 16,-4-2-26-16,-9-3-10 0,-1-3 0 15,-7 1-3-15,-4 4-9 0,-1 3-8 16,-8 3-8-16,1 2-5 0,-6 2-3 16,-1 1-1-16,-4-1-2 0,3 3 1 15,-3-5-7-15,8 1-14 0,5-1-24 16,-1-1-20-16,4-4-141 0,8-2 71 15,2-6-124-15,11-1-448 0</inkml:trace>
  <inkml:trace contextRef="#ctx0" brushRef="#br0" timeOffset="48499.504">17008 9157 254 0,'14'7'152'0,"-11"0"-69"16,-1-7 29-16,-2-2-30 0,-2-5-38 0,-3-3-12 15,0 7 3-15,-2-4 3 0,-1 2-1 16,-5-2-2-16,-1 1 0 0,-6-3-2 16,5 8 0-16,-6-4 0 0,-4 5-5 15,-7 0-7-15,2 0-3 0,-4 6-2 16,3 3-1-16,9 4-1 0,3 2-2 16,4 2-3-16,7-4 0 0,-10 1-1 15,4-6-2-15,1 5-1 0,0 1 0 16,3-1 0-16,6-3 1 0,4 2 0 0,5 1-1 15,-3-1 2-15,10-2 1 0,-6 3 1 16,3-1 1-16,-3-4-1 16,9 4 0-16,4-4 1 0,-6-3-2 15,7 2-1-15,-1 0-2 0,-3-1-1 0,16 10-1 16,-5-5 0-16,9 9 0 0,3 4-1 16,-6-1-1-16,-3-3 1 0,0 2-2 15,-8-5 0-15,3 1-2 0,-8 0-1 16,0 11-1-16,-7 3-1 0,-10-4-2 15,0 12 0-15,-7 0 0 0,-8-6 1 16,-10 4 0-16,-5 7 1 0,-14-6 0 0,-1-4 2 16,0 1 1-16,-8-10-11 0,6-5-15 15,12-2-22-15,1-6-25 0,-6-13-105 16,4 0 44-16,-8 0-96 0,1-8-318 16</inkml:trace>
  <inkml:trace contextRef="#ctx0" brushRef="#br0" timeOffset="49657.446">7395 17068 106 0,'20'-3'-72'0,"-2"3"331"0,-16 5-119 16,-4-17 39-16,-10 4-53 0,6 8 41 16,-3 1-84-16,-2 4-2 0,1 17-6 15,6 5-5-15,8 10-11 0,-8 6-10 16,3 10-5-16,-4 4-5 0,-2-7-9 15,7 6-5-15,-10 7-7 0,5 1-4 16,-7-3-5-16,5 8-3 0,6-9-4 16,7-11-1-16,-12-3-1 0,1-17-2 15,3-7-7-15,4-9-13 0,-4-8-13 16,0-5-20-16,2-13-24 0,0-1-35 16,7-12-99-16,-14-5 43 0,2-20-87 15,0-11-297-15</inkml:trace>
  <inkml:trace contextRef="#ctx0" brushRef="#br0" timeOffset="49962.44">7294 17137 177 0,'12'-12'149'0,"-5"3"-29"15,-1-4 4-15,-4 1-16 0,5 4-19 0,6-5-14 16,-13 1-9-16,12 4-7 0,-7-4-8 16,1 2-5-16,5-2-4 0,5 6-1 15,8 4-2-15,-4-5-1 0,5 5-4 16,5 4-1-16,2 3-5 0,-4 7-5 15,5 5-5-15,9-1-5 0,3 16-4 16,-3 1-4-16,-2-4-5 0,0 11 0 16,-8 0 1-16,-10 0-1 0,-6 2 0 15,-2 5 0-15,-1 1 1 0,-10 4 0 16,1-3-1-16,-4 4 0 0,-9 2 0 16,-2-8 0-16,-19-5-1 0,-5 0 0 15,-9-2 0-15,-6-7 1 0,-2-6-1 0,5 6-2 16,4-6-10-16,-2-7-7 0,15-5-18 15,-9-8-14-15,6-7-37 0,6-2-104 16,21-10-1-16,4-1-1 0,2-15-127 16,20 1 55-16</inkml:trace>
  <inkml:trace contextRef="#ctx0" brushRef="#br0" timeOffset="50117.428">8038 17643 393 0,'20'50'210'0,"-15"-3"-99"15,-4 0 38-15,3-2-56 0,-3-10-45 16,1 7-18-16,-9-9-9 0,1 9-5 16,4-2-5-16,-3 14-4 0,-8-8-25 15,-7-4-46-15,-9-3-93 0,1-4 62 0,-11-7-126 16,39-28-313-16</inkml:trace>
  <inkml:trace contextRef="#ctx0" brushRef="#br0" timeOffset="51462.437">12563 5766 135 0,'14'0'142'16,"1"5"-16"-16,-10-3 1 0,3-1 2 0,-3 3-29 16,-3-1-10-16,1 7-9 0,-1-2-12 15,-4 6-13-15,2 14-14 0,-3 7-9 16,1-1-8-16,0 4-6 0,-3 9-3 16,5-5-6-16,0 9-3 0,2 6-4 15,3 10-1-15,2-7-3 0,-1 7 1 16,1-10-1-16,1 3-4 0,2-11-5 15,0-4-12-15,-3-17-19 0,0-1-35 16,-1-20-96-16,1 1 49 0,-7-8-104 16,5-20-307-16</inkml:trace>
  <inkml:trace contextRef="#ctx0" brushRef="#br0" timeOffset="51715.433">12794 5824 149 0,'23'25'280'0,"-6"-6"-129"0,-4 1 0 0,1 0-57 16,-3 0 68-16,-2-5-116 0,4 12-6 15,0 0-8-15,-4-1-8 0,4 8-9 16,0-1-8-16,-6 4-4 0,6 8-2 16,4 9-1-16,-9 1-1 0,1 3 1 15,11 6 0-15,0 8 0 0,2-4 1 16,-2-6-1-16,3 0 0 0,0-7-3 15,-9-17-3-15,-2 1-11 0,-6-16-22 16,-11-11-36-16,12-12-90 0,-20-3 48 16,-3-4-111-16,1-17-277 0</inkml:trace>
  <inkml:trace contextRef="#ctx0" brushRef="#br0" timeOffset="51940.445">12986 6205 248 0,'0'-1'176'0,"-10"4"-54"0,-10 0 13 16,-4-1-27-16,-2 5-32 0,-14 0-17 16,1-6-11-16,-3 6-10 0,-11-2-9 15,-7 0-8-15,13-3-6 0,-3 3-5 16,-4-4-3-16,9 6-1 0,10-5-2 16,2-1 1-16,4 3 0 0,8 2 1 15,-3-6-3-15,3 0-15 0,1 4-23 16,0-4-10-16,6-2-115 0,1-6 54 15,11-4-102-15,4 5-347 0</inkml:trace>
  <inkml:trace contextRef="#ctx0" brushRef="#br0" timeOffset="52150.438">13145 5854 255 0,'20'9'195'0,"-14"4"-87"16,-6-9 21-16,-8-3-22 0,-12 6-41 15,1-5-17-15,-7 4-5 0,-8-6-3 16,-6-1-7-16,-2 7-6 0,-4-6-8 16,-1 9-10-16,-3-4-6 0,-2 0-4 15,4-4-3-15,-8 1 1 0,3-2-1 16,6 5-16-16,5-13-30 0,-4 3-106 16,12-7 70-16,4 9-118 0,-8-16-368 15</inkml:trace>
  <inkml:trace contextRef="#ctx0" brushRef="#br0" timeOffset="54822.142">13988 5846 290 0,'3'0'127'0,"-3"0"-39"16,-1 2 32-16,-11-1-46 0,-3-1-18 15,2 5-7-15,-1-3-2 0,-2 10-6 16,-4 1-5-16,-5 7-6 0,-2 7 0 16,2 1 0-16,10 11 2 0,6 4 0 15,-4-3 2-15,1 7 0 0,6 0-2 16,-4 7-1-16,5-6-1 0,5 5-3 0,6-6-4 16,1 3-3-16,8-3-6 0,5-3-4 15,7-8-6-15,8-2-5 0,5-6-4 16,8-3-2-16,11-6-2 0,1-3 0 15,-5-14 0-15,-10 3-2 0,-1-12 2 16,-11-3 1-16,-8-23-2 0,-5 6 1 16,0-4 1-16,-16-11 0 0,-4 0 2 15,-2 12 0-15,0 0 2 0,-14-2 0 16,-1 17 1-16,-8 2 1 0,-4 11 1 0,-4 2 1 16,-7 2 1-16,0 6 1 0,-7 9 1 15,12 13-2-15,-12-4-8 0,19 6-15 16,1 3-19-16,-1-5-78 0,-2-4-56 15,8 0 28-15,-7-19-123 0,1-5-168 16</inkml:trace>
  <inkml:trace contextRef="#ctx0" brushRef="#br0" timeOffset="55716.167">9444 16826 186 0,'4'1'99'0,"-16"-9"-36"0,7 20 16 15,8-4-30-15,-6-6-18 0,0 9-12 16,-4-17-37-16,2 12-27 0,0-1-30 0,-2-10 8 16,-3-6-87-16,0 4-13 0</inkml:trace>
  <inkml:trace contextRef="#ctx0" brushRef="#br0" timeOffset="56460.131">9374 16724 239 0,'15'28'164'0,"-13"-15"-64"16,-2-6 21-16,-4-2-22 0,4 2-30 0,2 3-10 16,-9 0-3-16,-4 3 2 0,9 9 0 15,0 10-2-15,-14 5-2 0,6 3-4 16,-7 22 0-16,2 4-2 0,0 3-2 16,-3 3-4-16,4 13-7 0,-6-5-3 15,0-13-4-15,5 13-5 0,3-4-4 16,-3-16-3-16,2 0-4 0,0 2-1 15,-1-27-3-15,4 5-1 0,7-7-1 16,1-11-3-16,-3-4 0 0,9-2-2 0,4-13-2 16,-8-3-1-16,0-5-1 0,0-7 0 15,-2-3-1-15,6-13 0 0,-4-9 1 16,0-8 0-16,3-14 1 0,0-3-1 16,4 2-1-16,0-22-3 0,3 2-3 15,5 0-2-15,-5-9-1 0,1-4 0 16,3 14-1-16,4 2 2 0,-4 7 4 15,2 12 3-15,3 7 3 0,-1 16 1 16,-3 9 2-16,0 7 0 0,0-1 2 0,3 8-1 16,-9 11 1-16,7-6 0 0,5 7 0 15,-6 5 0-15,-2-3 0 0,9 16 0 16,-7-1 0-16,-4 1-1 0,4 4 1 16,-3 10-1-16,-7-4 1 0,-2 17 0 15,4 4 0-15,5 14 0 0,1-4 0 16,9 9-1-16,6 6 0 0,-4-7 0 15,-1-7-1-15,4 10 0 0,-10-8 0 16,-1-2-1-16,6 7 1 0,1-5-1 0,-8-9-1 16,-3-6-1-16,-10-13-2 0,-1-13-3 15,-4-7-3-15,-2-14-2 0,-2 0-1 16,-4-14 0-16,-3-6 0 0,-7-8 2 16,-3-7 2-16,-8-10 3 0,6 8 2 15,-13-13 2-15,3 8 2 0,-6 0 6 16,3 7-8-16,-14-8-17 0,9 16-26 15,-6 3-17-15,-5-9-138 0,-8 5 62 16,4 1-119-16,-9 2-423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23:13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8T16:24:02.943"/>
    </inkml:context>
  </inkml:definitions>
  <inkml:trace contextRef="#ctx0" brushRef="#br0">3539 12550 70 0,'10'-2'58'0,"-10"2"-1"0,-3-6 2 16,1-9-4-16,2 8-6 0,0-5 2 15,-5 2 3-15,3 5 3 0,7 7 2 16,-5-5 1-16,0 4 4 0,0-2 1 16,4 9 0-16,9 5-4 0,-3-4-7 15,-7-3-7-15,11 9-4 0,-8 6-6 0,1 2-5 16,-9 10-3-16,4 4-5 0,-2 17-3 15,8 1-4-15,2 10-2 16,6 2-3-16,-5 3-3 0,4-3-1 0,-6-5-3 16,-3 5 0-16,-2-17-2 0,-1 2-1 15,-3-1-1-15,5-6 0 0,-7-6-1 16,4-6 1-16,-7-6-13 0,5-7-10 16,-7-11-42-16,1-3-106 0,-14-6-8 15,11-1 0-15,-18-16-159 0,14-7 48 16</inkml:trace>
  <inkml:trace contextRef="#ctx0" brushRef="#br0" timeOffset="398.195">3611 12401 130 0,'6'7'128'0,"1"-7"-43"0,7 7 11 0,-1-1-8 16,-3 4-20-16,3 4-24 0,7 6 9 15,-6 2-6-15,-1-1-8 0,7 19-3 16,7 12-2-16,0-2-2 0,1 11-1 16,5-1-2-16,2 2-3 0,2 4-5 15,0-4-7-15,1-10-4 0,-9-3-3 16,-1-6-3-16,-3-11-2 0,-13-10-4 16,-2 3-4-16,-10-12-7 0,0-8-3 15,-3-2-5-15,-2-3-6 0,-9 0-3 0,-4-6 1 16,-4-3 3-16,0 1 5 0,-9-4 3 15,9-3 5-15,4-5 6 0,-2 3 4 16,-1 2 1-16,0-10 3 0,-3 9 4 16,-6-4 4-16,2 0 3 0,-10-2 2 15,7 3 2-15,0 1 0 0,-3 3 0 16,-2 2 0-16,2 3-2 0,1 5-1 16,1 5-1-16,4 0 0 0,8 5-1 15,6 1 1-15,-6 4-10 0,7 2-42 0,-1-5-98 16,4 1 66-16,-1-8-110 0,6-8-357 15</inkml:trace>
  <inkml:trace contextRef="#ctx0" brushRef="#br0" timeOffset="620.058">3918 12535 366 0,'-1'0'96'0,"-11"7"-45"0,-3-1 53 15,-2-6-63-15,-15 12-10 0,1-3 5 16,1-1 6-16,-2 5 1 0,-17 4-3 16,11-9-8-16,1 6-7 0,-5-1-4 15,4 0-6-15,5-3-3 0,4 2-4 16,-4-5 2-16,11 1-28 0,-3 2-58 16,7-1-61-16,4-3 45 0,-1-6-140 15,14 0-186-15</inkml:trace>
  <inkml:trace contextRef="#ctx0" brushRef="#br0" timeOffset="1035.301">4052 12438 439 0,'25'9'149'0,"-2"-18"-54"0,-3 9 46 16,4-13-80-16,-6 1-24 0,7-6-6 16,-3-6-4-16,5 6-8 0,-2 3-9 15,-4-7-6-15,-2-1-1 0,-6 6-1 16,-6-3-1-16,-4 0 0 0,2 7 0 15,0 6 0-15,-2-5 3 0,4 12 0 16,7 5 2-16,-14 0 0 0,11-1 0 16,-9 19 0-16,8-1 0 0,-7 1 0 15,-3 9 3-15,-3 15 5 0,11-12 4 16,-6 18 3-16,5-1 3 0,-1-2 1 16,-1 2-1-16,-5 10-3 0,9-7-6 15,-1-3-4-15,4-7-3 0,8-2 0 0,-12-14-13 16,19-9-23-16,-14-5-83 0,-3-3-69 15,-1-12 50-15,-8 1-165 0,19-2-220 16</inkml:trace>
  <inkml:trace contextRef="#ctx0" brushRef="#br0" timeOffset="1221.904">4735 12973 255 0,'-2'15'229'16,"-4"-3"-130"-16,-1-6 37 0,-11 4 2 15,-6 2-70-15,1-5-24 0,-19 1-1 16,-3 4 3-16,-3 5-4 0,-8-4-13 16,-4 4-10-16,5-2-31 0,-3 10-30 15,-4-10-120-15,-18-2 79 0,10 7-129 16</inkml:trace>
  <inkml:trace contextRef="#ctx0" brushRef="#br0" timeOffset="5699.948">8997 9550 4 0,'5'0'175'0,"-2"5"-52"16,0 2-17-16,1-1 9 0,2-2 12 16,-2 6-48-16,-3-2-4 0,1-1-3 15,-2 4-8-15,0 5-5 0,7 10-6 0,-1 9-4 16,1 4-3-16,1 3-5 0,6 6-3 16,-4 6-4-16,0-6-4 0,3 5-4 15,1 6-4-15,2-7-4 0,1 6-4 16,-4-4-3-16,4 8-2 0,-5-2-3 15,-6-5-2-15,1-3-1 0,0-4-2 16,-4-8 1-16,-1-16-7 0,-1-4-14 16,-1-2-14-16,0-13-46 0,-3-5-122 15,-4-10 64-15,1-7-120 0,-1-9-418 16</inkml:trace>
  <inkml:trace contextRef="#ctx0" brushRef="#br0" timeOffset="5985.946">9282 9684 284 0,'14'16'171'0,"-3"9"-83"0,-2-4 43 16,-6-1-31-16,7 6-28 0,-2 3-9 15,-3-1-9-15,2 4 12 0,0 6-7 16,1-3-9-16,5 6-9 0,1 0-6 15,3-7-3-15,6 13-4 0,-5-1-5 16,-3-6-4-16,-1-1-5 0,6 11-3 16,-14-16-4-16,1-4-4 0,-7 1-4 15,8-4-3-15,-8-10-2 0,-8 1 5 16,1-11-35-16,2-5-54 0,2-4-103 0,-2 2 72 16,-2-22-167-16,7-3-323 15</inkml:trace>
  <inkml:trace contextRef="#ctx0" brushRef="#br0" timeOffset="6207.946">9516 10132 411 0,'0'6'162'0,"0"-4"-89"0,-7 1 52 16,-4-9-60-16,-3 1-25 0,1 5-4 15,5-7 2-15,-17 7 5 0,5 0 1 16,-9-2-5-16,-4-1-9 0,-14 6-9 15,14-1-6-15,-11 3-4 0,-8-3-4 16,-1-2-2-16,9 1-1 0,-7-1 0 16,4-1-15-16,12 1-28 0,10 0-97 15,-5-12-31-15,5 2 25 0,3-8-164 16,17-9-66-16</inkml:trace>
  <inkml:trace contextRef="#ctx0" brushRef="#br0" timeOffset="6494.249">9563 9732 516 0,'-7'-5'159'0,"2"10"-84"16,-13-13 79-16,-11-2-87 0,-4 8-19 15,10 2-7-15,-2 7 3 0,-7 1 4 0,3 4-9 16,-6 1-15-16,2 1-8 0,-7-1-9 16,6 2 1-16,-2 5-1 15,-1-2-3-15,7-3 0 0,0-1-9 0,1-6-15 16,9-3-22-16,7-3-25 0,0 1-37 16,3-3-77-16,5-5 21 0,5-8-78 15,1-1-206-15</inkml:trace>
  <inkml:trace contextRef="#ctx0" brushRef="#br0" timeOffset="7233.88">9631 9502 250 0,'15'13'208'0,"0"-6"-83"16,-1-6 21-16,6-1-16 0,-3 0-47 15,-1-1-19-15,-2-1-7 0,-1-10-5 16,7 0-7-16,-2 6-11 0,-1-3-8 15,3 3-4-15,5-8-4 0,-1 3-1 16,7 2 0-16,3 3 1 0,-6 6-1 16,6 0-2-16,-8 1-2 0,-4 9-1 0,-5 0-3 15,-2 2-4-15,-9 0-2 0,-6 15-3 16,-5-7 0-16,4 18-1 0,-14 7-2 16,-4 4 3-16,-7-3-1 0,2 13 1 15,-2-7-1-15,2 6 1 0,4-4 0 16,0-11 1-16,5 2 0 0,0-6 0 15,12-11 1-15,1-4 0 0,2 1 0 16,7-7-1-16,11-11-1 0,2-6-2 16,7-1-1-16,6 0 0 0,11-11 0 0,-4 2-1 15,7-4 7-15,-1-2-11 16,-2-2-27-16,9 0-31 0,1 2-130 0,-8 2 78 16,3-5-157-16,-2 6-405 0</inkml:trace>
  <inkml:trace contextRef="#ctx0" brushRef="#br0" timeOffset="11084.217">10174 12365 115 0,'14'15'159'0,"-6"0"-69"0,-3-9 8 16,-3-2 10-16,8-1-38 0,-7 0-15 15,4-3-4-15,-14-6 0 0,7-4 1 16,0 8-5-16,3 0-5 0,-13-3-3 0,10 5 2 16,4 5 3-16,-1 4 0 0,0 6 1 15,6 5 0-15,-1 5-2 0,-3 3-2 16,3-1-4-16,-1 6-3 0,0 3-3 16,6 9-4-16,-4-3-4 15,-4 4-4-15,6-6-3 0,4 2-4 0,0 3-2 16,2-5-3-16,-2 2-3 0,0 0 0 15,-3-9-3-15,-11-4-1 0,3-9 0 16,-3-7 4-16,-2 1-15 0,4-9-19 16,-6-4-30-16,-1 1-30 0,4-2-125 15,-6-10 49-15,-3-17-117 0,11-11-371 0</inkml:trace>
  <inkml:trace contextRef="#ctx0" brushRef="#br0" timeOffset="11374.199">10450 12251 199 0,'2'27'232'0,"11"-2"-91"0,-6-8 12 15,-7 1 3-15,6 2-59 0,3 7-22 16,2 8-10-16,1-8-6 0,1 21-9 15,-3-6-12-15,6 1-10 0,0-1-9 16,6 7-3-16,-7-18-3 0,5 11-1 0,-7-2-3 16,6 0-3-16,-6 0-1 0,0-3-2 15,-4-10-1-15,3 0 2 0,-11-12-9 16,-1 1-21-16,5-7-21 0,-8-9-52 16,1-2-64-16,1-3-34 0,-4-15-13 15,-2-8-117-15,0-6 19 0</inkml:trace>
  <inkml:trace contextRef="#ctx0" brushRef="#br0" timeOffset="11587.199">10615 12691 148 0,'-3'-7'130'0,"0"0"-19"16,1 7-1-16,-16-6-11 0,-2-1-16 16,5-2-10-16,-12 4-10 0,0-3-7 15,0 6-5-15,-1-1-5 0,-7 3-4 16,-4 0-5-16,-2 3-5 0,1-1-6 15,3 5-5-15,5-1-5 0,0-2-5 16,2 1-3-16,-1-4-2 0,-6 5-1 16,5-6 1-16,4-2-14 0,9-3-32 0,3 0-42 15,11-5-87-15,6-4 48 0,-1-12-142 16,10 1-234-16</inkml:trace>
  <inkml:trace contextRef="#ctx0" brushRef="#br0" timeOffset="11839.191">10625 12289 360 0,'4'22'174'0,"-6"-15"-86"16,-5 6 47-16,2-6-47 0,-11 0-36 15,2-1-10-15,-12-11 2 0,-3 9 4 16,-1 4-6-16,0-1-7 0,-2 1-9 0,-3-1-6 15,8 8-2-15,2-9-5 0,-8 8-4 16,6-3-3-16,6 1 0 0,-3-3-5 16,1-1-20-16,9-10-30 0,-6 2-35 15,12-6-89-15,-4 1 39 0,6-11-121 16,4-15-238-16</inkml:trace>
  <inkml:trace contextRef="#ctx0" brushRef="#br0" timeOffset="12267.195">10665 12167 427 0,'24'10'201'0,"3"-5"-97"16,-1-5 52-16,3-11-60 0,7-3-39 16,-7-1-14-16,-1 2-1 0,-6-4-1 15,1 6-6-15,-1-3-7 0,0 7-7 16,3 1-4-16,-5 6-3 0,-3 1-2 15,-7-2-3-15,-10 6-2 0,1 3-4 0,-6 1-2 16,-1 9-1-16,6-10-2 0,-14 24 1 16,6-4 0-16,3 4 0 0,-10-8 2 15,-5 2 0-15,6-11 0 0,-6 10-1 16,7-11 1-16,3 8-1 0,7 3 1 16,-4-2-1-16,0-10 1 0,-1 4-2 15,8-14 0-15,0 7 1 0,2-8 0 16,1 5 0-16,5 0 0 0,7-6 1 15,-1 6 0-15,11-9 1 0,-5 7-1 16,10 4 0-16,3-9 0 0,1-5 0 0,-8 16 0 16,15-9 0-16,-13 5 0 0,-8 4-1 15,7-9 0-15,-7 23-1 0,-15-3 0 16,-4-7-2-16,-1 17-1 0,-10-7-4 16,-15-5-4-16,-6 5-10 0,-4 0-16 15,-9 2-23-15,11 1-30 0,-4-3-94 16,-5-12 42-16,2 8-93 0,10-6-283 15</inkml:trace>
  <inkml:trace contextRef="#ctx0" brushRef="#br0" timeOffset="20030.563">13058 6353 114 0,'16'0'139'0,"-6"-4"-13"0,4 3-3 16,2-1 6-16,-6-3-25 0,2 5-7 16,-10 0-6-16,5 2-11 0,-6 1-11 15,6-1-9-15,-4 3-9 0,6-2-7 16,-3 2-6-16,1 8-7 0,1 1-5 15,-4 1-4-15,-8 10-3 0,4 2-3 16,-3-1-2-16,-4 3 0 0,7 7-1 16,-5 15 1-16,7-3-1 0,8 9 0 15,0 6 0-15,-3-6-2 0,-1-8-1 16,1 4-3-16,3-6-2 0,-13-7-1 0,-1 2-3 16,1-9-1-16,6-6-4 0,-6-9-11 15,-4-9-14-15,-1-9-26 0,0 1-25 16,-4-7-30-16,10-9-95 0,-3-5-7 15,5 0-10-15,15-7-86 0,-5-8 37 16</inkml:trace>
  <inkml:trace contextRef="#ctx0" brushRef="#br0" timeOffset="20294.569">13372 6306 359 0,'13'6'140'16,"-10"-4"-55"-16,2-2 44 0,2 0-58 15,0 7-19-15,-1-2-3 0,3 1 3 0,-2 1 0 16,1 7-2-16,-3 2-7 16,2 9-4-16,1 2-2 0,-1 17-6 0,6 7-6 15,5-4-5-15,-3 0-3 0,9 6-4 16,-6-2-2-16,1 2-3 16,-1 2-1-16,-1 5-1 0,-4-6-1 0,0-7-6 15,-3-17-4-15,-3 3-2 0,-4-8 0 16,-3-5-12-16,4-6-28 0,-8-4-43 15,-2-4-75-15,-3-2-15 0,-2-4-9 16,-3-5-135-16,18 0 57 0</inkml:trace>
  <inkml:trace contextRef="#ctx0" brushRef="#br0" timeOffset="20583.562">13611 6735 1 0,'0'-1'131'0,"-2"-6"-20"0,-1 7-20 16,-4-13 6-16,-1 6 8 0,3 2-33 15,1-2-5-15,-6 6-8 0,3-11-6 16,-1 2-5-16,1 6-3 0,-8 1-1 16,-6-2-1-16,-4-3-3 0,-7 3-3 15,-3 10-2-15,0-10-3 0,-7 5-4 16,-1 0-4-16,-3 5-6 0,-4 8-5 15,2-5-3-15,1 6-4 0,7-1 0 0,-2-4-3 16,2 4-2-16,12 5 1 16,-4-18-2-16,-1 7-13 0,11-14-21 0,5 19-36 15,-1-15-104-15,3-6 58 0,-2 8-123 16,7 9-337-16</inkml:trace>
  <inkml:trace contextRef="#ctx0" brushRef="#br0" timeOffset="20974.737">13612 6508 439 0,'7'15'120'0,"-7"-8"-71"16,0-7 58-16,-7-7-84 0,4 2-19 15,0 3-8-15,1-3-14 0,0-3-15 16,-4 1-72-16,-6 1 37 0,5-8-78 16,-6-6-222-16</inkml:trace>
  <inkml:trace contextRef="#ctx0" brushRef="#br0" timeOffset="21508.56">13741 6998 406 0,'12'8'127'0,"-11"4"-68"0,-2-6 58 16,-1-6-69-16,-1-6-22 0,-11-1-3 15,4-1 3-15,-8-4 6 0,-2-6-1 16,-2 3-1-16,-3 0 0 0,-15-5 2 16,-4 18 4-16,-1 2 3 0,-1-5-5 15,-5 6-3-15,0 5-6 0,-4 5-5 16,-2-2-5-16,-2 4-3 0,8 4-2 16,9 1-17-16,2-3-34 0,0-3-130 15,3-6 83-15,3-1-134 0,-1-3-458 16</inkml:trace>
  <inkml:trace contextRef="#ctx0" brushRef="#br0" timeOffset="22250.56">13961 6545 305 0,'20'6'213'0,"-3"-4"-97"0,-3-4 31 15,-14-6-28-15,6 5-51 0,1-6-19 16,-7 6 0-16,3-2 1 0,-6 5-5 16,3 5-9-16,-3 3-6 0,-1 6-5 0,4 1-2 15,-6 13-7-15,-4 6-3 0,-4-4-3 16,4 0-2-16,-5 10-1 0,7-13-1 15,-4 4 0-15,-8 0-1 0,7 0 0 16,3-9 0-16,6 3-1 0,14 2 1 16,-16-4 0-16,21 4 0 0,0-5-1 15,3 1-1-15,-8-15-1 0,7 4-1 16,-2-10-1-16,7-2 0 0,-2 0-12 16,5-19-35-16,-7-1-23 0,5-3-128 15,-3-17 69-15,2-2-148 0,3 9-375 16</inkml:trace>
  <inkml:trace contextRef="#ctx0" brushRef="#br0" timeOffset="22418.567">14347 6528 530 0,'9'38'166'0,"-8"13"-84"16,-2 0 71-16,-6 3-95 0,-1 4-29 15,1 4-6-15,0 3-2 0,-4-9 0 16,2 4-8-16,-2-7-18 0,4-3-33 15,3-4-48-15,-1-11-70 0,4 0 42 16,-3-9-138-16,4 0-193 0</inkml:trace>
  <inkml:trace contextRef="#ctx0" brushRef="#br0" timeOffset="36996.994">15736 8669 167 0,'6'7'147'0,"1"-7"-17"0,-7-2 1 0,7 5-9 16,-6 3-23-16,3-6-9 0,-1 5-11 16,-3-5-10-16,3 1-13 0,1 6-7 15,-4 0-8-15,0 3-2 0,3 8-2 16,-1 0-1-16,-1-1-3 0,6 15 1 15,0 1-3-15,-1 1-1 0,8 7-5 16,-4 8-4-16,0-9-4 0,0 7-3 0,-7 5-5 16,4-11-2-16,-2 6-4 15,1-5 0-15,1-2-1 0,2-10-7 0,-3 14-5 16,6-18-6-16,-9-2-29 0,1-17-32 16,-8-2-141-16,8-5 77 0,-9-12-139 15,6-10-449-15</inkml:trace>
  <inkml:trace contextRef="#ctx0" brushRef="#br0" timeOffset="37262.986">16068 8669 278 0,'5'8'111'0,"-3"4"-41"15,-11-5 31-15,1-7-44 0,11 8-17 16,-3 6 0-16,7 1 5 0,-7 5 5 15,0-2 1-15,0-3 2 0,0 4 1 16,5 7 2-16,-5 3-1 0,2 12-6 16,1 13-8-16,12 6-6 0,5 2-6 0,-3-2-7 15,-1-1-5-15,-2-4-4 0,1 2-5 16,-2-6-4-16,2 6-3 0,-1-3-2 16,-1-9-12-16,-8-22-20 0,-5 2-8 15,2-11-42-15,-2-6-99 0,-2-10 46 16,-11-11-86-16,-6-9-347 0</inkml:trace>
  <inkml:trace contextRef="#ctx0" brushRef="#br0" timeOffset="37552.997">16098 9067 155 0,'-7'-5'160'0,"-3"5"-29"0,2-7-2 16,-4 1-6-16,-3-1-29 0,-5 0-18 15,-2 6-12-15,-3 1-11 0,-1 1-12 16,-1-1-9-16,0 2-9 0,-10-4-8 16,-1 9-2-16,3-7-5 0,0 0-3 15,1 0-3-15,14-2-2 0,-1 4 0 16,2 5 0-16,1-9-6 0,3 2-13 15,3 0-19-15,9-3-19 0,-2 3-65 0,5-7-40 16,0-2 9-16,2-4-82 0,14-2-97 16</inkml:trace>
  <inkml:trace contextRef="#ctx0" brushRef="#br0" timeOffset="37793.982">16283 8689 306 0,'-8'7'145'0,"-5"0"-43"16,-1-2 30-16,-1 5-48 0,-1-4-17 15,-13 8-11-15,-3-6-4 0,-3-3-5 16,-8 2-8-16,-2-6-8 0,10 6-6 16,0 6-6-16,-2-8-5 0,9-5-9 15,-6 14-8-15,6-2-4 0,-1-17-1 16,6-9 0-16,6 1-3 0,4 6-10 15,0 2-16-15,3-12-14 0,8 17-103 16,0-11 51-16,4 2-97 0,-2-9-321 16</inkml:trace>
  <inkml:trace contextRef="#ctx0" brushRef="#br0" timeOffset="38319.151">16669 8502 365 0,'0'5'157'0,"-1"3"-49"0,-11-3 37 15,-3 2-59-15,-5 0-20 0,2 6-7 0,-6-6-6 16,-3 5-6-16,-4-2-8 0,9 3-8 16,-10-1-4-16,-3-2-4 0,7 3-3 15,1 5-3-15,-1-4-2 0,8 7-2 16,0 0 0-16,6 0-3 0,2-2-1 16,7-6 1-16,-1 2-3 0,6 5-2 15,5-1-6-15,3-6-1 0,5 14-2 16,6-14-2-16,-6-3 0 0,6 3 0 15,-3-13 0-15,3 5 4 0,2-11 2 0,-1-6 1 16,7 15 1-16,-2-14 0 0,4 11 0 16,-3 5 1-16,3-12-1 0,-3 15 0 15,1 1 0-15,-5-6-1 0,-2 7 1 16,0-5-1-16,7 8-1 0,-9 8-1 16,-1-8 2-16,0 12-1 0,-9-2-1 15,-1 2 0-15,-12 4 0 0,5 3 0 16,-2 3-1-16,-10-7-3 0,6 4-2 15,-1-5-1-15,-2 3-4 0,-6-5-10 16,2 5-18-16,-5-5-21 0,-9-3-43 16,-6-9-77-16,6-1 32 0,-20-7-97 0,5-5-225 15</inkml:trace>
  <inkml:trace contextRef="#ctx0" brushRef="#br0" timeOffset="39426.573">18298 12099 1180 0,'34'-79'53'0,"-14"41"1"0,-4 38 0 0,-2 25-22 16,-1 50-29 47,-6 46-1-63,6 27-1 0,-1 14 0 0,-4-20-49 15,-8-40-142 1,5-68 132-1,-2-34-193 1,9-47-582 0</inkml:trace>
  <inkml:trace contextRef="#ctx0" brushRef="#br0" timeOffset="39791.58">18609 11775 310 0,'1'8'163'0,"8"5"-64"16,1 6 36-16,0-11-37 0,-3 7-34 15,-1 10-8-15,8-5 1 0,-9-3-3 16,0 13-8-16,-2 7-9 0,4 1-8 16,-1 9-6-16,6 10-4 0,-4 1-4 15,12 18-4-15,-5-1-3 0,6 5-3 16,-5-3-1-16,8 10-2 0,-11-27-1 16,-3 2-4-16,-10-9-1 0,2-19-15 0,4-21-21 15,-17 2-1-15,2-8-1 0,-6-7-4 16,-1-7 0-16,9-3 0 0,-13-7 14 15,0 1 22-15,5-9 0 0,-2 5 0 16,4-5 6-16,-1 10 4 0,3-7 5 16,-1 2 4-16,-5-2 3 0,-6 4 2 15,-1-2 2-15,-4 11 4 0,3-3 1 16,-7 6-2-16,-4-8-2 0,0 8 0 16,5-8-2-16,-14-1-1 0,8 2-3 15,8 0 0-15,-1 6-2 0,4 5-3 16,11-4-8-16,1 1-16 0,3 3-25 0,11 2-45 15,-2-5-70-15,7-2 27 0,-3-13-104 16,16 2-189-16</inkml:trace>
  <inkml:trace contextRef="#ctx0" brushRef="#br0" timeOffset="39999.954">18779 12149 113 0,'54'-22'48'0,"-13"1"22"0,-27 1 9 15,8-6-8-15,-11 5 5 0,-11 4 10 16,-27 7 9-16,1-7-4 0,2 9-6 15,4-5-6-15,-16 11-5 0,6 2-9 16,-1 5-12-16,-4-3-10 0,-11 6-10 16,9 4-10-16,-10-4-6 0,2 4-5 15,-9-4-5-15,13 0 1 0,1-1-6 16,10-2-12-16,-7-5-17 0,28 2-21 16,-4-2-32-16,6-2-29 0,6 2-69 15,9-7 15-15,5 1-68 0,19 4-153 16</inkml:trace>
  <inkml:trace contextRef="#ctx0" brushRef="#br0" timeOffset="40380.002">19322 11699 273 0,'19'2'110'0,"-14"-2"-42"16,-5-7 34-16,0-6-39 0,-12 8-13 15,0 15-1-15,-1-8 4 0,-7-2 5 16,5 15 1-16,-2 6-2 0,-3 5-1 15,-3 0-2-15,-1 14-2 0,-6 2-3 16,2 12-6-16,-2 1-6 0,3 7-5 16,-3-2-9-16,3-5-4 0,12-3-5 15,8 10-4-15,6-11-2 0,1-2-3 16,15 13-5-16,6-9 0 0,5-13-3 16,0 2-3-16,9-10 0 0,4-12 0 15,8-12 0-15,-1 4 1 0,11-12 2 0,-3 0-2 16,-6-10 2-16,-13-13-1 0,-1-7-1 15,-11 1 0-15,-10 7-1 0,-9-3 1 16,-4 9 0-16,5 11 0 0,-10-14 2 16,-9 6-1-16,-7 4 1 0,-6-12 1 15,-7 9 0-15,-7 4 2 0,-4 1 0 16,-4 9 1-16,-1-4 0 0,0 2 0 0,1 5 4 16,-4 3-11-16,9-1-22 0,1-4-22 15,1-3-129-15,-4 4 73 0,4-8-130 16,-2 9-419-16</inkml:trace>
  <inkml:trace contextRef="#ctx0" brushRef="#br0" timeOffset="41978.696">1508 16537 112 0,'0'-9'90'0,"5"1"0"0,-9-4 3 15,3 7-6-15,1 2-1 0,0-1-3 16,-5 4-1-16,11 5-2 0,-6-5-4 16,7 12-2-16,-4 10-2 0,7 5-4 15,-6 6-4-15,-4-5-7 0,3 13-8 16,-3 4-8-16,-7 6-11 0,7 8-7 15,-6 16-8-15,6-1-5 0,-4-12-4 16,-6 6-3-16,2-8-8 0,6-8-6 0,-3-10-2 16,0-9 0-16,5-18-5 0,0-1-12 15,5-9-23-15,0-5-17 0,-8-10-49 16,8-5-67-16,3-19 20 0,-8-8-95 16,0-13-185-16</inkml:trace>
  <inkml:trace contextRef="#ctx0" brushRef="#br0" timeOffset="42262.714">1503 16575 94 0,'-2'-5'225'0,"2"2"-81"0,7-2-12 15,-1-2-35-15,1 0 47 0,1-6-80 16,2 6-9-16,12 0-2 0,0-4-4 16,6 2-1-16,6 9-1 0,12 0-2 15,-12 9-3-15,14-3-5 0,-3 6-8 16,5 7-7-16,4 2-8 0,-1 4-6 15,-4 0-6-15,11 16-3 0,-13-1-2 16,-7-9-2-16,-12-2-1 0,2 19-4 16,-26-9-3-16,-4-6 0 0,0 14 1 0,-7 8-2 15,-3-13 1-15,-20 3 1 0,3 10 0 16,-8-6-4-16,-5-4-6 0,0 3-11 16,-4-6-16-16,6-10-20 0,-2 1-27 15,0-13-34-15,6-6-34 0,6-6 6 16,-5-8-56-16,18-2-72 0</inkml:trace>
  <inkml:trace contextRef="#ctx0" brushRef="#br0" timeOffset="42590.198">2542 17091 278 0,'16'37'243'16,"-2"12"-104"-16,-8-8 24 0,-2 6-12 15,-4-12-78-15,-10 17-20 0,-4 3-5 0,8 7-8 16,-4-3-12-16,-2 2-12 0,-5-5-8 16,1-10-14-16,-1 1-14 0,5 2-4 15,-6-16-25-15,4-3-130 0,-7-6 64 16,1-9-73-16,3-10-471 0</inkml:trace>
  <inkml:trace contextRef="#ctx0" brushRef="#br0" timeOffset="46444.146">3282 16446 156 0,'3'7'222'0,"0"5"-128"0,-3-2 24 16,0 3 5-16,0-1-42 0,-1-2-44 16,-1 13 32-16,4-1 1 0,-7 10-2 15,5 4-9-15,-2 13-6 0,-3-4-7 16,8 3-8-16,1 18-6 0,-1-4-6 16,5-7-5-16,7 13-4 0,4 4-5 15,-9-17-3-15,2-1-3 0,-1-1-3 16,-9-9-1-16,0 1-2 0,3-12 0 15,-5-6-2-15,-2-7 2 0,2-2-11 16,-3-6-17-16,-6-4-28 0,3-3-44 16,-10-13-93-16,10-5 38 0,-9-7-118 15,-9-22-271-15</inkml:trace>
  <inkml:trace contextRef="#ctx0" brushRef="#br0" timeOffset="46959.28">3308 16508 249 0,'12'-2'160'16,"0"-4"-54"-16,-7-6 23 0,0-1-23 15,3-9-28-15,2 2-6 0,-3 7 1 16,0-9-1-16,-6 5-1 0,11 7-4 16,-2 3-4-16,3 1-4 0,4 2-5 15,5 4-8-15,-2 0-7 0,3 4-8 16,2-1-6-16,0 0-7 0,-8 1-6 15,6 1-6-15,-16 3-1 0,3 2 0 0,3-2-2 16,-11 6-1-16,3-1-2 0,-3 1 0 16,-12 6 0-16,5-5-1 0,-4 10 0 15,-9-2 0-15,8 4 0 0,0 6-1 16,2 2 0-16,-4-3-1 0,-1 2 1 16,-1-8-1-16,-1-7 0 0,2-3 0 15,4 11 2-15,-2-13 0 0,4 1 0 16,0 3 0-16,7-10-1 0,0 2 1 15,0-8 0-15,5-2 1 0,10 2-1 16,-1-4 1-16,6 2 0 0,8 2 2 0,11-4-1 16,-6-3 1-16,2 5-1 0,14 10 1 15,-3 5 0-15,-12-7 0 0,11 18 0 16,-5 2-1-16,-10-1 0 0,-5 6-1 16,4 11 0-16,-11-6 0 0,-3 9-1 15,-7 0 1-15,-8-1-1 0,-1-9 0 16,-11 2 0-16,-8-3-1 0,-2-4-2 15,-5-5-3-15,6 8-4 0,-8-3-4 0,3-2-6 16,-6 2-9-16,3-11-14 0,-11-7-18 16,7-9-24-16,-5-4 0 0,4-2-117 15,6-6 49-15,6-6-71 0,4-12-357 16</inkml:trace>
  <inkml:trace contextRef="#ctx0" brushRef="#br0" timeOffset="47285.445">4221 17096 410 0,'20'26'202'16,"-9"-3"-88"-16,-4 4 50 0,-4 4-56 15,11 4-42-15,-8 4-12 0,3 6-4 16,-4 2-7-16,-4-7-9 0,-1 5-14 16,-1-1-7-16,-1-6-7 0,-8 4-3 15,2 5-1-15,-6-2 2 0,-1-7-7 16,-3-1-19-16,5-15-28 0,-1-14-30 15,-1-8-105-15,3-8 46 0,4-12-119 0,8-12-298 16</inkml:trace>
  <inkml:trace contextRef="#ctx0" brushRef="#br0" timeOffset="47781.29">5079 16197 460 0,'22'4'141'0,"-9"-1"-57"0,-4-3 60 16,4 7-78-16,-10-12-15 0,1 5-3 0,-4 0-1 15,-9-2-5-15,8 2-6 0,-6 7-11 16,0-7-11-16,-6 0-3 0,-12 8-3 15,1-3-1-15,-9 2-1 0,-5 4-2 16,-2-4 1-16,13 3-1 0,-7 8 1 16,8-3 5-16,2 6 5 0,3 5 4 15,-3 3 4-15,11 9 2 0,-4 7 1 16,7 0 1-16,2 14-3 0,3-7-5 16,1 11-2-16,4-3-2 0,0 2-2 15,4-10-1-15,-1 17-1 0,4-16-2 16,1-1 2-16,4 1-2 0,3 4 0 15,7-13-2-15,-2-3 0 0,0-2 0 0,1-4-1 16,3-8-1-16,-4-7-2 0,-3-2-1 16,1-8-1-16,-6-3-1 0,-1-2 0 15,1-5-1-15,0 0 0 0,8 5 0 16,0-8 0-16,-4 3 0 0,3-10-1 16,1-4-4-16,-8-3-7 0,4-3-9 15,4-1-16-15,2 1-23 0,8-7-32 16,0 5-104-16,-5-11-16 0,-3-1 5 15,6-1-130-15,-3 8-6 0</inkml:trace>
  <inkml:trace contextRef="#ctx0" brushRef="#br0" timeOffset="47955.311">5387 16737 82 0,'-10'-18'113'16,"-2"3"-13"-16,-2 15 2 0,1-9 11 15,-14 6-20-15,4 0-7 0,-9-1-5 0,-4 11-4 16,-5-2-7-16,1-3-13 0,-5 9-10 15,2-4-10-15,9 11-5 0,-4-6-5 16,1-5-8-16,4 4-4 0,1 3-7 16,-1-6-22-16,6 6-33 0,10-16-117 15,1 9 71-15,5-1-130 0,11-6-395 16</inkml:trace>
  <inkml:trace contextRef="#ctx0" brushRef="#br0" timeOffset="48159.542">5492 16889 545 0,'23'60'165'0,"-4"-10"-93"16,-13 9 74-16,-1 5-102 0,-3-6-27 0,-4 7-6 16,2-5 1-16,-6-4-1 0,-8-10-2 15,-1 3-6-15,-2-14-4 0,2 12-11 16,0-14-25-16,-1 6-53 0,1-18-58 15,-5-14 33-15,-5 0-123 0,3-12-156 16</inkml:trace>
  <inkml:trace contextRef="#ctx0" brushRef="#br0" timeOffset="49038.556">6217 16160 307 0,'18'-11'220'0,"-1"4"-124"0,0 19 39 15,-2-4-18-15,-4-8-64 0,-7 20-14 16,-4 7 0-16,0 15 4 0,-4 4-1 16,-1 16-10-16,-1 7-8 0,-6 4-3 15,4-4-3-15,-6 3 1 0,-1-10-2 16,-1 4 1-16,0-10 1 0,3-8-5 16,3 7-2-16,0-1-4 0,3-14-2 15,6 0-2-15,-4-2 0 0,3-9-4 16,-3-14-4-16,5-10-3 0,-2-5-2 0,2-7 0 15,0-20 1-15,2-6-1 0,3-9 2 16,0-11 4-16,8 6 3 0,2-6 1 16,0 2 0-16,-1-16 0 0,6 9 0 15,-7-4 0-15,-1 0 0 0,-9 9-1 16,9 8 1-16,-5 6 0 0,-1-4 0 16,3 6 0-16,2-1-1 0,4 8 1 15,-1-9 0-15,4 11 1 0,-1 1 1 16,0 2 1-16,-7 3 1 0,3 22 0 0,7-5 2 15,-3 10 1-15,6 8 0 0,-1 3-1 16,-2 5 0-16,-3 4 0 0,3 9-1 16,-7-8-1-16,10 16-1 0,-1 3-1 15,16 6-1-15,-9-5 0 0,11 13 0 16,-8-16-1-16,1 9 0 0,-9-10-1 0,2 5 0 16,-6-11 0-16,-1 11-1 0,-4-15 0 15,-7-4 0-15,-1-14-1 0,-2-1-1 16,-5-13 0-16,0 7-2 0,0-14 0 15,-9 9 1-15,-1-5-1 0,0-2 0 16,-1-4 1-16,-3-3 0 0,1-1 2 16,-9-4-1-16,-3-8 1 0,-3 4 1 15,-2-6-1-15,-4 13 2 0,9 3-1 16,-3 11 2-16,1-4-1 0,-5 11 1 0,9 1 0 16,-4-6 0-16,1 5 0 0,-1 8 0 15,8-15 0-15,-1 5 2 0,4-5-1 16,6 0-8-16,0 2-18 0,-2-4-27 15,7-3-38-15,-2 3-98 0,-3-5 41 16,5-4-117-16,5-8-281 0</inkml:trace>
  <inkml:trace contextRef="#ctx0" brushRef="#br0" timeOffset="49258.548">7273 16903 453 0,'28'38'216'0,"-23"-5"-144"16,7 1 65-16,-6 9-70 0,-4-13-33 0,-10 12-35 15,-11 0 26-15,1 5-2 0,3 5 1 16,-12-2-7-16,0-3-6 0,11 6-5 16,-8 2-2-16,3-13-10 0,-6-2-24 15,-1-5-125-15,2-8 79 0,-2-15-108 16,3 6-453-16</inkml:trace>
  <inkml:trace contextRef="#ctx1" brushRef="#br0">898 7111 0,'0'0'0</inkml:trace>
  <inkml:trace contextRef="#ctx0" brushRef="#br0" timeOffset="50392.496">8781 16366 340 0,'18'-5'125'0,"-16"2"-44"0,0-17 45 0,3 0-50 16,-5-7-19-16,1 0 1 0,-2 12 2 15,-4 2-3-15,10 3-8 0,-5 1-7 16,-19 1-4-16,1 8-4 0,-12 8-3 16,-5 6-3-16,-12 12-1 0,14 14-1 15,-7 9-4-15,-9-1-5 0,7 13-1 16,4-1-3-16,-5-5 0 0,6 5-2 15,12-6 1-15,8-9 0 0,9 5 2 16,8-8-1-16,0-2 1 0,15 8-1 16,13 2-2-16,2-15-1 0,7 7-3 15,6-3-2-15,1-11-3 0,-4-6 0 0,2 1-1 16,4-8 0-16,-4-5-2 0,5-3 0 16,0-7-4-16,-2-3-7 0,-10-2-8 15,0-9-16-15,-15-7-18 0,0-1-155 16,0-3 83-16,0-4-110 0,-1-1-528 15</inkml:trace>
  <inkml:trace contextRef="#ctx0" brushRef="#br0" timeOffset="50632.496">9403 16846 239 0,'15'25'270'0,"-2"-2"-126"0,-13-1 17 15,-7 8 5-15,12 5-81 0,-11 5-25 16,-1 15-8-16,-8 6-5 0,1 9-5 16,-4-5-11-16,-4 3-12 0,-1 8-7 15,6-3-4-15,-4-13-3 0,2 9 0 16,4-2-1-16,-5-20-7 0,3 1-14 16,9-6-22-16,1-17-57 0,-1-17-97 15,8-8 51-15,2-11-133 0,3-13-310 16</inkml:trace>
  <inkml:trace contextRef="#ctx0" brushRef="#br0" timeOffset="51128.624">10602 16206 392 0,'13'-5'238'0,"4"5"-125"0,-10 1 42 16,-4 1-45-16,-3-4-54 0,0-4-18 0,-20-1-4 15,-2 14 2-15,-9-14-2 0,-8 0-5 16,-14 2-7-16,3 5-7 0,4 7-4 16,-7-4-2-16,1-6-2 0,2-1-1 15,-2 11-1-15,-1-3 0 0,6 7-1 16,4-1 0-16,4 15 5 0,13 2 4 16,2 6 3-16,4-1 1 0,8 5 2 15,6-10 1-15,4 6 1 0,2-6-1 16,2 1-3-16,9 11-2 0,3-4 0 15,-1-2 0-15,-3 2-2 0,14 14 0 16,-8-4-4-16,-2 5-1 0,6 0-1 16,0 5-2-16,-12-14-1 0,4 0-1 0,-4-2-1 15,-3 4 0-15,-3-11-1 0,-2-2-4 16,0-3-5-16,0-7-8 0,-2-13-15 16,0-1-23-16,6-4 71 0,-8-2-244 15,1-8 115-15,0-2-69 0,6-4-791 16</inkml:trace>
  <inkml:trace contextRef="#ctx0" brushRef="#br0" timeOffset="51304.509">10458 16697 490 0,'-5'12'199'15,"4"-2"-123"-15,-1-7 69 0,-11 7-75 16,-6-20-48-16,-18 5-13 0,-6-8 4 0,-5 21 7 15,6-10 1-15,-18 16-1 16,13-19-10-16,-8 18-162 0,0-3 102 0,-24 0-86 16,12-5-621-16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28:07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 4559 128 0,'14'13'119'0,"-8"-9"-41"0,-6-6 7 15,2 2-7-15,-2-7-27 0,-3-1-10 16,-9-15-1-16,5 9-1 0,5 6 0 16,-6-4 0-16,1 4 1 0,4 6 2 15,10 2 1-15,-7 0 2 0,-7-8 1 16,7 8-1-16,0 2-1 0,0-1-3 15,0 6 1-15,-3 0 0 0,3 4 0 16,1 4-4-16,-2 12-1 0,-6 7-2 16,-3 7-2-16,0 6-4 0,7 7-6 15,-4-1-5-15,-1-3-4 0,3 9-4 0,3-2-1 16,-3 1-4-16,5-11-1 0,-8 1-1 16,6-8-2-16,-8-11-2 0,3-9-4 15,7 0-7-15,-1-13-12 0,-6-6-14 16,2-1-20-16,3 0-19 0,7 0-18 15,-3-3-19-15,-10-14-17 0,9-9-13 16,4-3-2-16,4-6 14 0,-3-5 21 16,-6 6 21-16,2 6 26 0,8-12 28 15,0 13 25-15,8 0 18 0,-3-8 8 16,-1 9 0-16,2-3-1 0,-7-3-2 0,-9 1-3 16,-5 9-2-16,5-1-1 0,-4-3-1 15,4 6-1-15,-3 0-1 0,3 0 0 16,-3-6 10-16,4 4 10 0,-6 2 9 15,10 0 22-15,-10-5 13 0,9 15 13 16,-1-4 12-16,0-6 0 0,-3 19-2 16,4-11-4-16,1-3-15 0,3 3-10 0,1 4-7 15,4 4-13-15,0 1-8 0,-6-2-6 16,13 5-6-16,-3 2-3 0,-2-4-4 16,0 7-5-16,5-3 1 0,2 6-2 15,3 9 0-15,-4-2-1 0,4-2-1 16,-6 9-1-16,-4 5-1 0,-4 1-1 15,-2 4-1-15,-6 8 0 0,-3 0-1 16,-8-10 0-16,-6 2-1 0,-2-5 0 16,-8-1-1-16,-2-2 1 0,2 6-2 15,-1-3 1-15,-2-11-1 0,1 1-1 16,-4-17 0-16,3 7-2 0,-7-6-2 0,9 1-6 16,5-2-6-16,4 0-8 0,6-2-10 15,3 9-13-15,7-12-17 0,7-2-15 16,-7 1-92-16,-2-1 46 0,7-3-70 15,-2-7-297-15</inkml:trace>
  <inkml:trace contextRef="#ctx0" brushRef="#br0" timeOffset="323.112">1245 5104 286 0,'4'25'142'0,"-3"-10"-68"15,1-3 38-15,-2 0-38 0,0-4-26 16,0-8-6-16,-7-5-7 0,1-2 6 16,-1-6-3-16,0-2-4 0,1-5-1 15,-1 5 0-15,-3-5 2 0,0 1 1 16,2 4 1-16,-4 2-2 0,10-2-2 16,-5 3-3-16,-1-1-4 0,0-6-4 15,-2 6-5-15,6 0-3 0,4-2-3 16,0 1-4-16,4-6-4 0,1-2 0 15,1 1-2-15,9 2 1 0,-1 1 0 0,-6 15-1 16,11 3 2-16,-1-4 0 0,-8 2-2 16,-3 1-6-16,6 2-11 0,-3 1-15 15,0 3-20-15,8 4-30 0,4 2-44 16,-10-4-63-16,3 8 21 0,0 2-83 16,2-7-150-16</inkml:trace>
  <inkml:trace contextRef="#ctx0" brushRef="#br0" timeOffset="602.996">1474 4972 185 0,'19'2'136'0,"-4"-1"-16"0,-4-1 4 16,4 0-22-16,10-3-17 0,-1-9-12 16,4 1-11-16,6-4-14 0,-4-1-13 15,-5-12-8-15,-7 3-6 0,-5-2-6 16,-1 6-4-16,-9-6-3 0,-4 13-3 16,1 1-1-16,-5 13-2 0,3-3 1 15,-13 3-1-15,2 5 2 0,-9 15-1 16,-3 0 2-16,-7 2-1 0,12 8 1 15,-2 0 0-15,9-5 1 0,6 3 2 16,1-1 1-16,11 0 1 0,3-2 1 16,-8-9-1-16,13 3 0 0,8-11-2 0,0-1-4 15,3-2-4-15,6-3-5 0,8-2-2 16,-3 1-9-16,10-2-17 0,-8-1-23 16,1-3-33-16,-9 3-76 0,-7-4 33 15,-12-11-92-15,-4 0-219 0</inkml:trace>
  <inkml:trace contextRef="#ctx0" brushRef="#br0" timeOffset="8028.183">1015 5651 178 0,'13'13'124'0,"-4"-6"-41"0,-3-6 18 15,-1 3-13-15,0-4-25 0,-3 1-6 16,-4-1 0-16,4 2 1 0,3 3-2 15,-8 8-2-15,3 4-4 0,-7 0 2 16,5 5 2-16,-4 6 0 0,-3-1-2 16,2 4-4-16,2 11-3 0,4-7-3 15,-1 10-5-15,-1-3-6 0,6-2-5 16,-1 0-5-16,-1 4-4 0,4-6-5 16,-3 9-3-16,3-8-2 0,-3-1-3 15,3 0-1 1,-3-9-2-16,-2-4-1 0,-2-3-1 0,2-4-2 0,0-5-15 0,2-4-13 15,-7-1-22-15,3 2-32 0,2-10-33 16,-2-3-93-16,-1-4 32 0,6-15-91 16,-3 2-245-16</inkml:trace>
  <inkml:trace contextRef="#ctx0" brushRef="#br0" timeOffset="8284.891">1252 6090 167 0,'0'-12'212'0,"-3"12"-92"0,3 5 14 0,-5-13 11 15,-4 3-59-15,-1 3-22 0,-3-3-1 16,-9 7-4-16,-6-5-4 0,3-2-11 16,-9 3-11-16,4 2-6 0,-1-3-5 15,4 1-3-15,-3 2-4 0,6 2-3 16,8 8-4-16,-3-9-4 0,4 4-2 15,-1-10-2-15,-3 5-18 0,-4-6-24 16,3-8-38-16,6 1-105 0,8 0 54 16,6 4-126-16,5-2-321 0</inkml:trace>
  <inkml:trace contextRef="#ctx0" brushRef="#br0" timeOffset="8592.889">1610 5819 404 0,'20'22'152'0,"-20"-17"-45"0,6 2 45 16,-14-1-65-16,11-2-21 0,-3 13-4 15,7-4-3-15,-7 9-6 0,3 6-10 16,-6 4-9-16,6-4-7 0,1 6-3 15,-6-1-2-15,-5-5-3 0,2 13-3 16,10 4-3-16,0-3-1 0,2-7-2 16,-10 10-1-16,9-10-2 0,-6-2-3 15,0-3 0-15,7-5-3 0,-7 2-3 0,0-2-8 16,-2-10-17-16,-3-1-24 0,4-8-40 16,-4-1-107-16,-9-8 50 0,6-12-118 15,8-5-328-15</inkml:trace>
  <inkml:trace contextRef="#ctx0" brushRef="#br0" timeOffset="8842.027">1810 6088 243 0,'-3'-5'144'0,"3"5"-29"0,-7-6 21 16,7 7-23-16,-8-16-20 0,-6 9-3 15,1-1-9-15,0 0-6 0,-8 1-12 16,3 7-12-16,5-9-12 0,-9 15-8 16,2-1-9-16,3-1-4 0,-6-1-5 0,-4 6-4 15,12-14-4-15,-5 4-3 0,-3-3-9 16,4 3-18-16,6 2-24 0,1-4-89 16,-3-5-55-16,3-4 28 0,4 2-142 15,8 11-152-15</inkml:trace>
  <inkml:trace contextRef="#ctx0" brushRef="#br0" timeOffset="9143.889">2219 5646 254 0,'14'25'186'0,"-8"-10"-79"0,-6 3 31 0,7 4-16 16,0 5-41-16,-7-7-17 0,-5 6-3 16,3-1 2-16,0 0-8 0,-9 1-11 15,1 0-7-15,6 6-9 0,4 5 4 16,-1 3-2-16,-4 5-5 0,8 2-4 16,7-2-4-16,0 5-4 0,-8-10-4 15,-1-3-4-15,6 3-4 0,0-6-2 16,-7-9-5-16,6 0-13 0,-6 0-27 15,7-12 29-15,-5-6-182 0,-2-7 86 16,5-7-95-16,6-11-576 0</inkml:trace>
  <inkml:trace contextRef="#ctx0" brushRef="#br0" timeOffset="9327.901">2435 5983 303 0,'-14'5'184'0,"-1"-5"-79"0,-8 4 40 16,1-13-29-16,-1 7-47 0,-2-4-15 16,-10-1-4-16,0-1-3 0,-2 9-14 15,2-6-16-15,-7-1-15 0,4 6-19 16,8 3-144-16,-7-3 87 0,2-12-100 16,6 7-525-16</inkml:trace>
  <inkml:trace contextRef="#ctx0" brushRef="#br0" timeOffset="11072.986">2862 5868 374 0,'14'18'125'0,"-9"-18"-57"0,-4-6 51 16,-1 1-58-16,5-2-20 0,2 5 4 15,-5-10 6-15,4 12 4 0,6-6-1 16,-3-3-3-16,-1-2-2 0,12 2-2 16,-2-2-3-16,2-3-2 0,-11 4-4 15,7-3-4-15,-2 1-5 0,1-1-5 16,-3 1-5-16,6 2-3 0,14 3-4 16,-6-1-3-16,-4 3-2 0,3 5-1 15,-5 2-1-15,-16 9-2 0,6-2 1 0,-10 4-1 16,3 7-1-16,-5 14-1 0,1 6 0 15,-14 0 0-15,-6 2-1 0,-2 4-2 16,-10-9 0 0,-4 2-1-16,-2 9-1 0,6 1 0 15,-4-4 1-15,6 2-1 0,9-12 1 0,3 0 1 0,6-9 1 16,-4-5 1-16,11-3-1 0,-4-5 1 16,10-6 0-16,-2 0-1 0,4 6 1 15,14-11 0-15,1-2 2 0,7 0 0 0,-1 0 1 16,4-7 1-16,-2 7 0 0,11-3 0 15,-2 3-1-15,8-4 0 0,-6 1 0 16,-1 0-2-16,-13-6 1 0,5 3-1 16,-14-1 0-16,1 2-6 0,-1-2-11 15,-1 1-20-15,-6 4-25 0,3-10 10 16,-8 10-155-16,4-9 63 0,2-9-79 16,5 6-481-16</inkml:trace>
  <inkml:trace contextRef="#ctx0" brushRef="#br0" timeOffset="11560.722">3576 5778 249 0,'23'13'185'0,"-5"-5"-65"0,-2-6 28 0,-5-4-14 16,-2-6-41-16,-3-4-11 0,-6 1 1 16,9-4-3-16,-3 1-10 0,-2 2-14 15,6 2-12-15,3 7-7 0,14 0-6 0,-7-4-7 16,2 7-5-16,3-5-5 16,-5 2-3-16,-5-7-2 0,5 3-3 0,-2 7 0 15,-3 0-2-15,5 0 1 0,0 12-1 16,-8 1 0-16,-9 2-1 0,-3 0-1 15,0 5-2-15,-13 0-4 0,-7 17-7 16,3-2-2-16,-10 0-4 0,-1 5-2 16,1 2-2-16,-6-8-2 0,1 1 5 15,12 10 3-15,0 0 4 0,0-8 2 16,12 9 4-16,-4-5 2 0,4-11 3 16,8 6 1-16,0-5 0 0,1-8 0 15,6-8-1-15,6 2-1 0,1-11-3 0,6-2-1 16,10-3 1-16,7-1-1 0,8-13 1 15,1 0 0-15,3-9 1 0,-2 2 4 16,-1-2 0-16,-1 10 0 0,-4-1 1 16,-5 8-13-16,-4-2-22 0,0-1-28 15,-10 1-129-15,-12 1 70 0,-9-4-131 16,-1 5-415-16</inkml:trace>
  <inkml:trace contextRef="#ctx0" brushRef="#br0" timeOffset="12863.2">4807 5575 257 0,'10'2'119'0,"-10"5"-12"15,0-2 28-15,0-9-31 0,-2 4-16 16,2 5-3-16,2 2 2 0,-4 8-9 15,-4 5-14-15,-3 5-14 0,11 2-9 16,-14 8-5-16,-1-1-3 0,-1 6-5 0,8 6-5 16,6 8-3-16,-9-11-2 0,9 8-4 15,2-1-2-15,-2-10-3 0,0 2-2 16,3-4-3-16,-1-3-1 0,5-3 0 16,-1 5-2-16,3-6-2 0,-4-1-21 15,0 2-22-15,-8-10-160 0,3-17 95 16,0-5-141-16,3-5-546 0</inkml:trace>
  <inkml:trace contextRef="#ctx0" brushRef="#br0" timeOffset="13049.21">4915 6065 356 0,'4'-3'163'0,"-4"-7"-78"0,-7 1 50 15,-1-2-45-15,-14-4-32 0,2 6-7 16,-5 9 2-16,-5-5 0 0,-4 0-10 15,1 4-11-15,-5-6-11 0,-4 14-8 16,2-2-5-16,-2-12-2 0,2 10-9 0,2 2-20 16,7 0-143-16,-7-5 88 0,5 2-109 15,-1 10-523-15</inkml:trace>
  <inkml:trace contextRef="#ctx0" brushRef="#br0" timeOffset="14128.341">5348 5671 284 0,'3'13'192'16,"3"-5"-88"-16,-5-4 38 0,-1-9-18 16,7 6-47-16,-7-1-10 0,0-3-1 15,3-2 3-15,2-3-6 0,0-2-12 16,-3 3-9-16,-2-1-7 0,10-6-4 15,-2 7-3-15,4-4-4 0,-2 2-3 16,10 3-4-16,-2 1-3 0,1 10-2 0,-3 1-3 16,5-4-2-16,-6 10-2 0,3 6-1 15,-3 6-2-15,-2 1-4 0,-8 10-3 16,-3-2-5-16,-2 12-4 0,-13-5-7 16,6 6-5-16,-8 5-6 0,-5 5 0 15,-3-16 1-15,-8 6 1 0,5-2 7 16,-8-11 4-16,8-8 7 0,4 9 7 15,14-12 2-15,-8-1 2 0,10-7 3 16,2 4-1-16,4-11 0 0,5-7 2 16,2 5 1-16,-5-10 3 0,11 6 1 0,1 3 1 15,6-11 1-15,0-3 1 0,6 10 0 16,3-3 0-16,3-4-3 0,-4-10-1 16,7 7-1-16,5-3-2 0,-3 0-1 15,-7-1-5-15,2 6-10 0,-6-4-21 16,-9 5-19-16,-4-4-138 0,1-9 73 15,-4-4-117-15,2 4-456 0</inkml:trace>
  <inkml:trace contextRef="#ctx0" brushRef="#br0" timeOffset="14497.34">5940 5739 288 0,'20'2'212'0,"0"-2"-99"15,-7-2 35-15,-1-11-16 0,8 6-58 16,6-6-14-16,5 4-2 0,-3-4-1 16,9 1-6-16,-9-1-12 0,0 5-10 15,-1 3-6-15,-5 5-4 0,-9 0-3 16,1 5-2-16,-4-4-3 0,-10 11-3 16,1 3-3-16,-2 5-1 0,-3 8-2 15,-4 16-1-15,-7-2-1 0,-5-1-1 16,-5 1-3-16,3 5-1 0,-3-7-1 15,-2-1-2-15,4 2 0 0,-4 0 1 0,2 0 1 16,3-6 2-16,16 6 1 0,-6-10 2 16,12 4 2-16,5-15 0 0,0 2 1 15,8-3 0-15,4-1 0 0,8-8 0 16,5 2-1-16,4-12-1 0,4 0 1 16,4-2-2-16,0-5 0 0,-4-6 0 15,4 0-3-15,-7 1-10 0,-3 0-17 16,-4 9-15-16,-1-2-143 0,-14-2 77 15,-6 0-111-15,-7 1-478 0</inkml:trace>
  <inkml:trace contextRef="#ctx0" brushRef="#br0" timeOffset="15047.463">7009 5711 385 0,'8'8'140'16,"-3"-8"-57"-16,0 7 56 0,-3-2-59 15,-1-9-21-15,3 9-3 0,-3 2 5 16,-1-2 2-16,2 9-11 0,-2 2-10 16,0 4-6-16,0 5-3 0,-2 2-2 15,1 8-3-15,1-8-4 0,-4 6-4 16,3 13-3-16,2 4-4 0,3 3-3 15,-3 2-4-15,-1 4-3 0,5-4 0 0,-3-8-2 16,3-5-4-16,-3-2-20 0,4-10-19 16,-6-7-156-16,-1-16 91 0,-4-7-135 15,10-4-528-15</inkml:trace>
  <inkml:trace contextRef="#ctx0" brushRef="#br0" timeOffset="15247.35">7117 6082 220 0,'-3'-4'93'0,"-14"4"-24"15,-10-8 34-15,6 0-25 0,-1 9-14 16,-6-1-2-16,-2 0-3 0,3-1-3 0,-7 4-17 16,8-5-15-16,2 1-16 15,-1-4-12-15,5 5-6 0,5-7-14 0,-12 7-103 16,9-12 56-16,3 11-65 0,-5-6-367 15</inkml:trace>
  <inkml:trace contextRef="#ctx0" brushRef="#br0" timeOffset="16090.612">7324 5677 315 0,'24'7'178'16,"1"1"-87"-16,-7-8 42 0,-1-1-32 15,10 1-41-15,-7-7-14 0,-7-1 1 16,5-2-1-16,6 1-8 0,-4 3-12 16,0-8-9-16,0 6-6 0,-2 3-2 15,-1-2-1-15,-5 7 1 0,-4 2-2 16,5 9 0-16,-3-2-1 0,-3 11-2 0,-7-2 0 16,0 7-2-16,-3-1-1 15,-11 1-1-15,1 2 0 0,-4 1 0 0,4-1-1 16,-7 6 0-16,2-6 0 0,-4-10 0 15,4 3 0-15,2-9 1 0,5-2-1 16,4 4 0-16,7 4 1 0,0-7-1 16,-2-5 1-16,4-5-1 0,-2-5 0 15,5 5 0-15,3-15 0 0,2 0 0 16,7 10 1-16,7 3 0 0,-6-5 1 16,2 9 2-16,7 6 0 0,-7 9 3 15,0-3 0-15,0-3 2 0,0 14 0 0,-7-16 0 16,1 11-1-16,-8 5 0 0,-1 2-1 15,-5 3-2-15,-5 0 0 0,5-2-2 16,-8-1 0-16,-5 1 0 0,-7 4-1 16,-2 3 0-16,-3-1 0 0,3-8-1 15,-3 3 1-15,0-8-1 0,7-1-3 16,-2-6-7-16,3 3-20 0,2-11-27 0,8-6-120 16,-8 0 67-16,10-10-119 15,5-6-389-15</inkml:trace>
  <inkml:trace contextRef="#ctx0" brushRef="#br0" timeOffset="16576.338">7969 5615 261 0,'27'0'163'0,"-15"2"-31"0,3-9 22 16,0 2-24-16,-2 4-30 0,0 1-7 15,6 0-7-15,-4 0-12 0,-2 0-16 16,7 5-15-16,5-4-11 0,-1 6-7 16,-4-2-6-16,5-5-4 0,-12 2-3 15,-3 3-3-15,2 3-3 0,-12-1-2 16,0 1-1-16,-2 6-2 0,-3-1-1 0,-6 5 0 16,-5 6-2-16,1 2 1 0,0 6 0 15,5 2 0-15,-3-13 0 0,-7 4 1 16,10-4-1-16,-8-8 1 0,-2 7 0 15,6 0 0-15,4-10-1 0,-2 0 1 16,11 7 0-16,-9-21-1 0,6 6 0 16,1-2 0-16,1-13 1 0,9 13 0 15,1 1-1-15,-1-7 2 0,6 11-1 16,9-7 0-16,2 4 1 0,2-2-1 16,-4-5 1-16,6 10 0 0,4 1 0 15,-5-11 0-15,-4 17 0 0,11-10 0 0,-4 15 0 16,-2-14 0-16,6-3-1 0,-6 8 0 15,-6 2 1-15,-2-1-1 0,-14 17-1 16,1-4 0-16,-7 5-4 0,0 8-2 16,-7-2-3-16,-14 4-7 0,-11-2-5 15,-10 12-5-15,-8-5-9 0,0 0-12 16,-5-7-21-16,8 1-123 0,10-14 72 0,-8-8-99 16,2-9-426-16</inkml:trace>
  <inkml:trace contextRef="#ctx0" brushRef="#br0" timeOffset="31938.353">1523 15397 250 0,'6'6'116'16,"1"-11"-19"-16,-4-6 20 0,-6 1-37 16,10 8-8-16,-2-3-1 0,-4-4 0 15,-7 3-2-15,-1-1-3 0,4 7-3 16,3 2-1-16,0-1-1 0,-4 11-3 16,4 2-5-16,-3 7-7 0,13 6-6 15,-12 8-5-15,9 2-6 0,-12 13-7 0,12-5-5 16,-14 10-4-16,10-1-5 0,-3 6-2 15,4-2-1-15,6 14-2 0,5-5-2 16,-5-3-4-16,8-4-7 0,-6-15-13 16,-9-10-18-16,7-8-26 0,0-5-36 15,-3-16-55-15,3 1-57 0,3-7 13 16,-3-8-94-16,10-2-117 0</inkml:trace>
  <inkml:trace contextRef="#ctx0" brushRef="#br0" timeOffset="32155.341">1845 16174 355 0,'-3'10'164'0,"1"-3"-73"16,0-4 46-16,-9-8-46 0,-4 7-29 15,1 1-5-15,-1-3-1 0,-8-5 1 16,-4-4 1-16,-6-1-10 0,-11 4-8 16,-8-3-5-16,11 3-5 0,-8-1-6 15,3 2-4-15,5 10-6 0,-2-7-4 16,-10 6-5-16,7-13-3 0,11 9-10 0,-5-5-17 15,5-3-27-15,10 0-31 0,3 4-112 16,1-9 50-16,14-2-112 0,7-5-334 16</inkml:trace>
  <inkml:trace contextRef="#ctx0" brushRef="#br0" timeOffset="32422.016">2117 15350 487 0,'-6'0'205'15,"-1"8"-90"-15,-6-8 61 0,-14-8-74 16,0 3-34-16,-1-2-11 0,-12-1 0 16,-9 3-3-16,2 3-10 0,-1 0-12 15,-10 4-10-15,11-4-4 0,-2-3-5 0,1 5-4 16,8 5-2-16,6-10-2 0,1 5-2 15,13-6-6-15,0 6-13 0,-2-5-18 16,-5-9-21-16,7 1-156 0,0 3 81 16,7 0-119-16,3-7-527 15</inkml:trace>
  <inkml:trace contextRef="#ctx0" brushRef="#br0" timeOffset="33670.654">2218 15250 364 0,'8'11'128'0,"-8"-11"-48"0,10 7 47 15,-13-7-60-15,9 7-22 0,-6-11-3 16,4 8 4-16,-4 2 1 0,5 3-4 16,-9-8-4-16,4 13 1 0,-5-8 2 15,4 19 3-15,2-3-2 0,3 17-5 16,-14-4-4-16,10 5-6 0,0 0-4 0,-7 8-6 16,14-2-4-16,-7 2-3 15,6 0-1-15,8 8 0 0,-1-1 0 0,2-3 0 16,2-1 0-16,-7-7-1 15,3-11-1-15,1-4-3 0,-1-4-6 0,-3-17-5 16,0 4-5-16,2-12-2 0,-4-7-1 16,5-6-1-16,-1-14 2 0,-2 2 2 15,7-3 5-15,-7-6 2 0,-4-1 1 16,8-3 1-16,-7 1 1 0,-4-10 0 16,-1 7 0-16,-4-2 0 0,-3 0 0 15,0-9 0-15,-5 2 0 0,0 1 0 0,-4 2 0 16,8 1 1-16,2 15-1 0,-2-8 1 15,-1 3 0-15,2-12-1 0,-2 5 1 16,7-6 1-16,0 2-1 0,7 5 0 16,5 7 1-16,4 9-1 0,4 2 1 15,-1-1 1-15,-6 13 1 0,2-3 1 16,-1 4 0-16,-6 10 1 0,4 4 1 0,1 2 0 16,-5 1 0-16,4 0 0 0,3 3-1 15,-8 1 0-15,-1-1-1 0,1 4 0 16,0 3 0-16,0-7 0 0,-1 3 0 15,1-3-1-15,6-3 2 0,1 1-1 16,-8-1 0-16,8 1 1 0,-8 2-1 16,-1-2 1-16,2-1 1 0,-5 1-1 15,-2 1 0-15,0-2 0 0,5 3 0 0,-2 6 0 16,4 8-1-16,-1-3 1 0,1 1-1 16,-2 5 1-16,0-5-1 0,-3-6 1 15,4 8 0-15,1 9 0 0,8 14 1 16,-1 5 0-16,1 8 0 0,-2 2-2 15,5 0 1-15,7-1-2 0,-1-7 0 16,13 6-3-16,-1-11 0 0,11-4-1 16,-7-10-1-16,9-7-2 0,-9-19 0 15,5 1-2-15,-8-10-1 0,-4-19 1 16,2-8-1-16,3-9-1 0,-2-9 2 0,-8-17 0 16,2 2 2-16,-17-14 1 0,-6 6 0 15,-7-6 1-15,-3 20 0 0,-6-6 0 16,-9 19-1-16,-2 10-2 0,-2 6-11 15,0 4-6-15,1 4-8 0,2-5-12 16,-2 2-19-16,4 3-21 0,7 6-41 16,0-3-71-16,2 8 37 0,3 4-90 15,3-3-231-15</inkml:trace>
  <inkml:trace contextRef="#ctx0" brushRef="#br0" timeOffset="34005.33">3773 15174 271 0,'3'20'317'16,"9"-5"-127"-16,0-11 11 0,-4-1-1 0,7 0-89 15,-5-8-36-15,0-6-12 0,-3 7-11 16,6-7-16-16,-13 2-12 0,7-2-10 16,-1-3-6-16,1 9 0 0,0-3-8 15,-7 3-9-15,0 3-11 0,0 2-18 16,0 0-183-16,-5-1-4 0,1 7 19 15,-4 1-201-15,8 0-37 0</inkml:trace>
  <inkml:trace contextRef="#ctx0" brushRef="#br0" timeOffset="34125.324">3775 15702 438 0,'11'26'205'15,"6"-13"-159"-15,-10-13 67 0,3-5-75 16,0-8-39-16,-10-6-152 0,0-3 99 15,0-11-54-15,-2 3-416 0</inkml:trace>
  <inkml:trace contextRef="#ctx0" brushRef="#br0" timeOffset="53051.09">5116 15348 114 0,'-2'-3'137'0,"2"9"-59"0,9 4 9 15,-3-8-2-15,-2-2-24 0,-4-7-25 16,-4-1 8-16,8 1-5 0,-4 2-7 16,1-6-4-16,-1 7-2 0,5 1-2 15,-3 0 0-15,10-1 0 0,-2-4 1 16,3 6 2-16,5-3-2 0,3-6 0 15,-8 2-3-15,2 3-2 0,-2-1-2 0,1 5-3 16,1-9-4-16,5 2-2 0,0 4-3 16,0-5-1-16,0 0-2 0,0 0 1 15,0-2-1-15,0 6 2 0,8 6-1 16,-1 0 2-16,-7 5 0 0,0 5 2 16,0 8 2-16,-8 0 2 0,-2-1 1 15,-3 10 1-15,-4 1 1 0,0 4 2 16,1 10 0-16,-8 0-1 0,1 9-1 15,-7-4 0-15,0 10 1 0,-2 8-1 16,-8-3-1-16,4 0-1 0,-11 7-2 16,-3-18-2-16,-5-1-2 0,0 1-2 0,-7-16-2 15,5 0-2-15,-3-2-1 0,-2-8-2 16,7-11-1-16,2 1 0 0,-2-15-2 16,10-7-2-16,5 7 0 0,-2-15-1 15,10-3 0-15,5 3 0 0,1-10 2 16,4-6 1-16,2 6 1 0,2-8 3 15,8 1 1-15,0 4 2 0,0-1-1 0,3 9 1 16,4 0-1-16,-4 0 1 0,7 7 0 16,0 1 0-16,5 4 1 0,-8 8-1 15,17-2 1-15,-6 4-1 0,-1-1 1 16,3 4-1-16,6 7 1 0,-5 1-1 16,-3 1 0-16,7 1 0 0,0-2 0 15,-2 1 0-15,1 4 0 0,1-3-1 16,-3 0 0-16,-11 0 0 0,6 4 0 15,-7-4 0-15,0-2-1 0,0 5-4 16,-5-3-4-16,4-1-10 0,-11-11-15 0,-1-8-21 16,-1 5-35-16,-6-2-96 0,0-11 45 15,7-5-95-15,-10-1-303 0</inkml:trace>
  <inkml:trace contextRef="#ctx0" brushRef="#br0" timeOffset="53369.285">6087 15432 262 0,'6'13'164'0,"-4"-6"-54"0,3-1 25 0,2 3-29 16,-6-4-29-16,11 10-11 0,-2 3-4 15,0 2-7-15,-2 0-8 0,-3 0-10 16,-1-3-7-16,2 15-6 0,4-4-3 16,-6 4-3-16,2 3-3 0,1 5-3 15,-5-6-1-15,3 6-2 0,1 0 0 16,1-3-2-16,-2 3-1 0,2-8-1 16,-4-6-2-16,2-2 1 0,-5 1-6 15,0-19-7-15,0 10-33 0,5-8-30 16,-10-8-114-16,5-15 61 0,0 0-137 15,7-24-335-15</inkml:trace>
  <inkml:trace contextRef="#ctx0" brushRef="#br0" timeOffset="53582.283">6332 15689 262 0,'-2'13'212'0,"-1"-11"-113"0,-2 3 33 0,-7-5-20 16,-3 0-42-16,2 0-15 0,-4-7-16 15,-4 2 14-15,-4 4-5 0,4-4-9 16,-7 5-9-16,5 5-9 0,-9-5-6 16,5 1-4-16,-5 4-3 0,11-5-3 15,-8 0-11-15,4-6-22 0,9-3-35 16,-3 3-35-16,-1-8-76 0,20-7 23 16,2 2-108-16,5-2-173 0</inkml:trace>
  <inkml:trace contextRef="#ctx0" brushRef="#br0" timeOffset="53941.287">6431 15311 418 0,'23'14'191'0,"-10"-3"-76"0,7-17 48 15,6 6-59-15,-6 5-34 0,3-15-12 0,0 1-2 16,2 3-5-16,0 4-9 0,11-1-11 15,-3 13-8-15,0-10-4 0,-6 8-4 16,1-10-2-16,-17 4-2 0,-5 6-3 16,-4 2-2-16,-2-1 0 0,-2-1-2 15,-4 16-1-15,-11 6-2 0,3 1 0 16,-1 11-2-16,-11 0 0 0,-1-7-2 16,0 9-1-16,0-4 0 0,6-10 1 15,7 3 0-15,-1-8 1 0,10-3 1 16,-5 0 0-16,-6-2 1 0,7-2 1 15,9-1 0-15,5 1-1 0,9-4 1 0,-11-3-1 16,22 3-3-16,3-1 0 0,-1-10-1 16,8 4-1-16,17-2-4 0,-15-3-14 15,10-6-18-15,6-2-106 0,-5-4-48 16,-9-5 35-16,-4-14-158 0,-13-3-163 16</inkml:trace>
  <inkml:trace contextRef="#ctx0" brushRef="#br0" timeOffset="55274.463">8018 15345 368 0,'11'16'180'0,"-2"-2"-69"0,-9 1 40 16,10-7-48-16,-14-3-32 0,4-3-8 16,5 6-1-16,-10-9-3 0,5 1-5 15,-3 5-5-15,6 1-4 0,1 14-5 0,2-5-2 16,1 7-4-16,-5 10-3 0,-1 3-5 16,-1-2-6-16,0 9-7 0,0 5-2 15,4-2-4-15,-14 10-2 0,13-5-4 16,-3 16-7-16,7-3-8 0,-14-4-17 15,15-13-20-15,-9 3 35 0,1-27-205 16,-7-22 95-16,-5 11-78 0,7-22-669 16</inkml:trace>
  <inkml:trace contextRef="#ctx0" brushRef="#br0" timeOffset="55481.166">8170 15709 235 0,'-14'15'264'0,"-4"4"-138"16,16-19 18-16,-9 6 3 0,-8 1-82 16,4-12-25-16,-5-5-7 0,3 5-1 0,-13-2-1 15,-5-6-8-15,7-1-10 0,8 9-6 16,1-1-3-16,-1 4 0 0,5-3-6 16,4 3-17-16,1 4-21 0,-7-4-127 15,10-4 75-15,1-8-119 0,-1-9-426 16</inkml:trace>
  <inkml:trace contextRef="#ctx0" brushRef="#br0" timeOffset="55874.188">8333 15343 420 0,'29'15'196'15,"-2"-8"-85"-15,-1 3 49 0,3-8-58 16,1-7-40-16,-14 10-10 0,4-5-1 15,6 0-2-15,-10 1-9 0,4-9-8 0,-3 15-8 16,5 1-5-16,-1-1-3 0,1-1-3 16,2 1-3-16,-8 5-2 0,-6-6-2 15,-3 3-3-15,-7 2-1 0,-3-1-1 16,3 9-4-16,-9 6-6 0,3 5-5 16,-20-3-3-16,3 8-4 0,-5 3-2 15,-6-4-2-15,1 1 2 0,10-2 3 16,1 2 6-16,-2-1 3 0,11 6 4 15,-4-7 2-15,4 2 4 0,10-3 1 16,3-3 2-16,-5-11 0 0,10-3 1 16,5-2 1-16,6-4 0 0,-1 2 1 15,7 1 0-15,-4-9 0 0,3-3-1 16,0 5-1-16,8-5-1 0,-4 0-2 0,3-5 0 16,7 4-1-16,-1-6 0 0,-8 7 4 15,8-13-12-15,-14 4-19 0,0-7-30 16,2-11-117-16,-2 4 69 0,-4-9-128 15,8-5-380-15</inkml:trace>
  <inkml:trace contextRef="#ctx0" brushRef="#br0" timeOffset="56158.622">9444 15345 392 0,'14'40'186'0,"-8"-13"-88"0,-6-6 48 0,0 6-51 16,7-2-40-16,-7 2-11 0,7 1-3 15,-16 7-3-15,4 4-7 0,5-6-10 16,-6 2-11-16,-3-1-3 0,-2-1-7 15,9-1-5-15,-3 3-5 0,10-1-24 16,-5-6-40-16,8-1-93 0,4-4 52 16,-9-16-118-16,4-7-293 0</inkml:trace>
  <inkml:trace contextRef="#ctx0" brushRef="#br0" timeOffset="56350.171">9590 15562 335 0,'-12'-2'121'16,"0"1"-8"-16,-8-4 27 0,3 0-48 0,-14 1-23 16,2-1-10-16,4 5 16 0,-3-1-30 15,-4 1-13-15,10-4-13 0,1 9-7 16,-4-3-6-16,5 3-4 0,3-7-25 16,0 4 36-16,4 0-173 0,4-2 89 15,3-15-89-15,6 3-559 0</inkml:trace>
  <inkml:trace contextRef="#ctx0" brushRef="#br0" timeOffset="56668.051">9829 15250 311 0,'26'11'214'0,"9"-11"-99"15,0 0 31-15,-3 9-25 0,3-14-56 16,0-4-15-16,-3 4-5 0,-4 2-2 0,-4 11-7 15,-7 6-9-15,-4-21-9 0,-5 19-7 16,-1 1-4-16,-2 2-3 16,-5 10-2-16,-5 3-1 0,3 1-2 0,-11-1 0 15,-2 11-1-15,-4-13 1 0,-1 6 0 16,-3-2 1-16,6 17 0 0,-3-5 1 16,-1-2 1-16,-3 5-1 0,6-1 1 15,-1-11 1-15,11 7 0 0,8-5 0 16,2-10 0-16,8 2 0 0,10-4-1 15,7-6 0-15,8-10-7 0,0-5-1 0,0-2 0 16,2-2-5-16,1-11-19 0,2-8-26 16,10 1-121-16,0 0 79 0,-3-11-125 15,2-5-400-15</inkml:trace>
  <inkml:trace contextRef="#ctx0" brushRef="#br0" timeOffset="57666.457">11407 15072 145 0,'5'14'143'0,"2"-9"-48"0,-9-4 6 16,4-1-4-16,0 2-31 0,1 3-11 16,-1-3-1-16,-1 4 2 0,-2-2-1 15,-1 1 0-15,4 6-2 0,-2 8 1 16,-2 1-1-16,4 7-3 0,-7 14-6 16,8-4-6-16,0 13-6 0,1 6-6 15,-1-1-6-15,4 3-4 0,-1 12-5 16,1-14-3-16,-2 10-3 0,0 13-2 15,-2-17 0-15,2-2-1 0,4-3-2 0,-4-5-17 16,3-16-17-16,-5-9-158 0,1-8 95 16,-4-18-128-16,-2-1-550 0</inkml:trace>
  <inkml:trace contextRef="#ctx0" brushRef="#br0" timeOffset="57853.517">11623 15470 467 0,'6'17'225'16,"-1"1"-112"-16,-10-4 54 0,5-14-70 16,-13 3-40-16,0-5-18 0,-11 1-8 15,-6 1 0-15,2-7-5 0,-7 7-9 16,-17 8-7-16,10-8-1 0,-8 14-7 16,0-6-19-16,0-3 126 0,5-5-1 15,-5 0-292-15,13-7 184 0,8 1 57 0,28 4-1421 16</inkml:trace>
  <inkml:trace contextRef="#ctx0" brushRef="#br0" timeOffset="58790.354">12246 15328 537 0,'11'13'213'0,"-2"-6"-82"16,-6-10 55-16,1 6-88 0,2 5-31 16,6-3-10-16,-10-15-6 0,8 10-6 15,-4-3-5-15,1-7-6 0,-4 2-6 16,4-11-4-16,1 16-2 0,9-7-2 16,0 0-2-16,8 0-3 0,-14 7-3 15,10-11-2-15,-5 4-2 0,-1 9-1 0,9 1-1 16,6 0-2-16,-5 1 0 0,-4 9-1 15,-7-1 0-15,-1-3-1 0,-9 3-1 16,-4 4-1-16,-4 4-4 0,4 4-1 16,-1 4-3-16,-8-8-3 0,-1 17-1 15,-5-8-1-15,2-12 1 0,-12 11 2 16,3-8 2-16,0-4 3 0,4 0 2 16,-2 6 2-16,6-9 1 0,8 1 1 15,4 3 0-15,-6 1 0 0,8-2 0 16,0-1 0-16,3-5-1 0,0-1-1 15,7 1 0-15,4 0 0 0,6-6-1 0,5 4 1 16,3 2 0-16,4 0 0 0,-2 1 1 16,4-3 1-16,-6 10 0 0,12 3 0 15,-10-1 0-15,-6 3 0 0,2 5-1 16,-6-3 0-16,-13 11-1 0,-7-6 0 16,-2 5-2-16,-3 3 1 0,-15-5-1 15,-6-5 0-15,-1 2 1 0,0 1-1 0,-8-3-3 16,7 9-6-16,-1-11-10 0,-8 2-15 15,4-11-24-15,18-3-24 0,-7-11-120 16,11-5-9-16,7-15 3 0,6-6-128 16,8-20-7-16</inkml:trace>
  <inkml:trace contextRef="#ctx0" brushRef="#br0" timeOffset="59015.329">13253 15141 474 0,'18'20'201'16,"-4"-7"-69"-16,-6 9 48 0,4 10-74 15,-2-5-29-15,-5 8-9 0,0 0-8 16,-5 5-9-16,3-8-9 0,-9 9-12 0,9-7-9 16,-3 6-6-16,3 0-5 0,1 2-4 15,6-4-1-15,0 1-5 0,5-1 0 16,0-6-14-16,-4-4-21 0,-2-6-16 15,2 0-161-15,-11-11 87 0,2-6-131 16,3-5-529-16</inkml:trace>
  <inkml:trace contextRef="#ctx0" brushRef="#br0" timeOffset="59234.337">13417 15587 270 0,'-2'-5'180'0,"2"3"-72"0,-7-4 29 16,-1-1-13-16,0-1-42 0,-12 1-7 16,-7-10-1-16,-6 11-2 0,8-1-11 0,-22 5-11 15,13-1-18-15,-2-2-11 16,-1 5-7-16,0 0-8 0,10-2-7 0,-4 2-10 16,9-3-23-16,4-4-20 0,1 1-133 15,2-3 69-15,5-9-116 0,3 1-433 16</inkml:trace>
  <inkml:trace contextRef="#ctx0" brushRef="#br0" timeOffset="59659.973">13753 15026 389 0,'38'13'273'0,"-6"-5"-120"0,-12-3 35 16,-2-5-35-16,1-8-70 0,2-2-20 15,8 2-7-15,-1 6-7 0,-1 2-6 16,0 0-9-16,-1 2-11 0,-7 6-6 16,-4 2-6-16,0-2-1 0,-5 4-5 15,-10 1-2-15,-5-3-3 0,3 4 1 0,-10 4-1 16,-8-3-1-16,-1 4-1 0,-11-3 2 16,3 3 0-16,1 1 0 0,6 0 0 15,-4-5 0-15,9-2 0 16,4 7-1-16,-3-13-1 0,10 6 1 0,6-4-2 15,1 2 0-15,6 3-2 0,7-1 1 16,6 0-1-16,3-6-1 0,-3-2 1 16,17 4 1-16,-2 4 1 0,-3-3 2 15,1 0 0-15,10 7 2 0,-6 8 0 16,3-12 0-16,-1 27 0 0,-3 2-2 16,-9-14-1-16,-7 9-1 0,-5 12-3 0,-13-16-3 15,-2 4-3-15,-7 3-2 16,-3 0-5-16,-8-8-7 0,-11 3-5 0,-9-10-6 15,-2 5-4-15,-7-1-9 0,-1 7-14 16,-1 1-12-16,-3-2-112 0,-11-10 65 16,-16-3-86-16,4 1-391 0</inkml:trace>
  <inkml:trace contextRef="#ctx0" brushRef="#br0" timeOffset="69282.236">1179 17238 755 0,'-17'-1'245'0,"5"1"-170"0,15 22-19 0,-13 13-11 0,7-4-24 0,10 5 0 0,-11 15 86 16,18-7-33-16,-6 14-30 0,-3 12-8 15,2 6-8-15,-5-9-5 0,3 11-11 16,-5-8-4-16,5-10-5 0,-9-3-3 0,4-12 2 15,-3-13-29-15,0-15-26 0,-4-10-10 16,7-7-27-16,-10-9-131 0,-2-16 1 16,5-17-14-16,4-13-103 0,3-5 27 15</inkml:trace>
  <inkml:trace contextRef="#ctx0" brushRef="#br0" timeOffset="69639.262">1269 17116 336 0,'-4'0'147'0,"9"0"-71"16,-6-8 45-16,1-4-43 0,1 4-30 15,1-4-5-15,1-1 4 0,4 1 1 16,-4 4-1-16,12-4-7 0,6 4-5 16,4-7-4-16,-4 3-2 0,9 10 0 15,-6 2-2-15,1 0-1 0,2 0-3 16,3 16-2-16,3 4-4 0,-5 0-3 15,11 1-3-15,-6 3-3 0,-6 3-2 16,-2 1-1-16,-3-5-3 0,-14 4 3 0,4 3 0 16,-4-1 0-16,-8-3-1 15,-7 3 1-15,-1 2-1 0,-9 0 0 0,2 2-1 16,-18-5-2-16,10 11 0 0,-11-4-2 16,1-3 0-16,-7-6 0 0,1-2-2 15,2-1 0-15,-8-6 3 0,-3 1-22 16,6 2-11-16,7-6-5 0,-2-8-3 15,17 3-39-15,10-9-110 0,4 0 55 16,6-10-60-16,3-2-414 0</inkml:trace>
  <inkml:trace contextRef="#ctx0" brushRef="#br0" timeOffset="70237.244">2047 17563 167 0,'14'8'201'0,"-4"-1"-58"0,3-7-2 16,-3 5 25-16,-3-17-96 0,-1 7 111 15,-2 8-111-15,-4-1-5 0,0 0-12 0,-2 3-10 16,-3 1-9-16,-2 6-8 0,-1 2-4 15,-10 1-6-15,-2 5-4 0,-4 1-1 16,-1 3-1-16,-2 1 0 0,12 5-1 16,4-2-1-16,4 4-2 0,0-5-1 15,7-9-1-15,4 12-3 0,-1-3-1 16,7-5-1-16,5 5-1 0,0-1-1 16,3-16-1-16,11 2 0 0,-7-5 0 15,4-7 0-15,8 0 0 0,-1 0 0 16,-8-7 0-16,2-6 0 0,-7-7 0 15,-7-7 1-15,-4-3 0 0,-3-2 0 0,9-3-2 16,-1 1-8-16,1 6-3 0,5-4-1 16,-7 6-2-16,-10-5 5 0,4 0-19 15,-7 4-17-15,-7 2 26 0,7-4 0 16,-3 21-4-16,-4-4-2 0,4-1-9 16,-7 5 15-16,-3-4 13 0,4 4-35 15,9 1-29-15,-1-6-83 0,-4-1 53 16,5-4-96-16,6-4-290 0</inkml:trace>
  <inkml:trace contextRef="#ctx0" brushRef="#br0" timeOffset="70597.364">2734 17245 393 0,'16'14'168'0,"-12"-8"-80"0,3 1 50 16,-7 0-59-16,0 1-30 0,-4-3-9 0,-13-2 3 15,1 2 5-15,-8-3-3 0,3 1-4 16,-6 7-2-16,-1 4-1 0,-1-3-1 15,6 8-3-15,-4-2-5 0,7-6-4 16,12 3-6-16,-6-8-4 0,13 3-4 16,-4-4-3-16,8 3-3 0,0-1-2 15,7-6-1-15,0 4-1 0,9-5-1 16,2-6 2-16,4 12 0 0,4-6 1 16,-1 0 0-16,4 7 2 0,-4 1-1 15,1 4 1-15,-2 2-1 0,-1-1 0 16,1 9-2-16,-2 8-1 0,-8-7-2 0,-6 4 0 15,4 1-1-15,-15-3-2 0,0-5 0 16,-10 5-1-16,4 1 0 0,-6-1-1 16,0-10 0-16,-8 8 0 0,0-8 1 15,2 5 1-15,0 0 0 0,-4-5-6 16,5-1-8-16,4-9-13 0,3-5-21 16,-2 0-34-16,4-7-111 0,3-6 54 15,5-7-103-15,0-1-351 0</inkml:trace>
  <inkml:trace contextRef="#ctx0" brushRef="#br0" timeOffset="70843.567">3123 17178 238 0,'7'7'213'0,"3"6"-121"16,1-6 33-16,8 5 2 15,-3-11-72-15,-2 6-9 0,-1-5 14 0,-4 3 15 16,1 0 7-16,-2 3-6 0,4 11-5 15,-2 1-5-15,0 11-7 0,0 3-11 16,-4 4-13-16,-6 2-9 0,5 11-7 16,-5-1-6-16,-1-5-5 0,-3 2-2 15,1-1-5-15,-2-7-4 0,0-6 2 16,5 2-32-16,-2-8 23 0,1-5-28 16,-3-4 83-16,-2-18-264 0,-3-3 123 15,9-7-43-15,0-5-908 0</inkml:trace>
  <inkml:trace contextRef="#ctx0" brushRef="#br0" timeOffset="70996.563">3253 17412 340 0,'-11'9'149'0,"1"-9"-81"0,-4-7 50 16,-2 0-50-16,0 1-34 0,-4-8-9 0,-6-4-1 16,6 1-1-16,-4-6 0 0,-1 1-12 15,14 4-7-15,1 6-7 0,11 0 59 16,-4 6-181-16,-4 4-2 0,2-10 43 15,13-1-94-15,13-6-248 0</inkml:trace>
  <inkml:trace contextRef="#ctx0" brushRef="#br0" timeOffset="71204.569">3803 17160 565 0,'0'3'194'0,"0"-1"-105"16,10 0 73-16,-13-2-98 0,9 0-38 15,4 3-8-15,-6-6 0 0,1 6 0 16,-10-1 11-16,3-2-40 0,2-5-155 0,-8 10 101 16,-2-5-92-16,-5 5-627 0</inkml:trace>
  <inkml:trace contextRef="#ctx0" brushRef="#br0" timeOffset="71355.169">3714 17625 685 0,'19'33'199'16,"-6"-13"-113"-16,0-5 84 0,-4-8-130 0,-4-7-36 16,-2 0-10-16,-3-7-24 0,5 4 10 15,-3-7-149-15,-4 3 78 0,-9-13-103 16,16 17-480-16</inkml:trace>
  <inkml:trace contextRef="#ctx0" brushRef="#br0" timeOffset="72436.349">5034 17192 954 0,'-53'-9'54'0,"23"3"6"0,23-6-13 47,9-8-24-47,14-3 1 0,21 4 39 16,16 19-19-1,3 0-14 1,-28 15 39-1,-28 27-20 1,-15 28-22 0,-27 15-39-1,-25 7-4 1,-13 4-1-16,13-15 2 0,31-20 6 16,17-30 6-16,19-16 3 0,4-6 3 0,19-9 0 15,4-2 0-15,6 4 1 0,7-9-1 16,0 5 0-16,-6-4 2 0,9-8 0 15,-4 3-1-15,-4-4 0 0,6 8-1 16,6 0 0-16,-12 1-1 0,-1-8-1 16,-1 1 1-16,-13 11-1 0,-1 2-5 15,1 0-15-15,0-10-184 0,-5 8 112 16,-2-18-122-16,2 5-678 0</inkml:trace>
  <inkml:trace contextRef="#ctx0" brushRef="#br0" timeOffset="72863.338">5786 17123 589 0,'13'15'189'0,"-1"-10"-84"15,-10-5 78-15,9-1-99 0,9 2-33 16,2-2-5-16,1 1 1 0,1-5-4 0,9 0-12 16,-11 5-12-16,5 3-7 0,-7-8-4 15,-7 5-1-15,0 7-1 0,-6-1-4 16,-2 1-2-16,-10 1-5 0,-8 6-4 16,9-1-2-16,-19 7 0 0,-4 5-1 15,1 5 2-15,-10-3 2 0,0 8 3 16,6-3 4-16,1-4 1 0,-2-3 1 15,19-3 0-15,0 0 0 0,7 3 0 16,3-5 1-16,-3-5 1 0,12 2 1 16,5-9 0-16,1 0-1 0,11 2 1 0,2-3 0 15,8-5-1-15,-1 4-2 16,12-12-1-16,-15 7-1 0,10-16 2 0,0 7 0 16,1-9-13-16,-8 16-12 0,12-8-24 15,-6 3-36-15,-3-1-112 0,-2-11 48 16,2-3-110-16,-9-5-355 0</inkml:trace>
  <inkml:trace contextRef="#ctx0" brushRef="#br0" timeOffset="73143.007">7166 17090 625 0,'5'20'220'0,"0"0"-96"0,-5 7 75 15,-5-4-106-15,5 2-37 0,0 2-9 16,1 1 0-16,3 12-7 0,-9-6-12 16,5-2-9-16,6 11-8 0,3-3-4 15,-3 0-5-15,-7 7-3 0,6 1-1 16,-4-12-11-16,-6 7-22 0,10-13 6 15,-5-3-10-15,-5-7-177 0,9-20 88 16,-1 0-71-16,7-7-657 0</inkml:trace>
  <inkml:trace contextRef="#ctx0" brushRef="#br0" timeOffset="73297.92">7341 17386 555 0,'-7'0'116'0,"-8"-10"-42"15,-6-4 75-15,-4 1-114 0,-10 3-1 16,-12-2-10-16,0 7 5 0,-6 5-66 0,-9 0 98 16,5-2-210-16,-8 1 77 0,5-4-69 15,6-2-537-15</inkml:trace>
  <inkml:trace contextRef="#ctx0" brushRef="#br0" timeOffset="75893.18">7949 17091 315 0,'0'4'444'0,"5"-3"-320"16,0 1 55-16,4-2-3 0,-1 0-119 15,-1-2-119-15,4-4 99 0,-1-1-2 16,4 0-6-16,9-1-4 0,0 3 0 16,13-2 0-16,0-1 0 0,-2 3-7 15,-6 5-6-15,0 0 0 0,-7 2-1 16,-1-2-4-16,-2 11-1 0,-8 1-2 0,-3-4-4 16,-7 7-3-16,-2 10-3 0,-10-3-5 15,-14 3-4-15,-10 5-2 0,-7 2-2 16,-2-3 1-16,3 9 1 0,-3-3 0 15,8-8 3-15,6 8 4 0,-3-5 2 16,6-12 2-16,9 2 3 0,6 4 2 16,3-11 4-16,5 2 4 0,5 7-1 15,2-4 0-15,8 2 1 0,5-3 1 16,3-3-1-16,9-9-2 0,-2 3-1 16,13-8 0-16,-3-2 0 0,4 2-2 15,3-11 0-15,4 7-1 0,-12 4-1 16,8-7 1-16,-1 2-1 0,-7 5-9 0,-8-6-9 15,1 6 109-15,-2-14-292 0,-5-1 146 16,-3-3-53-16,3-9-998 0</inkml:trace>
  <inkml:trace contextRef="#ctx0" brushRef="#br0" timeOffset="76256.181">8788 17142 476 0,'32'15'182'16,"-2"-14"-91"-16,-10-1 67 0,6-8-67 16,6 1-33-16,-10-6-4 0,6-6 5 0,2 13 2 15,0 4-7-15,4-3-11 0,-2 5-12 16,-2 5-8-16,0-3-5 0,-14 9-5 16,-2 3-4-16,-1 4-7 0,-13-3-6 15,-5 0-4-15,-5 0-5 0,-8 4-3 16,-4 7 1-16,-10 1 0 0,-8 3 4 15,2-3 3-15,-1-2 3 0,8-3 4 16,4 5 1-16,12-2-1 0,1-4 1 16,8 1-1-16,6-2 3 0,-4-1 1 15,4 1 0-15,12-7 1 0,0 9 0 16,8-16 1-16,7-4-2 0,1-4-1 0,9 14-2 16,6-24 0-16,-1 12 0 0,5-13 0 15,-6 11-1-15,0-4 4 0,-11-6 4 16,6 2-22-16,3 5-22 0,-9-17-156 15,2 4 100-15,-4-4-149 0,-1-5-538 16</inkml:trace>
  <inkml:trace contextRef="#ctx0" brushRef="#br0" timeOffset="76470.18">10061 17018 591 0,'18'23'206'0,"-13"1"-92"16,-2 12 77-16,-3-7-99 0,-3-2-37 16,5-1-8-16,-9 4 2 0,-5-6-5 0,4 3-13 15,3 3-15-15,-3 11-8 0,8-7-13 16,-5 13-7-16,10-2-16 0,0 2 29 16,-2-14 24-16,4 4-232 0,-1-10 129 15,-1 6-29-15,0-8-926 0</inkml:trace>
  <inkml:trace contextRef="#ctx0" brushRef="#br0" timeOffset="76636.185">10174 17361 670 0,'-15'0'176'0,"4"6"-94"0,-9-7 89 15,-2-9-129-15,-20 1-24 0,-1 4 5 16,-7 5-30-16,-17-2-19 0,0-9 17 15,10 2-163-15,-3 4 75 0,8-5-100 16,2-8-477-16</inkml:trace>
  <inkml:trace contextRef="#ctx0" brushRef="#br0" timeOffset="79167.288">10853 17043 482 0,'11'5'176'0,"3"-5"-64"15,-6-5 56-15,-1-2-78 0,4 1-22 16,-2-3-5-16,-3 9 2 0,8-8-4 16,-3 3-5-16,3-2-6 0,-4-6-6 0,7 11-6 15,4-1-3-15,-1-1-3 16,7-1-7-16,-2 4-4 0,3-4-5 0,-11 11-3 15,10-11-4-15,-7 10-2 0,0-3-4 16,-7 10 0-16,1-4-4 0,-14 4-7 16,0-10-6-16,-2 6-4 0,-10 4-4 15,-1-1-1-15,-9 4 1 0,-6 10 1 16,-4-3 7-16,-8 0 4 0,5 3 6 16,3-3 4-16,6-2 2 0,4 1 1 15,5-2 2-15,10-6 0 0,-4 6 2 16,6-9-1-16,5 1 0 0,10 3-2 0,-2-1-1 15,5-10 0-15,-4 2-2 0,6 0 0 16,-3-3 0-16,3-2 0 0,8 5 1 16,4-3 0-16,6 6 0 0,5 9 0 15,-1 0 0-15,-7-1 0 0,2 11 0 16,-10-2-1-16,-9 0 1 0,1 9-2 16,-6-1 0-16,-8-5-1 0,-7-3 0 15,4-3-1-15,-9 0 0 0,-6 1-1 16,-1-1 0-16,3 6-2 0,-6-1-1 0,-6-7-5 15,3-6-9-15,4-1-10 0,-2-1-13 16,0-12-16-16,3 1-22 0,-4 1-31 16,1-5-96-16,8-2 47 0,-5-14-83 15,16 4-309-15</inkml:trace>
  <inkml:trace contextRef="#ctx0" brushRef="#br0" timeOffset="80268.736">11755 16993 447 0,'3'0'185'16,"-11"-10"-53"-16,3 8 47 0,10 4-68 15,8-4-25-15,-5 0-4 0,-3-3-4 16,4-1-7-16,4 7-13 0,2 4-11 16,3-11-10-16,-2-1-4 0,9 0-8 15,-5 1-6-15,-5 6-6 0,5-9-3 16,5 6-2-16,-4 0-3 0,1 3-2 16,2 1-1-16,-4 13 0 0,-4-9 0 15,-2 3-2-15,-8-1 0 0,-1-1-1 0,-5-1-1 16,-6-1-1-16,-8 9-1 0,3 6-2 15,-4-3 0-15,-5 3-1 0,-2 1 0 16,5 0 1-16,-6-2 2 0,-2-3 0 16,10 7 1-16,-4-2 2 0,-4-2 1 15,16-3 1-15,4 5 0 0,0-8 0 16,3 2-1-16,8-6 1 0,-1 4 0 16,-6-11 0-16,9 6 0 0,5-2-1 15,5-3 1-15,4-1 0 0,6 4 1 0,-2 4-1 16,1-3 1-16,-4 3 0 0,-9 1-1 15,11 0 1-15,-7 6-1 0,-3 0 0 16,0 2 0-16,3 12 0 0,-12 2-1 16,-3-6 0-16,3 1 0 0,-8 8-1 15,0-8 0-15,-3-4 0 0,-9 8-1 16,2-5-1-16,-6-11 0 0,-4 5-3 16,-2 2-4-16,-5 3-3 0,2-3-4 0,7 3-4 15,-1-5-7-15,1-3-7 0,5-4-14 16,4-10-17-16,4 1-21 0,5-6-112 15,7-5-7-15,-2-13 3 0,10-15-124 16,8 2 1-16</inkml:trace>
  <inkml:trace contextRef="#ctx0" brushRef="#br0" timeOffset="80495.739">12785 16908 454 0,'14'13'187'16,"-13"7"-77"-16,6-12 58 0,-2 11-66 16,-3 7-33-16,4 3-9 0,-6 4 1 0,-6 6-7 15,6 3-11-15,-4 4-15 0,-2 4-12 16,2-6-7-16,3-2-12 0,1 0-13 16,1-9-8-16,6 2-8 0,5 3 6 15,3 4-27-15,2-2-37 0,-2 0-98 16,-5-11 73-16,1-7-122 0,-2-11-340 15</inkml:trace>
  <inkml:trace contextRef="#ctx0" brushRef="#br0" timeOffset="80698.739">12892 17334 232 0,'0'-2'152'0,"-3"-10"-49"15,1 6 29-15,-6-3-17 0,-10-2-22 16,-4 9-7-16,-5-1-4 0,-1-1-2 15,-17 3-12-15,11-3-15 0,-6 3-14 16,-3 1-12-16,-2 0-8 0,18-5-3 16,-10 8-18-16,4-6-12 0,8 1-5 0,5 2 4 15,-7-7-8-15,20-1-51 0,0-5-115 16,7-6 89-16,4-8-111 0,16 14-439 16</inkml:trace>
  <inkml:trace contextRef="#ctx0" brushRef="#br0" timeOffset="80921.874">13434 16695 512 0,'-4'44'231'0,"11"-6"-102"0,-2-1 60 0,-3 10-77 15,1-7-43-15,0 5-16 0,2 3-3 16,-3 1-7-16,1-1-12 0,4 13-10 15,-4-3-13-15,7-1-9 0,0 5-16 16,4-5-14-16,-1-7 0 0,0-5 115 16,1-3-293-16,-9-7 135 0,-4-2 1 15,6-6-1023-15</inkml:trace>
  <inkml:trace contextRef="#ctx0" brushRef="#br0" timeOffset="81089.735">13711 17230 506 0,'8'0'216'0,"4"0"-120"0,-12-5 65 16,-7-8-79-16,-11 1-45 0,-9-5-15 15,-6 6 1-15,-7 4 2 0,-9 0-12 16,2-1-12-16,-8 6 6 0,-5-9-24 16,3 2-154-16,-16-8 86 0,13 16-70 15,1-1-606-15</inkml:trace>
  <inkml:trace contextRef="#ctx0" brushRef="#br0" timeOffset="113807.597">10540 17105 288 0,'0'0'117'0,"-3"-2"-33"0,-1-3 27 16,4 3-43-16,-6 1-15 0,-1-3-1 16,4 4-1-16,-1 5 2 0,1 0 0 15,0 2 1-15,-1-4 3 0,-1 2 4 16,4 2 3-16,-3 5-1 0,3-4-3 16,-1 7-5-16,-1 5-4 0,6 0-9 0,-6 2-7 15,-1 5-8-15,8 3-6 0,-4 8-5 16,5 6-3-16,-4-2-5 15,-1-1-1-15,10 13-2 0,-1-9-1 0,-8-2-2 16,6-2-6-16,5 4-10 0,-7-9-17 16,-4-9-30-16,5-5-27 0,-3-5-138 15,-3-16 64-15,2-1-122 0,3-1-421 16</inkml:trace>
  <inkml:trace contextRef="#ctx0" brushRef="#br0" timeOffset="113976.574">10649 17481 255 0,'-4'15'208'0,"-9"-15"-56"15,-14 2 15-15,2 3-15 0,-1-12-46 16,-16 7-19-16,10-5-9 0,-1 3-17 0,-1 2-17 16,6-1-12-16,8-4-20 0,0 3-12 15,0-8-192-15,3 6 113 0,-6-7-117 16,19 9-691-16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31:07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16081 9847 463 0,'107'-182'172'16,"-38"-17"-87"0,-49 6 49-16,-20 30-90 0,-20 50-13 15,-37 29-16-15,-2 37-1 0,-14 6 0 16,-4 0 2-16,-10 8 0 0,-6 13 2 15,-6 13 0-15,1 2 1 0,-4 9 0 16,0-4 1-16,-2 10-1 0,6 20 1 16,-23-2 0-16,4 19 4 0,-3 16-1 0,5 16-1 15,-14 3 2-15,21 28 1 0,1 22 2 16,-2 0-1-16,6 9-2 0,2 14-4 16,4-8 0-16,11-15-3 0,19 24-2 15,17-1-2-15,11 12-2 0,21-1-1 16,8 16 0-16,3-15-1 0,7-5-2 15,9-6 1-15,19-21-2 0,5-20-1 16,14-13-1-16,28-8 1 0,17-27-2 16,18-12-1-16,19-27-3 0,31-23-2 0,16-5 1 15,16-40-2-15,17-28-1 0,28-19 1 16,7-35 2-16,0-34 2 0,-7 1 0 16,-1-19 2-16,-34-23 0 0,-39 0-1 15,-37 1 1-15,-36-15-2 0,-37 4-11 16,-36 13-7-16,-14 12-7 0,-3 23-10 0,-20 22-9 15,-20 15-16-15,-28 29-23 16,-7 18-21-16,-24 13-33 0,-8 15-53 0,-10 18 18 16,-6 18-81-16,-9 11-118 0</inkml:trace>
  <inkml:trace contextRef="#ctx0" brushRef="#br0" timeOffset="422.195">18758 5849 611 0,'16'14'230'0,"1"-1"-124"0,-17 12 74 15,-5-5-105-15,-15 7-35 0,-12 0-11 0,-13 23-3 16,-28 8 3-16,-19 24 1 0,-4 34-2 15,-17 26-4-15,-4 15-3 0,-12 17-4 16,-1 8-1-16,-9 2-3 0,9-4-4 16,6-23-2-16,17 7-6 0,6-20-7 15,19-9-2-15,3-14-2 0,12 7-27 16,16-29-30-16,14-9-51 0,0-23-93 16,14-13 49-16,13-19-144 0,5-20-261 15</inkml:trace>
  <inkml:trace contextRef="#ctx0" brushRef="#br0" timeOffset="1139.379">17029 8454 606 0,'10'28'-404'0,"-7"-11"692"0,-3-9-216 16,-7 5 132-16,-3-1-121 0,-7-10 69 15,4 3-131-15,-9-5-3 0,4-10-6 16,1 6-6-16,-11-9-3 0,5-12 1 16,1-7 6-16,-5-5 3 0,0-8 3 15,7-5 1-15,0-3 0 0,-1 4-1 16,2 11-1-16,6 8-7 0,-7-7-4 15,0 15-2-15,1-5-2 0,1 12-1 0,0-8 0 16,9 20 0-16,-2 3 2 0,4 0 3 16,-2 0 7-16,3 10 6 0,6-7 7 15,6 12 5-15,-1 13 5 0,11 11 4 16,-3 1 1-16,15 15-3 0,-8-3-4 16,5-9-5-16,2 4-5 0,2-2-4 15,-4-6-3-15,18 1-3 0,5 3 0 16,4-8-2-16,15-4-2 0,3-8-1 15,-5-21-3-15,-8-2-1 0,10-12-2 0,-12-23-2 16,-1-7 2-16,-6-10-11 0,-1-3-15 16,-9 0-21-16,-3-5 78 0,-1 3-258 15,-13 5 116-15,6-10-67 0,-7-3-845 16</inkml:trace>
  <inkml:trace contextRef="#ctx0" brushRef="#br0" timeOffset="2038.537">19795 5470 319 0,'20'-8'197'0,"-7"1"-143"0,-13-5 59 16,0-3-37-16,-5-5-37 0,-3 3-39 16,-5-8 42-16,-2-1 8 0,-4-1 7 0,11 20 1 15,3 4 4-15,5 3 1 16,12 10 4-16,-7-2 3 0,1 11-5 0,-2-6-4 15,2 9-7-15,-1 11-11 0,-3 19-6 16,5 1-6-16,4 23-8 0,-1 4-4 16,9 15-6-16,-6 2-4 0,-1 2-2 15,-4-2-3-15,0-4-1 0,4-9-1 16,-7-9-3-16,2-1-3 0,1-16-2 16,-8-16-7-16,0-10-12 0,-1-22-2 15,-3-10 0-15,-3-2 1 0,-6-13 2 16,0-15 3-16,-1-4 7 0,6-9 11 0,-5-2 2 15,4 10 1-15,4-5 1 0,10 5-1 16,2 13 0-16,8-2 0 0,-2 3 0 16,9 2 0-16,5 9 1 0,6-3-1 15,7 1 0-15,2 12 0 0,7 5 1 16,4 5 0-16,-6 2 0 0,-5 8 0 16,1 2 0-16,-16-4 0 0,-14 4-1 0,-3 1-1 15,-10-1-1-15,0-5-2 16,-8 6 0-16,-6-1-1 0,-11 5 0 0,-1-1-1 15,-6 8 2-15,-7-1 1 0,-2 2 0 16,-4 5 2-16,4 2 0 0,-5-8 3 16,6-6-4-16,-4-8-15 0,6 0-19 15,1-8-21-15,4-2-39 0,1 2-106 16,15-11 38-16,0 4-94 0,4 0-327 16</inkml:trace>
  <inkml:trace contextRef="#ctx0" brushRef="#br0" timeOffset="2899.54">20527 6334 238 0,'43'-18'152'0,"-10"-4"-46"0,-11-6 18 16,-8-1-25-16,-14-3-28 0,-11-1-12 16,1 13-3-16,-5 2-5 0,-3 1 0 15,-7 17-2-15,8 0-4 0,-6 13-1 16,1 2 0-16,2 17-2 0,0 1-5 15,7 3-5-15,-9 5-7 0,0 4-4 16,2-8-5-16,2 3-2 0,11-6-4 16,2 8-3-16,12-6-3 0,5-12-2 15,-1-3-1-15,-1-2-3 0,7-17 0 16,0-4-1-16,3 2 0 0,5-7-2 16,3-5 2-16,-3-1 0 0,-5-4 1 0,0-9 0 15,-6-1 0-15,-4-1 1 16,-4 1 0-16,4-5 1 0,-6 4-1 0,2 3 1 15,-1-4-1-15,-1 2 1 0,1 6 1 16,-4 2 0-16,3 4 2 0,-2 15 0 16,4-1 1-16,1 2 0 0,-2 6 2 15,-2-2 0-15,2 5 0 0,0 3 2 16,-1 2-1-16,2 4 0 0,4 1 1 16,0 8-2-16,2-3 0 0,0-3-2 0,1 0 0 15,0-4-5-15,6-11-8 16,-1 5-12-16,4-4-12 0,1-3-12 15,-1 3-10-15,3-3-11 0,0-5-5 0,-1 0 4 16,6-11 10-16,0 4 10 0,-9-7 14 16,3 1 9-16,1-7 10 0,2 7 7 15,-9-7 4-15,2 3 0 0,0-1 0 16,-5-3-1-16,2 3 1 0,-11-9 0 16,1 6 2-16,-2-3 3 0,-3-1 2 0,-2 5 5 15,-4 2 4-15,-1 8 4 0,4-2 5 16,-6 4 5-16,0 1 2 0,-13 7 3 15,7 0 1-15,-5 2 2 0,1 6 0 16,-1 5 1-16,4 6-3 0,1-1-4 16,-6 4-3-16,4 3-4 0,0-2-4 15,2 4-4-15,8 5-5 0,5-4-2 16,-8-1-2-16,13-4-1 0,-2-4-1 16,7-6-1-16,3-13-2 0,2 0-1 0,0-8-1 15,5-2-1-15,1-20 0 16,7-2 1-16,5-15-1 0,1-10 2 15,-1-16-1-15,7-2 2 0,-5-4-1 0,-1-10 0 16,4-8 0-16,-4-16 1 0,-1-3-3 16,-5-1-1-16,-1-5-2 0,-5 7 0 15,-4 30 0-15,-1 8 1 0,-10 5-1 16,-1 32 5-16,-2 20 4 0,-1 12 1 16,0 8 1-16,-3 6 0 0,-3 14 0 15,0 19-1-15,-7 11-1 0,1 18-2 0,-2 31-1 16,4 11 1-16,7 26 0 0,5 11 1 15,3 3 1-15,9 6-1 0,-7-1 0 16,10-11 0-16,-7-12-16 0,1-15-7 16,6-8 102-16,-5-28 19 0,-3-20-291 15,3-16 172-15,1-44 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31:45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3557 5960 236 0,'15'0'129'0,"-11"-7"-44"16,-1 2 21-16,2 5-32 0,3 5-22 16,-8-3-8-16,5-1-7 0,-11-2 1 15,6 12-3-15,1-1 0 0,-7 4 0 0,-1 6 1 16,5 8 1-16,-3 17 0 0,-1 6-2 15,4 0-3-15,-5 10-4 0,-1 14-4 16,10-8-5-16,-2 8-5 0,1 12-3 16,18 6-6-16,-11 4-5 0,9 4-5 15,-1-3-7-15,-4-4-7 0,-3-9-2 16,-1-10-2-16,-3-11-9 0,7-12-9 16,-12-14-71-16,-5-10-47 0,-2-6 43 15,-1-10-116-15,-18-4-180 0</inkml:trace>
  <inkml:trace contextRef="#ctx0" brushRef="#br0" timeOffset="320.994">3591 7080 206 0,'23'20'145'16,"-4"-14"-42"-16,1 1 10 0,-5-2-24 0,11 3-28 16,-6 1-14-16,0 1-8 0,0-4-9 15,1 1-9-15,-8-7-5 0,-6 0-5 16,-1 0-4-16,1-3-4 0,0 3-4 15,-7 0-3-15,-7 0-3 0,2-2-9 16,2 0-13-16,-1 2-99 0,-12-5 58 16,-3 0-72-16,-1 2-352 0</inkml:trace>
  <inkml:trace contextRef="#ctx0" brushRef="#br0" timeOffset="1280.999">3571 6538 116 0,'0'0'86'0,"1"0"-16"0,4 8 2 0,-5-3-14 16,2 9-6-16,-2-7-4 0,0 11-2 15,0 10-2-15,-7-1 1 0,7 1 3 16,7 11 0-16,0 3-2 0,-11-2-4 15,1 8-3-15,-4 21-3 0,4-1-5 16,-7 11-5-16,8 23-4 0,2 6-4 16,-5 13-2-16,5 9-4 0,7 12-3 15,0-1 0-15,6 9-1 0,-3-3-1 16,-7-10-1-16,2-8 0 0,5 0 0 0,-3-21-1 16,-4-14-3-16,-9 1-1 15,2-26-6-15,1-16-12 0,1-11-36 0,-9-10-102 16,-4-29 62-16,-9-3-109 0,-2-2-353 15</inkml:trace>
  <inkml:trace contextRef="#ctx0" brushRef="#br0" timeOffset="2484.046">3470 9145 117 0,'-6'-30'65'16,"-14"-16"-25"-16,-2 7 9 0,0 2-19 15,-3 4-11-15,-8 5-6 0,-1-3-4 16,1 5-3-16,-9-3-1 0,0 1-2 15,2-12 1-15,9 20-1 0,1 1 0 16,10 9 0-16,6 4 1 0,2 1-1 0,-3 0 1 16,4 1 13-16,11 3 8 0,-2 2 9 15,9 3 8-15,1 1 5 0,17 13 7 16,4 4 6-16,-1-4-6 0,4 6-4 16,-6 2-4-16,3-4-4 0,4 10-4 15,2 6-5-15,5 6-7 0,1 2-6 16,-6 8-3-16,-2-7 0 0,-3-4-1 15,0-9-1-15,-3-9 1 0,0-7 0 16,-6-15-2-16,-4-3-3 0,-7-8-6 16,8-12-5-16,-4-7-1 0,8-18-2 15,3-13 0-15,-4-8-12 0,-2-2-19 16,-4-6-121-16,-15-1 76 0,1 13-105 0,6-10-437 16</inkml:trace>
  <inkml:trace contextRef="#ctx0" brushRef="#br0" timeOffset="3444.804">4952 7613 466 0,'7'8'163'0,"5"-3"-108"0,1 2 101 0,2-5-52 16,7-2-39-16,4 5-10 0,0-4 10 16,2 4 7-16,4-3 8 0,1-2-36 15,17 7-35-15,4-1 24 0,12 1-4 16,3 6-5-16,16 2-4 0,-6 2-2 16,6-2-5-16,3 10-5 0,9-1-2 15,4 2-4-15,0-1-3 0,8-3-2 16,-2-3-2-16,-19-19-6 0,-19 0-5 15,-16-5-4-15,-18-4 1 0,-11-3-18 16,-4-3-17-16,-7 4 73 0,-9-4-221 16,-4-5 111-16,0-4-66 0,-9 16-733 0</inkml:trace>
  <inkml:trace contextRef="#ctx0" brushRef="#br0" timeOffset="4073.345">6451 7850 170 0,'30'20'156'0,"-24"-15"-48"0,1 2 10 0,-7-5-11 16,-5 3-34-16,-3 0-17 0,-6 5-7 15,-2-2-7-15,-1 10-9 0,-5 9-9 16,-6 0-7-16,-6 0-2 0,3 8-2 16,-6 6-2-16,-8-7-2 0,10 1-3 15,-4 5 0-15,3-1-2 0,9-16 0 16,2-3-3-16,5-2-2 0,3-13-2 16,4-5-2-16,8-3-9 0,5 1 0 15,0-13 1-15,11-8 0 0,13 1 4 0,8-5 0 16,4 6 4-16,11 2 7 15,0-2 1-15,1-6 1 0,4-2 0 16,-3-2-1-16,-3-4 0 0,-4 8-2 0,-4 9 0 16,-11-4-2-16,-5 3 1 0,-10 3-1 15,-6-1-1-15,-2 0 3 0,-4 6 0 16,0-3 0-16,-7 1 1 0,-1 3 0 16,-1-2 1-16,-1-1 1 0,0-1 0 15,4-4 0-15,-6-5 1 0,5-9-1 0,-1 3-1 16,-2 3 1-16,3-8-2 15,5 11 0-15,-4-4-1 0,-1-3 1 0,-1 7-2 16,-7-1-121-16,-4 7-21 0,-12-16 37 16,2 0-145-16</inkml:trace>
  <inkml:trace contextRef="#ctx0" brushRef="#br0" timeOffset="9077.525">18078 5007 242 0,'13'13'151'0,"-13"-11"-53"16,-7-5 20-16,-1-2-29 0,0 5-19 15,-4 0-11-15,0 1-4 0,-5-1-2 16,-14 5-2-16,1 2-5 0,-22-5-4 15,-10 3-3-15,-13-4-2 0,-4-1-1 16,-19 0 2-16,-7 2 1 0,-11 3 0 16,-12 4-1-16,-13 1-2 0,3 10-1 15,-9-5-3-15,-15-2-5 16,10 0-4-16,6 1-4 16,-16-8-3-16,10 1-4 0,7 0-3 0,-5-7-2 0,-11 8-2 15,18-1-1-15,-6-7-1 0,0 7-3 16,7-7-1-16,10 6-3 0,0-6-4 0,9-6-11 15,9 6-1-15,0 0 7 0,6-10-15 16,-1 3-17-16,14 2-25 0,5 5-32 16,-2 6-104-16,10-4 45 0,-8 12-112 15,-4 6-345-15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5"/>
            <a:endCxn id="5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 (left then right)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7DEF0-A5D4-4DB7-A039-4CBB8F2AC0B1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3AB2A-41CC-4092-9E1D-45CCF915D30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C0774-B03F-4A51-94E9-5507A7E697EE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94D8F-514C-4489-94AD-8D475360C4A1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00B4BA-0A1E-41D5-981B-3582F698C863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A1EB80-8521-4C4B-9EEF-10DF0A6FC005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53F42-F526-45A1-94B0-7906D1E594A7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1AFC0A-1BFB-40EC-A032-AEF3D430B10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5BB95-E09D-48ED-9FB1-F4C306C48773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92EFA-FEC6-4A2B-8D04-9C801044D514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C0912-1E06-43D7-B030-F081FBC56B6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485D9B-6CF3-4267-BC96-6C8C0727E4C1}"/>
                  </a:ext>
                </a:extLst>
              </p14:cNvPr>
              <p14:cNvContentPartPr/>
              <p14:nvPr/>
            </p14:nvContentPartPr>
            <p14:xfrm>
              <a:off x="329400" y="2166120"/>
              <a:ext cx="6424200" cy="420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485D9B-6CF3-4267-BC96-6C8C0727E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" y="2156760"/>
                <a:ext cx="6442920" cy="422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F1E466-0A26-425A-81E5-70DD91BAA98C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F20041-2245-4A8F-B109-0C80090AED1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D880F-84DE-4178-B9A1-F2E44F1DDE45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2886B6-8C1D-4ED7-9E03-824EB99E7716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5BEDAC-41F5-4B74-9AB7-AA22BFF8A735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BF2310-1051-4E8E-B5A0-62E09503BF90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26C99-A3CB-4235-94B2-92FFDD89085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731F8-1D74-4354-B14E-1F7FD2B0ADD2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86623-E3AE-4A06-ACA2-D023B12233A0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3D73-1E08-47B6-BFB2-79EE5BDFBD62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1DD514-F925-4AE7-8C50-B0A19E8555D3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3F9DF-7C86-4193-A6F1-F7BA4B52F720}"/>
                  </a:ext>
                </a:extLst>
              </p14:cNvPr>
              <p14:cNvContentPartPr/>
              <p14:nvPr/>
            </p14:nvContentPartPr>
            <p14:xfrm>
              <a:off x="273240" y="694800"/>
              <a:ext cx="718164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3F9DF-7C86-4193-A6F1-F7BA4B52F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80" y="685440"/>
                <a:ext cx="7200360" cy="598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D5BE6A-0B0D-48F6-9836-2048A9906DE5}"/>
                  </a:ext>
                </a:extLst>
              </p14:cNvPr>
              <p14:cNvContentPartPr/>
              <p14:nvPr/>
            </p14:nvContentPartPr>
            <p14:xfrm>
              <a:off x="3953160" y="1350000"/>
              <a:ext cx="3380400" cy="45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D5BE6A-0B0D-48F6-9836-2048A9906D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800" y="1340640"/>
                <a:ext cx="3399120" cy="454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001D9C-3555-4CE4-AF8D-7F78E25AD4F3}"/>
                  </a:ext>
                </a:extLst>
              </p14:cNvPr>
              <p14:cNvContentPartPr/>
              <p14:nvPr/>
            </p14:nvContentPartPr>
            <p14:xfrm>
              <a:off x="323280" y="2270160"/>
              <a:ext cx="6705360" cy="417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001D9C-3555-4CE4-AF8D-7F78E25AD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20" y="2260800"/>
                <a:ext cx="6724080" cy="419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CFB0F6-FFB9-4A80-974A-FE469A6E5857}"/>
                  </a:ext>
                </a:extLst>
              </p14:cNvPr>
              <p14:cNvContentPartPr/>
              <p14:nvPr/>
            </p14:nvContentPartPr>
            <p14:xfrm>
              <a:off x="274680" y="1588320"/>
              <a:ext cx="4884120" cy="492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CFB0F6-FFB9-4A80-974A-FE469A6E58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320" y="1578960"/>
                <a:ext cx="4902840" cy="49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72C630-08BF-4AF9-8D58-55E064103C26}"/>
                  </a:ext>
                </a:extLst>
              </p14:cNvPr>
              <p14:cNvContentPartPr/>
              <p14:nvPr/>
            </p14:nvContentPartPr>
            <p14:xfrm>
              <a:off x="4933440" y="1783440"/>
              <a:ext cx="2871360" cy="250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72C630-08BF-4AF9-8D58-55E064103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080" y="1774080"/>
                <a:ext cx="2890080" cy="252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8275DF-B805-4D38-B7CC-ED4FE127F709}"/>
                  </a:ext>
                </a:extLst>
              </p14:cNvPr>
              <p14:cNvContentPartPr/>
              <p14:nvPr/>
            </p14:nvContentPartPr>
            <p14:xfrm>
              <a:off x="1085760" y="1802520"/>
              <a:ext cx="5427360" cy="152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8275DF-B805-4D38-B7CC-ED4FE127F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793160"/>
                <a:ext cx="5446080" cy="154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DDBA36-0E62-4C6D-9CD1-40540FC9D880}"/>
                  </a:ext>
                </a:extLst>
              </p14:cNvPr>
              <p14:cNvContentPartPr/>
              <p14:nvPr/>
            </p14:nvContentPartPr>
            <p14:xfrm>
              <a:off x="3026520" y="4206960"/>
              <a:ext cx="946440" cy="118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DDBA36-0E62-4C6D-9CD1-40540FC9D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160" y="4197600"/>
                <a:ext cx="965160" cy="120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B5A252-1103-44D6-8DEF-0BC1FB0283AB}"/>
                  </a:ext>
                </a:extLst>
              </p14:cNvPr>
              <p14:cNvContentPartPr/>
              <p14:nvPr/>
            </p14:nvContentPartPr>
            <p14:xfrm>
              <a:off x="3049200" y="-29520"/>
              <a:ext cx="2882880" cy="27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B5A252-1103-44D6-8DEF-0BC1FB028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9840" y="-38880"/>
                <a:ext cx="2901600" cy="278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F52EA0-6285-4A6F-B054-B16EFA3E6081}"/>
                  </a:ext>
                </a:extLst>
              </p14:cNvPr>
              <p14:cNvContentPartPr/>
              <p14:nvPr/>
            </p14:nvContentPartPr>
            <p14:xfrm>
              <a:off x="2170080" y="1258560"/>
              <a:ext cx="6792480" cy="325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F52EA0-6285-4A6F-B054-B16EFA3E6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720" y="1249200"/>
                <a:ext cx="6811200" cy="32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1679C1-D8A8-4FF3-A3A3-0B9018FBC79C}"/>
                  </a:ext>
                </a:extLst>
              </p14:cNvPr>
              <p14:cNvContentPartPr/>
              <p14:nvPr/>
            </p14:nvContentPartPr>
            <p14:xfrm>
              <a:off x="294480" y="1671840"/>
              <a:ext cx="8307720" cy="337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1679C1-D8A8-4FF3-A3A3-0B9018FBC7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120" y="1662480"/>
                <a:ext cx="8326440" cy="33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1067</Words>
  <Application>Microsoft Office PowerPoint</Application>
  <PresentationFormat>On-screen Show (4:3)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acarter</cp:lastModifiedBy>
  <cp:revision>26</cp:revision>
  <dcterms:created xsi:type="dcterms:W3CDTF">2006-08-16T00:00:00Z</dcterms:created>
  <dcterms:modified xsi:type="dcterms:W3CDTF">2019-10-08T16:46:28Z</dcterms:modified>
</cp:coreProperties>
</file>