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7" r:id="rId4"/>
    <p:sldId id="299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55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8T16:50:44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17042 5049 288 0,'0'2'133'0,"5"-2"-28"0,-3 3 21 16,-4-3-44-16,2 0-17 0,-5 2-4 15,5 6-5-15,-2 2-9 0,-6 3-6 0,5-3-4 16,-1 10-1-16,1-6 0 15,-1 11-1-15,1 2-3 0,0-4 1 0,-7 2-5 16,-5 13-2-16,3-1-1 0,-1 15-4 16,4 8-1-16,3 9-3 0,-8-9-3 15,8-3 0-15,-8 3-2 0,4-7-3 16,0-6-3-16,-7-5-3 0,1-9-2 16,2-6-1-16,6-7-2 0,0-3 0 15,3-4-2-15,3-8-1 0,2-5-1 16,0 0 1-16,2-5-1 0,-7-8 2 15,5-9 0-15,3 0 1 0,5 2 2 16,1-11 1-16,1-4-1 0,-10-4 1 0,8-4-1 16,-1-11 0-16,-2-4-1 0,12 1-1 15,1-5 0-15,4 4-3 16,3-3 1-16,5 13 0 0,-10-6 1 0,0 6 1 16,-3-14 2-16,-1 14 0 0,-4-8 3 15,1 13 1-15,1 8-1 0,-6 15 0 16,0-14 1-16,2 11-2 0,-1-9 1 15,-1 7 0-15,4 3-1 0,-4 9 0 16,2-2 0-16,-3 3 0 0,1 4 1 0,-1 1-1 16,0 1-1-16,1 6 2 0,-1 0-1 15,-2 5 1-15,3 3 0 0,-1 7 1 16,4 5 1-16,-2 13 0 0,-1 1 0 16,4 6 1-16,-4 2-2 0,5 11 1 15,1 1-1-15,-1 1 1 0,4 5 1 16,1 9-2-16,2 9 2 0,-1-1 2 15,1 5 1-15,-5-7 0 0,-5 4-1 16,0-16 0-16,0-8 0 0,0-3-3 0,3-3-2 16,1-11-2-16,-13-9-2 0,4-3 0 15,-6-11-1-15,1-8-1 0,1 5-2 16,-2-7-1-16,-3-9-1 0,3 3-1 16,-4-6-2-16,10 2-1 0,-5 2-1 15,-7-16 1-15,5-2-1 0,2-3 1 16,7 4-1-16,-7-2 1 0,0 6 2 15,0-3 1-15,0-2 2 0,-8-4 1 16,-12-2 1-16,6-2 3 0,4 3 0 0,-3 1 1 16,6-4 1-16,0 9-1 0,1-2 2 15,12-3 0-15,-14 2 1 0,1-1 2 16,-1 3 2-16,3 1 0 0,-3 5 0 16,1-5 1-16,-10 6 0 0,7 8-1 15,-3 4 0-15,-6-3-2 0,-2 5-1 16,-6-2 0-16,2 2 0 0,-3 2 0 15,-6-2-3-15,4 8-22 0,-8 4-10 16,-2 0-160-16,3-1 93 0,-8 8-131 0,11-13-540 16</inkml:trace>
  <inkml:trace contextRef="#ctx0" brushRef="#br0" timeOffset="16951.312">9276 6483 165 0,'5'0'95'0,"-5"-7"-34"15,-2-4 14-15,-1 2-19 0,-11-4-20 16,-1-6-3-16,0 9-4 0,-2-10 0 16,-6-1-2-16,-4 4-2 0,-8 4-2 15,-10-3-1-15,-8 8 0 0,4 1 0 16,1 1-1-16,3 7 0 0,5 4 1 16,-1 5 3-16,11 4 2 0,-1 4-1 15,4 2 1-15,-6-6-1 0,4 1 0 16,-6 3-2-16,2-3-3 0,-6 10-2 15,18 4 1-15,-6 9 1 0,13 4 0 0,-12 13 0 16,-3 0 4-16,3 7 2 0,6 10 2 16,-7-4-1-16,13 6-1 0,11-1-2 15,5-2-2-15,-2-11-4 0,5 8-5 16,13-7-4-16,16 5-3 0,-1-10-8 16,7-3-3-16,7-3-2 0,13-5 0 15,2-20-2-15,20-8-2 0,16-17 0 16,14-2 6-16,3-31-3 0,6-20 0 15,-6-9 0-15,-13-14 0 0,-10-5 2 0,-17 0 0 16,-13-4-2-16,-14 0 4 0,-14 0 2 16,-21-4-1-16,-13-1 1 0,0 5-2 15,-13-4 1-15,-16 0 0 0,-11-3-2 16,-7 9-4-16,1 8-4 0,-8 8-8 16,-8 13-10-16,-1 26-23 0,3 21-39 15,-19 7-78-15,-9 9 40 0,-4 12-98 0,-14 36-239 16</inkml:trace>
  <inkml:trace contextRef="#ctx0" brushRef="#br0" timeOffset="46000.453">16420 6376 148 0,'12'-8'106'16,"-5"3"-23"-16,-7-9 13 0,6-1-7 15,-6 8-28-15,0-1-4 0,6-4-1 16,-5 4-4-16,-1 1-7 0,0 1-4 16,-5 2 1-16,5 4 5 0,0 5 6 15,-3 2 3-15,-16 6 3 0,-1 21 0 16,-8-1-1-16,-5 22-4 0,-9 12-6 16,3 15-8-16,4-2-5 0,-10 9-8 15,-13-7-6-15,4 5-9 0,4-4-6 0,-5-1-7 16,13 9-4-16,9-21 0 0,4-5-12 15,29-65-15-15,-55 105-24 0,35-73-28 16,9-5-120-16,4-6 56 0,2-12-113 16,3-4-377-16</inkml:trace>
  <inkml:trace contextRef="#ctx0" brushRef="#br0" timeOffset="46717.699">15091 7828 67 0,'1'2'163'0,"1"3"-24"0,-2-5-13 16,-3 2-19-16,-2 4 38 0,6 3-55 15,-1 8-6-15,0-1-11 0,-1 9-11 16,-1 4-8-16,4 11-6 0,-2 5-4 16,-2 3-3-16,-3 13-4 0,3-6-7 15,-3 2-8-15,-1 9-4 0,-1 0-6 16,0-16-5-16,1 10-4 0,-1-18-7 16,4-11-5-16,-4-2-6 0,4-9-5 0,-1-7-20 15,1-6-26-15,3-7-65 0,-3-2-60 16,-1-16 34-16,3-2-129 0,-5-3-167 15</inkml:trace>
  <inkml:trace contextRef="#ctx0" brushRef="#br0" timeOffset="47249.054">15097 7925 146 0,'15'-6'149'15,"-6"-1"-44"-15,1-13 9 0,-4 0 1 16,1-4-32-16,0 4-14 0,1 2-4 15,4-4-2-15,0 2-7 0,-1 7-9 16,3-1-7-16,-1-7-5 0,0 4-2 16,-6 2-3-16,5-5-4 0,-2 5-5 0,3 3-4 15,5 6-3-15,-2-1-2 16,-1 5-1-16,8 2-3 0,-6 2 0 0,1 5-2 16,0-1 0-16,9 8-1 0,-10 6-1 15,3-2-1-15,-7 2 0 0,6 10-1 16,-9 4-2-16,0-6 1 0,-10 12-2 15,-4-1 0-15,-2-18 0 0,-11 13-1 16,-1-6 0-16,-7-8 0 0,9 17 0 16,3-5-1-16,-10-7 2 0,-1 2-1 15,3-6 1-15,1-9 0 0,-7 0 0 16,12-4 1-16,1-5 0 0,1 9-1 16,1-7 0-16,9-8 0 0,3 13 0 15,-3-14 1-15,8 3 0 0,6 2 1 0,3-9 0 16,1 10 2-16,13 4 1 0,-1-7 0 15,1 12-1-15,12-9 1 0,14 13-1 16,-7 2-1-16,6-2 0 0,2 5-1 16,-1 0-1-16,-6-2-1 0,-3-1 0 15,-5-2 0-15,-3 4-2 0,-17 1 0 16,-8 0-2-16,-4 6-2 0,-8-4-2 0,-6-2-1 16,-10 7-2-16,-9 1-1 0,-10 2 0 15,-6 12 1-15,-6 0-3 0,-12 0-5 16,-9-2 0-16,13 7 3 0,-12-16-2 15,10-9-19-15,-1-8-19 0,4-13-107 16,-6 9 73-16,5-21-113 0,1-1-362 16</inkml:trace>
  <inkml:trace contextRef="#ctx0" brushRef="#br0" timeOffset="52434.703">5554 7514 201 0,'11'7'163'0,"-7"5"-44"0,2-6 11 16,-1 1-14-16,-3-5-32 0,5-2-12 15,-7 5-4-15,-7-4-7 0,10-2-9 0,-3 1-7 16,-6-5-6-16,1 5-5 0,-9-2-2 16,1 2-5-16,0-2-6 0,-9-3-3 15,-12 7-3-15,8 1-3 0,-8-1-3 16,-7 5-2-16,-5-7-1 0,5 5-1 16,-13 1 0-16,7 3 0 0,-1-3-1 15,15 8 0-15,-1 1-1 0,11 0-1 16,-2-3 0-16,6-6 0 0,-2-6 0 15,9 0-1-15,5-1 1 0,6-4-1 16,2 5-1-16,9-5 1 0,12 5-1 16,11-2 0-16,6 0 0 0,13-3 0 0,1-2 0 15,4 1 0-15,0-1 1 16,4 7 0-16,-5 0-1 0,10-3 1 0,-5 3 0 16,-6 0-1-16,-4 0 1 0,-9-4-1 15,-13-2 1-15,-4-1-2 0,-12 4 0 16,-11-7 0-16,-2 1 0 0,-14 3 0 15,1-1 0-15,-14-5 0 0,-8 4 1 16,-7 6 0-16,-3-3 1 0,-10 5 0 16,2 0 0-16,-2 7 1 0,1 0-1 0,-1-1 1 15,8 1-10-15,-1 5-19 0,3-4 10 16,1-1-152-16,6-7-27 0,-11 8 27 16,9 9-138-16</inkml:trace>
  <inkml:trace contextRef="#ctx0" brushRef="#br0" timeOffset="62436.68">14685 8925 1504 0,'-32'102'14'0,"9"-20"0"16,-44 46 1-16,-8-6-24 31,3-8 1-31,-48 92-298 16,29-59 236-1</inkml:trace>
  <inkml:trace contextRef="#ctx0" brushRef="#br0" timeOffset="63202.683">14023 10294 225 0,'2'1'127'16,"-2"-1"-37"-16,-3-3 26 0,-1-2-21 15,1-3-23-15,-4 1-3 0,2 0 2 16,-8 1-2-16,4 2-9 0,-1 3-8 0,-5-1-6 16,-11-1-9-16,6-7-5 0,-15 10-6 15,-12-5-5-15,0-7-4 0,0 12-6 16,-3 0-4-16,10-7 0 0,-12 6-3 15,4 1-1-15,4 5-1 0,-2-4 0 16,0 6 0-16,10-7 0 0,9 7-1 16,4-1 1-16,-4 3 0 0,12 2 1 15,-2-2 0-15,7 4 0 0,3 5 4 16,1 2 6-16,4 4 5 0,0 9 5 16,2 4 2-16,4-2 3 0,-1 2 4 15,-1 13-3-15,13 0-4 0,0 5-4 16,3 6-2-16,-4 5-1 0,1-5-2 0,-5-6-1 15,-4 12-2-15,-4-14-1 0,0-6-4 16,3 0-1-16,-5 6-2 0,-2-16-1 16,-1 5-4-16,-1 3 0 0,-2-3-1 15,-6-16 1-15,-3 8 0 0,-2-7-2 16,4-1 7-16,-2-4-27 0,6-2 4 16,-6-7-20-16,5-4-26 0,2-6-30 0,6-6-126 15,-4 1-16-15,6-26 16 0,15-2-145 16,3 1 23-16</inkml:trace>
  <inkml:trace contextRef="#ctx0" brushRef="#br0" timeOffset="63400.68">13854 10984 351 0,'9'7'158'0,"-9"-2"-64"0,-2-9 44 16,2 4-48-16,-20-13-32 0,-7-2-8 15,-8 2-2-15,-6 8-5 0,-5-9-11 16,6 6-12-16,0 15-13 0,-1-1-46 16,-6-1 11-16,-2-10-128 0,4-8 62 0,-3 1-120 15,11 5-344-15</inkml:trace>
  <inkml:trace contextRef="#ctx0" brushRef="#br0" timeOffset="86370.579">15567 8880 563 0,'6'0'239'16,"6"35"-53"0,18 23 45-1,29 64-104 1,38 49-18-16,16 19-23 16,14 11-23-16,-8-22-20 0,-14-46-20 15,-28-39-13-15,3-12-6 0,-15-18-14 16,-5-6 0-16,-15-11 1 0,-4-12-12 15,-21-8 17-15,-10-1-237 0,-10-12 138 0,-12-1-118 16</inkml:trace>
  <inkml:trace contextRef="#ctx0" brushRef="#br0" timeOffset="114164.284">16955 10625 90 0,'20'-27'200'0,"-7"5"-72"0,-6-10-8 16,-7 11-32-16,5 2 47 0,0 18-72 0,-5-9-5 15,-10 3-6-15,0 4-5 0,0 4-6 16,3 6-3-16,-1-2-5 16,-12-3-4-16,0 6-4 0,-7 5 0 0,-1-1 0 15,-4 3 0-15,10 10 0 0,2 9 0 16,-6 1-2-16,4 7 0 0,-5 3-1 15,2 15-2-15,5-5-3 0,8 12-3 16,1 1 0-16,6 3-1 0,3-5-3 16,-3 6-1-16,10-3-2 0,0-7 0 15,-2 0-2-15,9-7 0 0,-2 5 0 16,10-8-2-16,12 9 0 0,1-7-2 16,2-9-1-16,7 0 0 0,5-5 0 0,-7-15-4 15,2 0 1-15,9-3-1 0,-10-22 0 16,2 0-2-16,2-5-1 0,0-8 0 15,-8-2-1-15,3-12 1 0,-8-1 0 16,-5-16-1-16,-4 2-1 0,9 1-1 16,-12-5 1-16,-4 8 0 0,3 5 0 15,-19 3 1-15,5-7 2 0,-12 3 2 16,9 14 1-16,-2-1 1 0,-5-3 1 16,5 14 0-16,5-3 1 0,-5 1 0 0,0-1 0 15,-12 4 0-15,9-1 0 0,-4 0 0 16,-5 2 0-16,-1 1-1 0,0 2 1 15,-1 0 0-15,-6 5 0 0,-7 0 0 16,1 5 1-16,-3 2 1 0,-2 5-1 16,9-4 0-16,-5-6 1 0,0 3 5 15,1-4-21-15,-1 1-22 0,-3-5-156 0,-2-4 97 16,-8 7-140-16,5 2-543 0</inkml:trace>
  <inkml:trace contextRef="#ctx0" brushRef="#br0" timeOffset="137617.114">16562 12136 532 0,'-15'15'256'15,"2"35"-127"-15,-10 7 53 0,-27-4-89 16,-1 9-45-16,6-9-19 0,-10 1-18 16,2-1 2-16,6 16-2 0,5 0-4 15,0-3-4-15,-4 1-7 0,-1-5-9 0,7-2 5 16,-7-10-24-16,12 9-26 0,8-4-132 15,7-22 79-15,-7 1-116 0,-1-6-444 16</inkml:trace>
  <inkml:trace contextRef="#ctx0" brushRef="#br0" timeOffset="138059.068">14979 13197 253 0,'0'30'242'0,"11"4"-110"0,-9 2 22 0,5-9-1 16,-7 3-71-16,-7 10-19 0,7 0-3 15,5 9-1-15,-7 4-6 0,4 1-8 16,-7 3-9-16,5-1-6 0,0 10-4 15,0-13-3-15,3 11-3 0,-1-6-5 16,3 9-3-16,-2-7-4 0,4 7-3 16,3-12-1-16,-8-3-1 0,0-2-1 15,1-10-6-15,-1-1-11 0,-1-9-19 16,6-7-25-16,-5-4-52 0,1-14-100 16,-6-5 43-16,8 0-119 0,-4-14-304 15</inkml:trace>
  <inkml:trace contextRef="#ctx0" brushRef="#br0" timeOffset="138295.196">15635 13904 198 0,'-6'0'107'0,"-1"-3"-14"15,-8-9 18-15,-7 5-21 0,-3 6-14 16,-2-1-5-16,-3-8-4 0,-10 10-10 16,2 10-14-16,8-7-13 0,-10 6-15 15,6-9-7-15,6 0-4 0,1 5-11 0,-3 1-49 16,10-12-85-16,-2 7 59 0,1-9-102 16,-5-7-316-16</inkml:trace>
  <inkml:trace contextRef="#ctx0" brushRef="#br0" timeOffset="138536.063">15540 13272 478 0,'10'54'194'0,"0"3"-76"0,2-6 55 16,-4 11-77-16,4 5-31 0,-2 10-10 15,3 8-5-15,-1 5-8 0,0 16-10 16,4 2-11-16,1-6-9 0,0 0-6 16,3 2-8-16,-7-24-13 0,-1-5-1 15,-5-8-19-15,-7-12-158 0,-4-15 88 16,-9 7-91-16,4-8-584 0</inkml:trace>
  <inkml:trace contextRef="#ctx0" brushRef="#br0" timeOffset="166572.743">17894 6212 285 0,'5'-2'129'0,"-3"-1"-45"16,-1-4 33-16,3 4-38 0,-3-2-19 15,1 3 2-15,3-1 5 0,0 6 6 16,2-6-1-16,1 6-2 0,4-1-1 16,-9-2 0-16,7 8-6 0,10 13-5 15,-3 10-6-15,6 4-7 0,2 5-4 16,15 14-6-16,-6 1-5 0,11-3-4 15,17 23-5-15,16 12-5 0,-3-3-3 0,16 11-3 16,4 10-2-16,-2-10-3 0,-4-4-1 16,6 9-1-16,5 2 0 0,-3-8-1 15,2-9-1-15,-2 0 0 0,-9-3 0 16,-9-22 1-16,-9 2-6 0,-10-9-19 16,-8-12-22-16,-17-20-195 0,-7-14 116 15,-8-7-159-15,7-7-674 0</inkml:trace>
  <inkml:trace contextRef="#ctx0" brushRef="#br0" timeOffset="169003.546">20057 8188 229 0,'15'-4'137'0,"5"3"-38"16,-6-1 26-16,-3-10-19 0,-1 2-26 0,2-3-3 15,-7 1 5-15,-2 1-2 0,4 9-7 16,-4-3-10-16,1 3-9 0,-6-9-7 16,0 7-5-16,-1-13-7 0,-17 7-6 15,0 10-7-15,-8 2-4 0,-13-9-3 16,-5 19-3-16,-3 1-1 0,-11 14-2 15,0 2-2-15,3 1 1 0,-5 20 0 16,-9-15 0-16,9 18 0 0,0 9 0 16,2 7 0-16,1-1 0 0,18 13 0 15,-3-10 2-15,7-5 3 0,22 1 1 16,9 13 1-16,6-8 2 0,5-7-1 0,15 2-1 16,13-6-3-16,7-17-6 0,15-4-2 15,2-10-4-15,3-10-4 0,25-6 0 16,6-8-3-16,7-6-1 0,4-5 0 15,10-3-2-15,-32-10-9 0,-6-8-19 16,-14-5 100-16,-18 4-290 0,-21-18 143 16,4 21-71-16,-16-7-977 0</inkml:trace>
  <inkml:trace contextRef="#ctx0" brushRef="#br0" timeOffset="178907.324">20276 9794 1402 0,'60'0'106'0,"2"7"-82"0,15 73-6 16,5 84-8-1,40-2-122 32,3-13 56-47,-6-36 1 0</inkml:trace>
  <inkml:trace contextRef="#ctx0" brushRef="#br0" timeOffset="179497.635">21669 10924 445 0,'20'15'154'0,"-13"-8"-77"0,-7-7 58 15,-2-2-73-15,1 2-21 0,-3-2 0 16,-9-9 2-16,-7 4 5 0,-2-5-1 16,-11 2-3-16,-4-5-5 0,-1 5-3 15,-3 7-2-15,-7-1-2 0,3 3-2 16,-9-6-2-16,-1 7 0 0,-1 5-3 16,9 3-4-16,-7 4-2 0,8 3-4 15,4 7-1-15,8 13-2 0,-4-17-1 16,3 2 0-16,10 5 0 0,0-3 1 15,1 7 2-15,4-3 1 0,10 14 1 16,5 4-2-16,5 8 1 0,0-5-1 0,2 6-2 16,5 1-1-16,-1-3-3 0,1-1-1 15,0-8-1-15,-1 7-3 0,1-2 0 16,5 6-1-16,-4-3 0 0,5 9-1 16,-6-11 0-16,1 4 0 0,4 1 0 15,-5-2 0-15,1-5-1 0,-1 1 0 16,0-10 0-16,-1-5 0 0,8 1 0 15,-4-8-2-15,0-5 0 0,10 2 0 0,-5-5-2 16,-4-17 0-16,4 6 0 0,6-2-1 16,-8-3-1-16,7-7 2 0,7-3-1 15,-4-1 2-15,-1 9 2 0,1-9 0 16,14-2 1-16,-4 5 0 0,4 1 1 16,3 1 0-16,-1-4-1 0,-9 3-1 15,3 0-1-15,2-2-5 0,-1 3-6 16,-1 2-7-16,5-2-12 0,-9-2-17 15,-2-5-24-15,-1 4-31 0,-4-5-121 0,-9-7 61 16,-6 3-106-16,-7-13-391 16</inkml:trace>
  <inkml:trace contextRef="#ctx0" brushRef="#br0" timeOffset="179672.762">21609 11674 338 0,'-10'-6'198'0,"-7"-1"-40"16,-4-11 24-16,-6 4-44 0,5 11-24 15,-10-7-17-15,4 3-13 0,-7 5-17 16,-7-4-18-16,-8 6-16 0,-7 0-11 16,6 5-6-16,2-4-4 0,-14 6 1 15,4 0-32-15,-1 1-128 0,-7-3-68 16,-10 0 63-16,17-5-225 0,5 2-234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8T16:57:20.7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10-08T16:57:21.693"/>
    </inkml:context>
  </inkml:definitions>
  <inkml:trace contextRef="#ctx0" brushRef="#br0">17832 5144 326 0,'7'27'194'0,"-2"-14"-76"0,-5-8 32 0,3 4-34 16,2-14-49-16,8 3-9 0,-1 7-2 16,1-5-3-16,3 0-5 0,-6-5-7 15,-4 0-6-15,13 12-3 0,2-14-3 16,3-8-4-16,6 5-3 0,5-2-3 16,-10-1-2-16,10-7-1 0,10 6-3 15,-8-4 0-15,6-2-3 0,7 5-3 16,-3 3-1-16,8 2-2 0,-3 3-2 15,2 6 0-15,-4-3-2 0,-4 3 2 16,-12 1-1-16,6 0-1 0,-5 6 0 0,-10-4 1 16,-3 3-2-16,-4 3 1 0,-8-3-1 15,-10-3 0-15,0 5 0 0,0 0-1 16,-3 8-1-16,-7 1 1 0,1 6 0 16,1 16 1-16,-4 4 0 0,-6-7 1 15,1 17 1-15,-4-2 0 0,-3 5 0 16,4 6 0-16,-7 7 1 0,1-3-2 15,1 11 1-15,-9-8 0 0,-4-1 0 16,6-7-1-16,0 9 1 0,-4-8-1 0,12 6 1 16,-1-8 0-16,3-1-1 0,4-13 0 15,5-11 0-15,-1-12 0 0,1 4 0 16,6-11-1-16,4 9 0 0,-2-9 1 16,5 0-2-16,5-5-1 0,-3-3-2 15,3-6-3-15,-2-1-2 0,10 0 0 16,-1-1-1-16,-4-4-1 0,6-2 3 15,13 2 1-15,-9-2 2 0,9-1 1 16,8 3 0-16,5-2-4 0,-7 0 1 0,4-3-13 16,-4 0-17-16,7 0-19 0,-8-3-16 15,-3-7-16-15,2 0-21 0,-1 0-42 16,-3-2-25-16,2 4 16 0,-4 3-50 16,-10-2-67-16</inkml:trace>
  <inkml:trace contextRef="#ctx0" brushRef="#br0" timeOffset="470.115">18970 5662 543 0,'6'7'216'0,"-6"-7"-84"16,-6 0 67-16,-3 0-94 0,-6 2-26 15,-3-2-25-15,-4 0 15 0,-16 0-15 16,-11 0-15-16,-6 6-16 0,-7 1-6 0,-9 1-3 15,10 6-15-15,-2 4-10 0,6-1 12 16,-5-11-22-16,-1 6 39 0,4-12-241 16,-1-5 132-16,-17-3-95 0,17 9-844 15</inkml:trace>
  <inkml:trace contextRef="#ctx1" brushRef="#br0">3688 818 0,'0'0'0,"0"0"16,0 0-1,0 0 1,0 0 0</inkml:trace>
  <inkml:trace contextRef="#ctx0" brushRef="#br0" timeOffset="3811.829">14438 6383 266 0,'10'31'161'16,"-10"3"-70"-16,-4 1 31 0,-2-3-31 16,-5 11-28-16,-7 2-10 0,0 4-12 0,3 6 6 15,1 10-8-15,-6-1-9 0,5 16-7 16,-3 2-6-16,-11-4 1 0,1-1-1 16,5 0-3-16,-9-13-2 0,2-16-1 15,8-5-1-15,2 8-1 0,-5-23-15 16,10-5-28-16,2-3-2 0,-1-3-54 15,1-17-74-15,0-10 29 0,-11-20-73 16,11-3-254-16</inkml:trace>
  <inkml:trace contextRef="#ctx0" brushRef="#br0" timeOffset="4024.666">13834 6458 471 0,'42'45'211'15,"-12"2"-99"-15,0 6 56 0,4 9-69 16,-1 0-39-16,-1 3-6 0,11 10-14 0,4-6-4 16,0-1-8-16,-5-6-11 0,4 5-7 15,-5-20-31-15,-1 13-23 0,0-5-15 16,-12-13-124-16,-6-9-3 0,-10 3-8 16,-11-3-125-16</inkml:trace>
  <inkml:trace contextRef="#ctx0" brushRef="#br0" timeOffset="6284.261">11345 4790 219 0,'14'-20'147'16,"-1"-12"-48"-16,-8 5 16 0,-2-1-24 16,-3-12-32-16,4-2-10 0,-4 8-4 15,-10 1-6-15,0 0-7 0,-2 9-6 16,-8 6-3-16,-3-7-3 0,-1 8-2 16,-9 10-1-16,-2 1-1 0,-7 1 0 0,-11 0 1 15,-4 10 0-15,3 8 1 0,-4-1 0 16,4 8 0-16,11 0 0 0,-9 12-1 15,5 1-2-15,6 14 1 0,-10 6-2 16,5 6 0-16,-4 3-1 0,1 11 0 16,-4 2-2-16,6-1 1 0,-2-4-2 15,9 17-1-15,5-7-2 0,15 2-1 16,20 18-1-16,0 11-1 0,7-11 0 16,6-5-4-16,7-6 2 0,5-16-3 15,-1 3-5-15,9-14-5 0,9-2 0 16,18-12-2-16,5-9-1 0,12-31-4 0,18-8 1 15,6-7 4-15,15-28 3 0,11-12 0 16,2-19 1-16,-9-16 0 0,-16-20 3 16,-11 0 1-16,-24-24-1 0,-24-4 0 15,-17 1 1-15,-14 2 1 0,-6 2 1 16,-15 6 0-16,-8 11 0 0,-5 2 1 16,-13 21-8-16,-14 22-16 0,4 17-20 0,-11 33-32 15,-18 13-83-15,-9 8 35 0,-21 11-90 16,5 16-245-16</inkml:trace>
  <inkml:trace contextRef="#ctx0" brushRef="#br0" timeOffset="29260.16">18950 6842 430 0,'30'20'185'0,"-7"-1"-70"16,-8-6 47-16,8 0-64 0,1 1-36 16,8 8-7-16,3-1-2 0,6 6-6 15,13 6-7-15,-9 6-8 0,-2-11-2 16,18 21-1-16,5 3-2 0,-5-7-1 15,15 13-2-15,5-3-4 0,-6-13-4 16,3-2-4-16,-3 5-3 0,-13-9-4 16,0-3-6-16,-10-6-8 0,-10-2-19 15,-7-5 6-15,-2 2-31 0,-13-6-38 0,-8 8-120 16,-12-9 63-16,-5-4-111 0,-9 6-396 16</inkml:trace>
  <inkml:trace contextRef="#ctx0" brushRef="#br0" timeOffset="29624.856">20099 7947 343 0,'12'18'229'0,"4"3"-101"16,-4-3 36-16,0-1-31 0,-4 3-57 16,0 13-17-16,4-6-3 0,-5 15-3 15,1 11-7-15,4 6-10 0,-4-3-9 16,-6 11-6-16,8-3-4 0,-8 1-4 15,-1 4-5-15,6-8-1 0,-2 11-4 16,-3-8-2-16,4-11-3 0,-1-6-7 16,4-5-13-16,-9-17 2 0,3-5-6 0,-3 0-34 15,-3-12-39-15,3-8-102 0,-10-8 68 16,-4 0-142-16,-4-11-298 0</inkml:trace>
  <inkml:trace contextRef="#ctx0" brushRef="#br0" timeOffset="29948.854">20119 8216 310 0,'13'-13'175'16,"-4"6"-72"-16,1-8 34 0,-7 10-35 15,2-7-37-15,0 4-10 0,2-5 1 16,-4 4 0-16,4-4-3 0,-1 5-3 16,1-4-4-16,-2 3-2 0,4-9-3 15,4 3-3-15,7 5-4 0,2 0-5 16,1 0-5-16,0 13-7 0,18 4-3 15,-6 0-4-15,3 1-5 0,10-1-2 16,11 18-2-16,-9-10-5 0,4 12 1 0,6 16-3 16,1 9 1-16,-5-4-1 0,-3 18-1 15,-11-10 1-15,-4 3 0 0,-23-4 0 16,-5 5-2-16,-10-5-2 0,-5 11 0 16,-10-16-2-16,-15-4 0 0,-5 3-2 15,-12 9-5-15,-20-11-6 0,-1 10-1 16,-2 3 5-16,-15 0-17 0,9-18-5 15,-5-8-144-15,7-8 91 0,-8-12-102 16</inkml:trace>
  <inkml:trace contextRef="#ctx0" brushRef="#br0" timeOffset="40864.468">13482 6565 390 0,'18'27'389'0,"-8"-6"-334"16,-10-9 92-16,-1-5-49 0,-11 6-51 16,-1 0-54-16,-1 1-53 0,-9 6 87 15,-7 8-1-15,5 14-2 0,-9 5-2 16,-12 5-3-16,0 3 0 0,11 18 0 15,-3-4-1-15,-2 6-1 0,5 5-4 16,-7-16-4-16,-3-1-2 0,1-11-1 16,9 13-6-16,5-16-16 0,4 4-28 15,-9-11-36-15,8-2-104 0,0-21 50 0,0-6-126 16,4-5-307-16</inkml:trace>
  <inkml:trace contextRef="#ctx0" brushRef="#br0" timeOffset="41118.472">12764 6740 462 0,'13'-20'151'0,"-6"-1"-53"0,-1-5 57 16,-4 16-75-16,5 4-13 0,4 1 0 15,4 5 3-15,5 20-4 0,2 2-6 16,12 11-8-16,-6-1-11 0,4 9-7 15,-6 1-8-15,23 25-7 0,-1-5-4 16,8 10-5-16,-5-2-6 0,9 4 0 16,-24-19-5-16,-11 0-10 0,-5-10-18 15,-4-3-32-15,-2-14-151 0,-3-9 84 16,-4 1-135-16,0 6-513 0</inkml:trace>
  <inkml:trace contextRef="#ctx0" brushRef="#br0" timeOffset="194462.965">20993 9331 515 0,'25'-12'247'16,"-4"19"-75"0,28-5 47-1,29 21-113 1,36 29-16 0,38 28-36-1,15 14-16-15,-18-6-18 0,-17-9-29 16,-19-16-18-16,-31-4 8 0,-10-4 4 0,-2 7-13 15,-16 5-17-15,-13-12-31 0,-9-8 4 16,-7-2-120-16,-16-7 47 0,-9-8-96 16,1 0-351-16</inkml:trace>
  <inkml:trace contextRef="#ctx0" brushRef="#br0" timeOffset="195201.204">23333 10491 275 0,'0'5'203'0,"5"2"-95"0,-2-4 22 15,-18-5-27-15,2 1-44 0,-2 1-21 16,-5 1-6-16,2 1-2 0,-6 1-1 15,-6-1-4-15,-5-4-6 0,-7-1-3 16,-4 6-1-16,-8-8-1 0,1 0-2 16,-3-1 0-16,1 4-2 0,-5-6 0 15,-3-1-1-15,4-1 0 0,12 9-2 16,12-4 0-16,7 1-2 0,-5-1 0 0,8 7 0 16,1 1-1-16,-6-1 0 15,10-2 1-15,12 8 5 0,3 9 6 0,3 0 4 16,2 9 3-16,2-1 2 0,4 4 4 15,6 4 1-15,3 2-3 0,5 6-3 16,0-1-3-16,14 15-1 0,6 5-2 16,-5 9-3-16,-2-9-3 0,6 7-3 15,-11-7-2-15,-8-5-2 0,2 2-1 16,-2 6-1-16,5-1-2 0,-10-2-1 0,3-5-1 16,-4 6 0-16,-6-11 0 0,-8 3-1 15,-2-6 0-15,-3-9 0 0,5-2-5 16,-6-1-7-16,-6-22-6 0,10 7-18 15,2-2-30-15,-6-18-30 0,6 2-117 16,-7-4 59-16,5-8-120 0,11 4-342 16</inkml:trace>
  <inkml:trace contextRef="#ctx0" brushRef="#br0" timeOffset="195392.391">23144 11288 261 0,'17'-18'159'0,"-14"3"-58"16,-4 3 26-16,-11-1-31 0,-1-1-26 0,4-1-16 16,-6-3-6-16,-11 3-4 0,0-2-11 15,-14 5-11-15,-6 14-6 0,0-2-26 16,-10 12-24-16,-13 3 1 0,16 13-115 16,-24 2 53-16,-5-1-91 0,7 11-339 15</inkml:trace>
  <inkml:trace contextRef="#ctx0" brushRef="#br0" timeOffset="205231.921">23098 12378 304 0,'20'-47'177'15,"-7"-1"-61"-15,-1 1 15 0,-4 14-41 16,-8-3-25-16,5 11-8 0,-3 0-11 0,3 7-8 15,0-9 19-15,-5 7-1 0,6 2-4 16,-2 4-1-16,7 3-3 0,1 9-4 16,-2 2-3-16,-2 7-5 0,13 6-4 15,-1 0-5-15,-2 7-4 0,4 2 0 16,3-2-3-16,-12 0-2 0,9 12-2 16,5 3-6-16,11 10 4 0,5 10-5 15,6-1-4-15,-4-2-1 0,10 1-2 16,-3-6-1-16,-4-7 0 0,2 5-1 15,-3-1 1-15,-3-3-1 0,-8-2-6 0,-2 6-10 16,-6-8-13-16,-3-5-18 0,-10-9-24 16,-21-11-62-16,16 1-97 0,-7 0 47 15,-6-8-115-15,6 4-304 0</inkml:trace>
  <inkml:trace contextRef="#ctx0" brushRef="#br0" timeOffset="205755.335">24653 13050 440 0,'33'12'170'0,"-14"-7"-78"0,-4-10 47 0,-14 3-75 16,-7-8-25-16,-3 2-10 0,1 8-1 16,-10-7-3-16,-11 0-3 0,-3 7-2 15,4-1-3-15,-15 7-1 0,-11 3-4 16,4 4 0-16,0 10-1 0,-9 2 0 16,11 2-1-16,-2 0 0 0,-9-7-1 15,6 0 0-15,6-3 0 0,10 9-1 16,9 6 0-16,8-5 0 0,3 15-1 15,2-7 1-15,2 5 1 0,-6-2 2 16,11 11 1-16,6-2 1 0,-9 13 2 0,16-13 0 16,-9 8 1-16,8-5-2 0,2 2-2 15,9 0-2-15,-3-2-1 0,5-3-1 16,0-7-1-16,-1 1 2 0,-4-9 1 16,-4-5 1-16,6 0 3 0,6 1-1 15,5-6 1-15,-2 0-3 0,4 1 0 16,5-10-4-16,-11-3-1 0,14 2-3 15,4 0 0-15,-4-4-2 0,0-1 1 16,2-7-3-16,-7 0 2 0,2-5-1 0,1-4 0 16,2 3-1-16,-3-6-7 0,1 4-13 15,-4-6-16-15,-6 1-24 0,2-2-29 16,-10-4-125-16,-3 1 55 0,3 6-101 16,-8-11-384-16</inkml:trace>
  <inkml:trace contextRef="#ctx0" brushRef="#br0" timeOffset="205892.141">24653 13916 367 0,'-14'-5'174'0,"-14"-2"-43"0,0 5 26 15,-14-4-62-15,3 1-20 0,-14-4-16 16,5 9-12-16,-4 0-10 0,-12 5-16 0,-1 4-60 16,8-9-123-16,-21 1 82 0,-4 13-129 15,22 11-464-15</inkml:trace>
  <inkml:trace contextRef="#ctx0" brushRef="#br0" timeOffset="-192840.03">12259 6610 747 0,'0'40'238'15,"-20"5"-111"1,-28 40 78 0,-26 29-152-1,-21 3-31 1,-14-8-30-16,16-7-35 0,21-35-33 16,15-29-35-16,22-25-33 0,0-11-61 0,-7-2 11 15,-1-7-57-15,1-6-109 16</inkml:trace>
  <inkml:trace contextRef="#ctx0" brushRef="#br0" timeOffset="-192577.574">11355 6610 222 0,'50'8'219'0,"12"14"-107"15,0-9 26-15,-12 12 0 0,0-11-67 16,4 3-12-16,-7 6 2 0,1-6 4 16,17 21-4-16,-8 4-8 0,-4-2-8 15,8 14-6-15,-1 1-8 0,-14-9-7 0,-4-5-5 16,7 5-7-16,-16-16-5 0,-4 9-3 16,1-11-12-16,-5 1-5 0,-9-9-17 15,-1-2-30-15,-6-13-37 0,-6-10-101 16,-3 3 49-16,-3-16-121 0,-6-10-285 15</inkml:trace>
  <inkml:trace contextRef="#ctx0" brushRef="#br0" timeOffset="-192062.388">11441 6545 313 0,'10'11'232'0,"0"5"-117"0,-10 2 34 16,0-10-17-16,-10 6-76 0,-4 6-18 16,-6-7-1-16,-5 15-1 0,-3 1-8 15,-6 11-8-15,-6-2-12 0,0 9-2 0,-13-12-1 16,6 12-1-16,-2-12-2 16,6 12-1-16,-4 0-1 0,4-4-3 0,8 2-3 15,1-3 1-15,-7-10-26 0,0-4-30 16,8-6-42-16,0-5-65 0,6-17 31 15,-3 0-124-15,3-17-146 0</inkml:trace>
  <inkml:trace contextRef="#ctx0" brushRef="#br0" timeOffset="-191876.283">10575 6712 260 0,'30'-7'198'15,"-1"9"-55"-15,-3 3 14 0,1 3-15 16,2 6-53-16,9 1-11 0,5-2-6 15,-1 12-16-15,3 4-15 0,10 11-12 16,-1-2-9-16,8 7-8 0,16 7-8 16,-8-5-7-16,-1-7-4 0,-2 2 5 15,-9-16-40-15,-11-4-145 0,-5-12 90 16,-14-6-101-16,4-4-567 0</inkml:trace>
  <inkml:trace contextRef="#ctx0" brushRef="#br0" timeOffset="-172352.821">17617 6794 191 0,'11'1'215'0,"-7"-2"-67"0,-4 1 1 0,-7-7-71 16,2 7 92-16,5 0-90 0,-5 7-5 15,-7-2-8-15,9 3-7 0,-4 14-7 16,-10-2-8-16,4 8-8 0,0 11-8 15,-16 3-7-15,3-1-5 0,-1 16-7 16,3 0-3-16,-6 17-3 0,15-1-1 16,-3-3 0-16,-4-4 0 0,-4 2-1 15,-1-18-4-15,0 9-10 0,-1-4-19 16,1-2-27-16,5-6-43 0,7-5-109 16,-2-9 46-16,1-13-119 0,9 0-324 15</inkml:trace>
  <inkml:trace contextRef="#ctx0" brushRef="#br0" timeOffset="-171715.817">16866 8465 287 0,'21'-10'166'0,"4"0"-74"16,-14-3 34-16,-7-16-32 0,-4-4-36 16,0-7-10-16,-7 1-3 0,-6 6-2 15,-1 6-7-15,4 14-8 0,-2 3-8 16,-13 5-5-16,4 0-3 0,-3 1-2 15,-6 13-1-15,-5-1 0 0,7-3 0 16,-9 20 4-16,-1 2 1 0,1 23 3 16,2-3 0-16,1 18 1 0,6-1 1 15,10 9-2-15,-2-11-4 0,18 5-2 16,2 8-3-16,2-6-1 0,4-1-2 16,21 4-1-16,11-3 0 0,-3-14-2 0,14-3 0 15,13-11 0-15,1-9-1 0,12-4 0 16,21-19 0-16,7-9-2 0,6-15 1 15,-1-12 1-15,-1-21 0 0,-18-26 1 16,-4-13 0-16,-15 0-1 0,-8-10 1 16,-4 4-1-16,-18 4-1 0,-24-5-3 15,-16 8 0-15,0 7-4 0,-14 2-5 16,-21 20-6-16,-5 17-14 0,-8 20-26 0,2 13-52 16,-15 7-71-16,-6 9 38 0,-8 9-120 15,6 17-199-15</inkml:trace>
  <inkml:trace contextRef="#ctx0" brushRef="#br0" timeOffset="-171435.82">17045 8805 489 0,'27'50'297'0,"15"8"-148"0,1-6 46 0,9 3-58 16,-2-6-83-16,-5-3-26 0,4-2-5 15,-9-6-6-15,0 2-6 0,-7-4-5 16,9 2-17-16,-9-10 0 0,1-3-191 15,-13-15 113-15,-2-5-122 0,-6-5-671 16</inkml:trace>
  <inkml:trace contextRef="#ctx0" brushRef="#br0" timeOffset="-152789.339">7455 4026 328 0,'21'20'163'0,"-1"-7"-63"0,-8-8 39 15,-5-5-43-15,-9-6-27 0,6 7-8 0,-6-6-4 16,2 4-3-16,-2-1-8 0,-3-1-13 15,-3 3-9-15,-2 0-8 0,-17-4-5 16,-3 4-3-16,-10 0-2 0,-12 2-1 16,-10 5-2-16,0 1 0 0,-13 5 1 15,-3 7 0-15,3-1-1 0,6 4-1 16,-4 2 2-16,16-5-1 0,-5 7-1 16,-1 0-2-16,14-12 1 0,12-2 1 15,-3 1-1 1,15-1-1-16,5 0 2 0,0 1 0 0,12 1 1 0,8 2 1 0,1-7 0 15,-1 3 0-15,7-5 2 0,1 4 3 16,9-4 2-16,5 2 0 0,13-6 1 16,2 7 1-16,11 1 1 0,9 3-3 15,3-3-1-15,-11-5-3 0,16-11 2 16,-15 9-1-16,-3 0 0 0,-7-11-1 16,0 1 0-16,-19 6-1 0,0 4 0 15,-8 2-5-15,-6 0-1 0,-7-6-1 16,-4 8-1-16,-1 2 0 0,-6-6 0 15,-11 4 0-15,2-9 2 0,0 6-1 16,-9 6 1-16,-2-10 0 0,0-9-1 0,5 14 0 16,-1-7-1-16,12 5-1 0,3-12-2 15,6-3-3-15,-3 15-2 0,-1-3-6 16,4-6-7-16,-11-9-4 0,0-4-2 16,-5 2 2-16,-4 0 2 0,-1-7 3 15,4 11 5-15,-9-9 7 0,5 1 7 16,-8-2 2-16,-3-4 1 0,4 1 0 15,1 11 1-15,4-2 0 0,9 3-1 0,0-1 1 16,5 6 0-16,4-6 0 0,-3-1 1 16,8 1 2-16,-1-1 0 0,10-7 1 15,7 2 2-15,-3 3 0 0,13-14 1 16,0 3 0-16,7-2 1 0,-2-4 0 16,3 5 0-16,-3-6 0 0,5 6-1 15,-5 1-1-15,4 5-2 0,-1-1 0 16,4 3-2-16,-7-2 1 0,7 7-3 15,1-5-34-15,1 7 90 0,-1 6-243 0,0-8 120 16,1-17-87-16,-1-1-768 0</inkml:trace>
  <inkml:trace contextRef="#ctx0" brushRef="#br0" timeOffset="-151622.09">8355 4108 179 0,'13'7'182'0,"3"11"-71"16,2-16 13-16,-5-9-3 0,12 2-48 16,-8-3-13-16,16-1-3 0,-6-3-3 15,25-3-5-15,3-6-7 0,15-3-3 16,9 3-3-16,4 9-5 0,-1-10-1 16,2 9-3-16,-14 6-3 0,-3-6-4 15,-7 6-4-15,-17 12-5 0,2-12-3 0,-10 7-6 16,0 7-3-16,-4-9-2 0,-15 7 0 15,-12 0 0-15,2-3 1 0,-6 8 1 16,-10 0 1-16,-3 7 3 0,0 5 0 16,-11 11 0-16,-3 2 0 0,-8 4 1 15,-1 2-1-15,-1 6 1 0,-3-3-2 16,-5 1 1-16,5-4 0 0,-1-7-3 16,6 1-1-16,2-17-1 0,18 7-1 15,0-11 1-15,12-1 0 0,-4-13-1 16,7-3 2-16,12 3 1 0,3 5 3 0,5-13 0 15,6 1 0-15,8-5 0 0,-1 5 1 16,2-13 1-16,5 0-1 0,0 0 0 16,2 0-1-16,-42 20 0 0,79-28-1 15,-38 16-1-15,1-1 0 0,-3-4-1 16,-11-6-1-16,4 1-1 0,-15 0 0 16,-1-3 0-16,-6 10 0 0,0 0 1 0,-3 3 0 15,5-1 0-15,-7 1-42 0,-5-4 42 16,1-3 0-16,-2 6 1 0,-6-9-1 15,-6 2 0-15,-14-2 0 0,0-3 43 16,-1-2-43-16,1 1 1 0,-6-9 0 16,9 3 4-16,-3 5-9 0,-3-10-15 15,9 4-3-15,-14-21-166 0,3-6 96 16,-2-13-122-16</inkml:trace>
  <inkml:trace contextRef="#ctx0" brushRef="#br0" timeOffset="-142949.699">16696 9420 445 0,'-13'35'301'16,"4"32"-118"0,-22 16 32-1,-33 39-72 1,-29 39-62 0,-14 21-44-16,10-17-41 15,18-24-31-15,26-43-37 0,24-36-142 0,16-33 65 16,-7-9-107-16,3-5-419 0</inkml:trace>
  <inkml:trace contextRef="#ctx0" brushRef="#br0" timeOffset="-142137.922">15431 10768 365 0,'5'34'150'0,"-3"-6"-51"15,-5 6 38-15,-4-1-57 0,-13-8-25 16,2 10-5-16,-1 7 0 0,-2 3-4 16,2 2-6-16,9 7-4 0,-10 1-4 15,2-7-2-15,4-1-4 0,1 1-3 16,-2 4-2-16,10-7-4 0,-2 5-3 15,1-1-2-15,4-7-2 0,2-7-2 16,-5-8-3-16,10-9-4 0,-5-10-5 16,0-3-2-16,5-5-2 0,-2-5-1 15,4-11-2-15,-7-8 1 0,12-16 1 16,-6-5 2-16,-4 0 3 0,8-15 1 16,3-4 1-16,-9 1 1 0,16-1 1 0,-13-1 0 15,8 16 2-15,-2 1 0 0,-3 3 0 16,0 8 0-16,2 9 0 0,-4-4 1 15,-3 12-1-15,15 5 0 0,2 3 0 16,-2-3 1-16,0 0-1 0,5 2 0 16,-5-4 1-16,-3 2 0 0,3 13 2 15,6 2 0-15,1 9 2 0,-8 4 2 16,-3 0 1-16,4 14 0 0,-1-4 0 16,-6 16 1-16,9 6-2 0,5 10-3 0,-7-5 0 15,0 11-2-15,6-6 0 0,-4 2-2 16,-4-7-1-16,4 3 0 0,-2 2 1 15,2 4-1-15,-2-6 0 0,0-3-1 16,0-3 0-16,0-5-1 0,-12-9-1 16,2-11-1-16,-8-3-3 0,0-19-1 15,1 6 0-15,0-6-2 0,3-6 0 16,0-3 1-16,-7-8-1 0,1-6 3 0,-5-10 0 16,-9-7 1-16,-3-7 1 0,1-2 3 15,2 2 3-15,8 14 1 0,-8 3 1 16,-6 3 2-16,-1 7 2 0,-13 2 0 15,-3 4-2-15,-9 1 0 0,-1 6 0 16,-5 2 2-16,-3 5 1 0,1 7-1 16,-7-2-11-16,1 0 25 0,6-5-214 15,12 0 122-15,1 2-108 0,15-2-761 16</inkml:trace>
  <inkml:trace contextRef="#ctx0" brushRef="#br0" timeOffset="-134848.37">6367 6816 5 0,'84'-71'7'0,"-7"11"107"0,-31 15-16 0,-17 35-55 0,-9 0 1 0,-7 27-7 0,-13-17 1 0,-7-12 26 16,-4 0 66-16,2 6 6 0,1 4-36 16,1 7-17-16,1-12-12 0,-3 14-8 15,-1 6-5-15,-10-4-4 0,5 6-5 16,0 5-5-16,-3 0-5 0,3 0-3 16,-9 13-3-16,-1 7-5 0,-13 4-4 0,-2 13-4 15,-4 0-5-15,-2 4-2 0,-11 0-4 16,13 0-4-16,-9-9-1 0,13 2-2 15,-2-13-1-15,7-9-2 0,8-10-1 16,7-9-3-16,2-11-2 0,3-5-5 16,3-2-3-16,-1-15-2 0,6-14 0 15,-1-11 1-15,9-12 2 0,-4-10 2 16,6-6 4-16,7 4 4 0,-6 1 2 16,6-4 2-16,-2 15 0 0,0 15 1 0,6 4 1 15,-2 16 1-15,-2 15 0 0,10 6 2 16,-7-4 2-16,4 3 1 15,-4 5 1-15,7 7 1 0,-2 0 1 0,8 24 0 16,2 11 0-16,5 14-1 0,1 12-1 16,4 11-2-16,11-1 0 0,-9-6-2 15,1-8-1-15,-5-6-1 0,-3-9 0 16,-6-15 0-16,-1-5-24 0,-7-17 53 16,-3-15-241-16,-10-7 130 0,-6-21-110 15,5-17-812-15</inkml:trace>
  <inkml:trace contextRef="#ctx0" brushRef="#br0" timeOffset="-130600.32">9884 6680 167 0,'26'2'179'0,"-6"1"-85"16,-1-3 20-16,-9 0-1 0,0-5-40 15,0 12-12-15,-7-9-13 0,4 4 9 16,-7 0-6-16,2 9-8 0,-9-2-9 0,-5 4-6 16,-8-1-3-16,5 8-2 0,-10 1-3 15,-10 11-3-15,2-3-2 0,-9 12-2 16,-5 10-1-16,-3-3-5 0,6-6-1 15,1 3-1-15,-4-15-1 0,5-15-3 16,11-2-1-16,4-9-3 0,5-4-2 16,21-5 0-16,-4-2-1 0,0-8 0 15,5-12-1-15,10-6 2 0,0-7 1 16,-4-5 1-16,-1-4 1 0,4 7 0 16,-3 7 2-16,3 2 2 0,-6 8 1 0,-6-4 2 15,8 9 3-15,-5 5 6 0,8 12 4 16,-1 3 5-16,6 5 3 0,11 20 4 15,4 2 0-15,5 8 0 0,7 7-4 16,-3-4-4-16,10 4-4 0,6 0-3 16,-6-4-4-16,2-15-3 0,-1 3-2 15,2-6-2-15,-6-4-1 0,-3-11-11 16,-9 2-24-16,3-7-20 0,-21 0-158 16,4-7 89-16,-10-8-142 0,11-11-515 15</inkml:trace>
  <inkml:trace contextRef="#ctx0" brushRef="#br0" timeOffset="-122135.431">17615 9792 643 0,'15'-1'246'0,"-3"7"-127"0,-4-4 78 16,0 13-118-16,2 3-24 0,10 11-25 0,0 4 8 16,9 2-3-16,11 11-1 0,10 2-9 15,7 12-8-15,-7-11-1 0,12 6-4 16,5 13-4-16,-2-3-4 0,12 9-5 15,-2 0 2-15,0 2 1 0,2-7-3 16,0 3-2-16,-16-4-4 0,8 1-9 16,-12-17-14-16,-9-2-25 0,-24-17-15 15,1-11-152-15,-20-9 73 0,-5-1-114 16,-4 1-481-16</inkml:trace>
  <inkml:trace contextRef="#ctx0" brushRef="#br0" timeOffset="-121835.161">18342 10976 527 0,'6'36'230'0,"8"0"-97"0,-1 4 60 16,-3 0-83-16,0 0-38 0,2 18-16 0,6 11-7 16,-1-2-7-16,3 1-10 0,-2-4-13 15,-1 1-9-15,0-11-4 0,-7-4-3 16,3 1-2-16,0 6-3 0,-1-7-10 16,-5 6-17-16,-6-16-26 15,6-10-35-15,-7-17-122 0,-3-9 57 0,-2-4-119 16,-7-12-380-16</inkml:trace>
  <inkml:trace contextRef="#ctx0" brushRef="#br0" timeOffset="-121425.393">18407 11181 76 0,'8'-6'303'16,"9"-1"-129"-16,-7-1-13 0,10-6-20 15,-2 2 42-15,4 4-109 0,-4-7-6 16,12 3-8-16,4 4-10 0,-1-4-12 15,6 6-12-15,4-1-7 0,-3 0-5 16,9 1-3-16,-9-6-3 0,0 4-3 0,0 3-2 16,-5 1 0-16,-10-1-1 15,3 5 0-15,-1 14-4 0,-5 1-2 0,-9 1 1 16,1 6-2-16,-8 5-2 0,-6-9-1 16,-6 4-2-16,-9 5 2 15,-17-11 0-15,-3 9-2 0,-5 10 1 0,-7 4-1 16,-2-4 2-16,3 3 1 0,-1 4 2 15,-3-8 1-15,5-6 2 0,1 6 2 16,7-1 1-16,9-3 1 0,1 7 0 16,7-2 2-16,5-2 0 0,7-1 1 15,3 0 2-15,10-7 2 0,-2 0 0 16,17 3 2-16,7-3 1 0,6-1 1 0,14 3-1 16,-5-2 0-16,18-5-2 0,-6 0 0 15,7-5-3-15,1-7-2 0,10 6-2 16,-9-13 2-16,9 3 1 0,-10-1-23 15,-7 2 101-15,-6-7-291 0,-16 2 155 16,-10-5-91-16,-6 12-982 0</inkml:trace>
  <inkml:trace contextRef="#ctx0" brushRef="#br0" timeOffset="-118952.186">8748 6553 442 0,'23'5'195'0,"-11"-5"-77"15,-6 2 52-15,-1-4-65 0,-3 2-27 16,-4 0-12-16,7 0-5 0,-3 14-5 16,0-1-10-16,-4 7-10 0,-5 0-8 0,-1 7-8 15,3 1-3-15,-8 12 1 0,-7 12-1 16,0 7-4-16,-9 7-4 0,-11 6-2 15,-2-1-2-15,1 0-2 0,-4-2-1 16,-2-6 0-16,0-11-1 0,4 0 0 16,-3-14-2-16,3-6-1 0,0-12-2 15,14-6-2-15,-6-14 0 0,2-7-2 16,4-5-2-16,9-11-1 0,2-9 0 16,8-3 1-16,6-13 3 0,3-9 0 15,2 5 1-15,4-8 4 0,4 0 2 16,-1 19 2-16,4 3 1 0,8 11 2 15,5 17 3-15,5 5 0 0,3 5 2 0,13 7 0 16,2 15 2-16,0-2 0 0,4 10-1 16,2 5-1-16,-2 7-1 0,4 6-1 15,9 21-1-15,-11-11-3 0,-1 4-1 16,8 12 0-16,-13-14-3 0,-15-10-3 16,7 10-15-16,-11-11 89 0,-9-19-293 15,-7-9 151-15,6-14-81 0</inkml:trace>
  <inkml:trace contextRef="#ctx0" brushRef="#br0" timeOffset="-109551.806">18321 12069 804 0,'-1'-2'85'15,"-13"56"1"-15,14-54 20 16,-46 82-34 0,-29 126-21-1,-66 52 133 1,-2 12-342 0,36-51 91-1</inkml:trace>
  <inkml:trace contextRef="#ctx0" brushRef="#br0" timeOffset="-109074.79">17137 13468 432 0,'10'22'225'0,"-8"-2"-117"15,-1-2 59-15,-1-1-62 0,0 13-33 16,-3-2-33-16,-4 2 24 0,4 10-7 16,-4 19-10-16,1-9-10 0,-1 2-10 0,10-4-6 15,-8 12-7-15,4-13-2 0,1 8-4 16,0 1-2-16,1 10-2 0,-1-19-1 16,0-2 3-16,0-8-18 15,-5-12-28-15,4-10-25 0,-6-8-140 0,0-7 77 16,1-7-151-16,6-21-426 0</inkml:trace>
  <inkml:trace contextRef="#ctx0" brushRef="#br0" timeOffset="-108601.153">17137 13548 508 0,'13'8'228'0,"-1"-1"-115"15,-5-7 60-15,8-7-77 0,5 6-46 16,-7-6-14-16,2-5 0 0,10-1-3 15,-3-7-4-15,3 1-5 0,7 3-5 16,5-6-1-16,-2 4-2 0,-4 4-2 0,-10 1 1 16,4 6 0-16,-9 7-2 15,4 2-1-15,0 3-2 0,-11 2-2 0,11 8-2 16,-10-5-1-16,0 10-3 16,-10 3-1-16,0-4-1 0,-7-4-3 0,-1 6-1 15,-11-9 1-15,-16 1-1 0,9-1-1 16,-8 3 2-16,4 10 0 0,5-1 2 15,7 7 0-15,-4-7 2 0,2 6 0 16,0-7 1-16,0 4-1 0,3-14 0 16,-1 1 0-16,6-3-1 0,4-2 1 0,8-8 0 15,-7-1 0-15,7 10 1 0,12-1 0 16,-2 4 1-16,15-1-1 0,-4 3 0 16,18-8 1-16,-4 9-1 0,17-4 0 15,-10 8 0-15,14 0 0 0,-11 5 1 16,11 2-1-16,-18-4 0 0,5 11 1 15,-9-7-2-15,-2 4-1 0,-17-7-1 16,-10 9 0-16,-5-6-3 0,-12-5-1 16,-10 3-2-16,-16-5-1 0,-12 0-2 15,-4 3-3-15,2 7-6 0,-8-1-3 0,5 4-15 16,5-6-14-16,3-4-20 0,-5-11-132 16,6 0 70-16,9-12-98 0,-1 0-449 15</inkml:trace>
  <inkml:trace contextRef="#ctx0" brushRef="#br0" timeOffset="-107841.831">18484 11873 292 0,'3'-3'112'0,"0"0"-20"0,7 1 27 16,0 2-50-16,-3-7-1 0,5 7 6 0,1-1 2 15,-5 7 2-15,4-6-2 0,-4 2 0 16,6 10-2-16,-3 14-5 0,-2 3-10 16,-1 13-11-16,-1 11-12 0,-7 0-8 15,3 4-8-15,-3 10-6 0,-5-7-6 16,0-6-1-16,-2-1 1 0,1-4-24 16,2-29 39-16,1-7-237 0,0-13 133 15,3-8-122-15,1-26-809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in-order traversal?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1905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2098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2098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4724400" y="35683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7538" y="1253903"/>
            <a:ext cx="1677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A B G H C D E</a:t>
            </a:r>
          </a:p>
          <a:p>
            <a:r>
              <a:rPr lang="en-US" dirty="0"/>
              <a:t>B: H G B A C D E</a:t>
            </a:r>
          </a:p>
          <a:p>
            <a:r>
              <a:rPr lang="en-US" dirty="0"/>
              <a:t>C: B H G A D C E</a:t>
            </a:r>
          </a:p>
          <a:p>
            <a:r>
              <a:rPr lang="en-US" dirty="0"/>
              <a:t>D: H G B D E C A</a:t>
            </a:r>
          </a:p>
        </p:txBody>
      </p:sp>
      <p:sp>
        <p:nvSpPr>
          <p:cNvPr id="16" name="Oval 15"/>
          <p:cNvSpPr/>
          <p:nvPr/>
        </p:nvSpPr>
        <p:spPr>
          <a:xfrm>
            <a:off x="5562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5625726" y="35683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42933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034926" y="35683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86000" y="56018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2590800" y="48136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17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90800" y="1447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254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240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7196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44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362200" y="1447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47907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405046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481782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87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exercise: Add "59"</a:t>
            </a:r>
          </a:p>
        </p:txBody>
      </p:sp>
      <p:sp>
        <p:nvSpPr>
          <p:cNvPr id="3" name="Oval 2"/>
          <p:cNvSpPr/>
          <p:nvPr/>
        </p:nvSpPr>
        <p:spPr>
          <a:xfrm>
            <a:off x="5943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9436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5029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9403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5410200" y="3317408"/>
            <a:ext cx="644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154004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340995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/>
          <p:cNvSpPr/>
          <p:nvPr/>
        </p:nvSpPr>
        <p:spPr>
          <a:xfrm>
            <a:off x="44958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Oval 21"/>
          <p:cNvSpPr/>
          <p:nvPr/>
        </p:nvSpPr>
        <p:spPr>
          <a:xfrm>
            <a:off x="6477000" y="3878262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5" name="Straight Arrow Connector 24"/>
          <p:cNvCxnSpPr>
            <a:cxnSpLocks/>
            <a:stCxn id="6" idx="5"/>
            <a:endCxn id="22" idx="0"/>
          </p:cNvCxnSpPr>
          <p:nvPr/>
        </p:nvCxnSpPr>
        <p:spPr>
          <a:xfrm>
            <a:off x="6594008" y="3317408"/>
            <a:ext cx="263992" cy="5608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5694596" y="4482073"/>
            <a:ext cx="263992" cy="5608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7" idx="3"/>
            <a:endCxn id="21" idx="0"/>
          </p:cNvCxnSpPr>
          <p:nvPr/>
        </p:nvCxnSpPr>
        <p:spPr>
          <a:xfrm flipH="1">
            <a:off x="4876800" y="4460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2743200" y="4528670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60996" y="4478104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0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for add "59"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9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post-order traversal?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1905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3248025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2098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2098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7" idx="5"/>
            <a:endCxn id="6" idx="0"/>
          </p:cNvCxnSpPr>
          <p:nvPr/>
        </p:nvCxnSpPr>
        <p:spPr>
          <a:xfrm>
            <a:off x="3034926" y="3568326"/>
            <a:ext cx="517899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7538" y="1253903"/>
            <a:ext cx="1686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G H D B E C A</a:t>
            </a:r>
          </a:p>
          <a:p>
            <a:r>
              <a:rPr lang="en-US" dirty="0"/>
              <a:t>B: A B H G D C E</a:t>
            </a:r>
          </a:p>
          <a:p>
            <a:r>
              <a:rPr lang="en-US" dirty="0"/>
              <a:t>C: H G B D A C E</a:t>
            </a:r>
          </a:p>
          <a:p>
            <a:r>
              <a:rPr lang="en-US" dirty="0"/>
              <a:t>D: H B G D E C A</a:t>
            </a:r>
          </a:p>
          <a:p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62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5625726" y="35683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05088" y="556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cxnSpLocks/>
            <a:stCxn id="18" idx="5"/>
            <a:endCxn id="22" idx="0"/>
          </p:cNvCxnSpPr>
          <p:nvPr/>
        </p:nvCxnSpPr>
        <p:spPr>
          <a:xfrm>
            <a:off x="2320551" y="4800600"/>
            <a:ext cx="589337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00225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cxnSpLocks/>
            <a:stCxn id="7" idx="3"/>
            <a:endCxn id="18" idx="0"/>
          </p:cNvCxnSpPr>
          <p:nvPr/>
        </p:nvCxnSpPr>
        <p:spPr>
          <a:xfrm flipH="1">
            <a:off x="2105025" y="3568326"/>
            <a:ext cx="498849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18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exercise: Add "63"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6019800" y="26860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5181600" y="38290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2016592" cy="5116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5562600" y="333645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43600" y="50482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5832008" y="447945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464392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4533900" y="500062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7010400" y="3717458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2130892" y="500062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613912" y="44985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81400" y="4460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732571" y="4471287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98142" y="333645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836242" y="5979178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589946" y="5506804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2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for Add "63"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66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Often, we want to determine whether or not a node exists in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</a:t>
            </a:r>
            <a:r>
              <a:rPr lang="en-US" dirty="0" err="1"/>
              <a:t>my_tree.find</a:t>
            </a:r>
            <a:r>
              <a:rPr lang="en-US" dirty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3569839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(40)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82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(40) – step 2 (result = true)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024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Removing nodes from a BST is a little tricky.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Whenever we remove a node, we need to be sure that the removal doesn't result in a violation of the BST rules.</a:t>
            </a:r>
          </a:p>
          <a:p>
            <a:r>
              <a:rPr lang="en-US" dirty="0"/>
              <a:t>If a node has one child, then we can just replace the node with its child</a:t>
            </a:r>
          </a:p>
          <a:p>
            <a:r>
              <a:rPr lang="en-US" dirty="0"/>
              <a:t>If a node has two children, then wee need to replace the node with either: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leftmost child of the node's right </a:t>
            </a:r>
            <a:r>
              <a:rPr lang="en-US" dirty="0" err="1"/>
              <a:t>subtree</a:t>
            </a:r>
            <a:r>
              <a:rPr lang="en-US" dirty="0"/>
              <a:t> </a:t>
            </a:r>
            <a:r>
              <a:rPr lang="en-US" b="1" u="sng" dirty="0"/>
              <a:t>OR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rightmost child of the node's left </a:t>
            </a:r>
            <a:r>
              <a:rPr lang="en-US" dirty="0" err="1"/>
              <a:t>subtree</a:t>
            </a:r>
            <a:endParaRPr lang="en-US" b="1" u="sng" dirty="0"/>
          </a:p>
          <a:p>
            <a:pPr marL="571500" indent="-514350">
              <a:buFont typeface="+mj-lt"/>
              <a:buAutoNum type="alphaUcPeriod"/>
            </a:pPr>
            <a:r>
              <a:rPr lang="en-US" dirty="0"/>
              <a:t>Sometimes, a BST will alternate between the two in order to maintain a decent balance.</a:t>
            </a:r>
          </a:p>
        </p:txBody>
      </p:sp>
    </p:spTree>
    <p:extLst>
      <p:ext uri="{BB962C8B-B14F-4D97-AF65-F5344CB8AC3E}">
        <p14:creationId xmlns:p14="http://schemas.microsoft.com/office/powerpoint/2010/main" val="11482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(remove from RST)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76400" y="6019800"/>
            <a:ext cx="5493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Leftmost child in our right </a:t>
            </a:r>
            <a:r>
              <a:rPr lang="en-US" sz="3000" dirty="0" err="1"/>
              <a:t>subtree</a:t>
            </a:r>
            <a:endParaRPr lang="en-US" sz="3000" dirty="0"/>
          </a:p>
        </p:txBody>
      </p:sp>
      <p:cxnSp>
        <p:nvCxnSpPr>
          <p:cNvPr id="25" name="Straight Arrow Connector 24"/>
          <p:cNvCxnSpPr>
            <a:stCxn id="23" idx="0"/>
            <a:endCxn id="7" idx="4"/>
          </p:cNvCxnSpPr>
          <p:nvPr/>
        </p:nvCxnSpPr>
        <p:spPr>
          <a:xfrm flipV="1">
            <a:off x="4423114" y="4572000"/>
            <a:ext cx="225086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01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step 2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1371600"/>
            <a:ext cx="335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Replace root value with leftmost node</a:t>
            </a:r>
          </a:p>
        </p:txBody>
      </p:sp>
      <p:cxnSp>
        <p:nvCxnSpPr>
          <p:cNvPr id="26" name="Straight Arrow Connector 25"/>
          <p:cNvCxnSpPr>
            <a:stCxn id="7" idx="7"/>
            <a:endCxn id="23" idx="2"/>
          </p:cNvCxnSpPr>
          <p:nvPr/>
        </p:nvCxnSpPr>
        <p:spPr>
          <a:xfrm flipV="1">
            <a:off x="4917608" y="2387263"/>
            <a:ext cx="2321392" cy="1534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  <a:endCxn id="4" idx="6"/>
          </p:cNvCxnSpPr>
          <p:nvPr/>
        </p:nvCxnSpPr>
        <p:spPr>
          <a:xfrm flipH="1">
            <a:off x="4495800" y="1879432"/>
            <a:ext cx="1066800" cy="255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50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step 3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" y="5152072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Remove node "55", replace with node "59"</a:t>
            </a:r>
          </a:p>
        </p:txBody>
      </p:sp>
      <p:cxnSp>
        <p:nvCxnSpPr>
          <p:cNvPr id="26" name="Straight Arrow Connector 25"/>
          <p:cNvCxnSpPr>
            <a:stCxn id="7" idx="2"/>
            <a:endCxn id="23" idx="0"/>
          </p:cNvCxnSpPr>
          <p:nvPr/>
        </p:nvCxnSpPr>
        <p:spPr>
          <a:xfrm flipH="1">
            <a:off x="3390900" y="4191000"/>
            <a:ext cx="876300" cy="961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8" idx="2"/>
          </p:cNvCxnSpPr>
          <p:nvPr/>
        </p:nvCxnSpPr>
        <p:spPr>
          <a:xfrm flipV="1">
            <a:off x="4267200" y="54102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30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result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5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Pre: A, B, F, G, H, C, E</a:t>
            </a:r>
          </a:p>
          <a:p>
            <a:r>
              <a:rPr lang="en-US" dirty="0"/>
              <a:t>IN: F, B, H, G, A, C, 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559588-FC7A-4126-941B-037D496C4DD2}"/>
                  </a:ext>
                </a:extLst>
              </p14:cNvPr>
              <p14:cNvContentPartPr/>
              <p14:nvPr/>
            </p14:nvContentPartPr>
            <p14:xfrm>
              <a:off x="1787760" y="1702800"/>
              <a:ext cx="6030360" cy="360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559588-FC7A-4126-941B-037D496C4D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8400" y="1693440"/>
                <a:ext cx="6049080" cy="36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72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(remove from LST)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7000" y="53340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Rightmost node in our left </a:t>
            </a:r>
            <a:r>
              <a:rPr lang="en-US" sz="3000" dirty="0" err="1"/>
              <a:t>subtree</a:t>
            </a:r>
            <a:endParaRPr lang="en-US" sz="3000" dirty="0"/>
          </a:p>
        </p:txBody>
      </p:sp>
      <p:cxnSp>
        <p:nvCxnSpPr>
          <p:cNvPr id="24" name="Straight Arrow Connector 23"/>
          <p:cNvCxnSpPr>
            <a:stCxn id="21" idx="0"/>
            <a:endCxn id="12" idx="4"/>
          </p:cNvCxnSpPr>
          <p:nvPr/>
        </p:nvCxnSpPr>
        <p:spPr>
          <a:xfrm flipH="1" flipV="1">
            <a:off x="3352800" y="4572000"/>
            <a:ext cx="8763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20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step 2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" y="13716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Replace node "55" value with "40"</a:t>
            </a:r>
          </a:p>
        </p:txBody>
      </p:sp>
      <p:cxnSp>
        <p:nvCxnSpPr>
          <p:cNvPr id="24" name="Straight Arrow Connector 23"/>
          <p:cNvCxnSpPr>
            <a:stCxn id="12" idx="1"/>
            <a:endCxn id="21" idx="2"/>
          </p:cNvCxnSpPr>
          <p:nvPr/>
        </p:nvCxnSpPr>
        <p:spPr>
          <a:xfrm flipH="1" flipV="1">
            <a:off x="1790700" y="2387263"/>
            <a:ext cx="1292692" cy="1534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" idx="2"/>
          </p:cNvCxnSpPr>
          <p:nvPr/>
        </p:nvCxnSpPr>
        <p:spPr>
          <a:xfrm>
            <a:off x="2895600" y="1905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453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step 3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0800" y="53340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Remove node "40" from the tree</a:t>
            </a:r>
          </a:p>
        </p:txBody>
      </p:sp>
      <p:cxnSp>
        <p:nvCxnSpPr>
          <p:cNvPr id="24" name="Straight Arrow Connector 23"/>
          <p:cNvCxnSpPr>
            <a:stCxn id="12" idx="4"/>
            <a:endCxn id="21" idx="0"/>
          </p:cNvCxnSpPr>
          <p:nvPr/>
        </p:nvCxnSpPr>
        <p:spPr>
          <a:xfrm>
            <a:off x="3352800" y="4572000"/>
            <a:ext cx="8001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224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result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5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exercise: remove 10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56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remove 10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06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exercise – remove 40 using option A (right </a:t>
            </a:r>
            <a:r>
              <a:rPr lang="en-US" dirty="0" err="1"/>
              <a:t>subtree</a:t>
            </a:r>
            <a:r>
              <a:rPr lang="en-US" dirty="0"/>
              <a:t>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94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- remove 40 using option A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/>
              <a:t>9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20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“10” using option A (RST)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 (A)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14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(B)</a:t>
            </a:r>
          </a:p>
        </p:txBody>
      </p:sp>
      <p:sp>
        <p:nvSpPr>
          <p:cNvPr id="26" name="Oval 25"/>
          <p:cNvSpPr/>
          <p:nvPr/>
        </p:nvSpPr>
        <p:spPr>
          <a:xfrm>
            <a:off x="18288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 (C)</a:t>
            </a:r>
          </a:p>
        </p:txBody>
      </p:sp>
      <p:sp>
        <p:nvSpPr>
          <p:cNvPr id="27" name="Oval 26"/>
          <p:cNvSpPr/>
          <p:nvPr/>
        </p:nvSpPr>
        <p:spPr>
          <a:xfrm>
            <a:off x="32766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33 (D)</a:t>
            </a:r>
          </a:p>
        </p:txBody>
      </p:sp>
      <p:cxnSp>
        <p:nvCxnSpPr>
          <p:cNvPr id="28" name="Straight Arrow Connector 27"/>
          <p:cNvCxnSpPr>
            <a:stCxn id="12" idx="3"/>
            <a:endCxn id="24" idx="0"/>
          </p:cNvCxnSpPr>
          <p:nvPr/>
        </p:nvCxnSpPr>
        <p:spPr>
          <a:xfrm flipH="1">
            <a:off x="2895600" y="4460408"/>
            <a:ext cx="187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  <a:endCxn id="26" idx="0"/>
          </p:cNvCxnSpPr>
          <p:nvPr/>
        </p:nvCxnSpPr>
        <p:spPr>
          <a:xfrm flipH="1">
            <a:off x="2209800" y="5603408"/>
            <a:ext cx="416392" cy="4163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5"/>
            <a:endCxn id="27" idx="1"/>
          </p:cNvCxnSpPr>
          <p:nvPr/>
        </p:nvCxnSpPr>
        <p:spPr>
          <a:xfrm>
            <a:off x="3165008" y="5603408"/>
            <a:ext cx="223184" cy="5279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08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“10” using option A (RST)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 (A)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14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(B)</a:t>
            </a:r>
          </a:p>
        </p:txBody>
      </p:sp>
      <p:sp>
        <p:nvSpPr>
          <p:cNvPr id="27" name="Oval 26"/>
          <p:cNvSpPr/>
          <p:nvPr/>
        </p:nvSpPr>
        <p:spPr>
          <a:xfrm>
            <a:off x="32766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33 (D)</a:t>
            </a:r>
          </a:p>
        </p:txBody>
      </p:sp>
      <p:cxnSp>
        <p:nvCxnSpPr>
          <p:cNvPr id="28" name="Straight Arrow Connector 27"/>
          <p:cNvCxnSpPr>
            <a:stCxn id="12" idx="3"/>
            <a:endCxn id="24" idx="0"/>
          </p:cNvCxnSpPr>
          <p:nvPr/>
        </p:nvCxnSpPr>
        <p:spPr>
          <a:xfrm flipH="1">
            <a:off x="2895600" y="4460408"/>
            <a:ext cx="187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5"/>
            <a:endCxn id="27" idx="1"/>
          </p:cNvCxnSpPr>
          <p:nvPr/>
        </p:nvCxnSpPr>
        <p:spPr>
          <a:xfrm>
            <a:off x="3165008" y="5603408"/>
            <a:ext cx="223184" cy="5279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7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IN:        A, Q, B, R, Z, D, F, E</a:t>
            </a:r>
          </a:p>
          <a:p>
            <a:r>
              <a:rPr lang="en-US" dirty="0"/>
              <a:t>POST:   A, B, R, Q, E, F, D, Z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A33E26-8B5B-4FD7-ABB4-D8EB9D3C6FBE}"/>
                  </a:ext>
                </a:extLst>
              </p14:cNvPr>
              <p14:cNvContentPartPr/>
              <p14:nvPr/>
            </p14:nvContentPartPr>
            <p14:xfrm>
              <a:off x="1327680" y="294480"/>
              <a:ext cx="7572240" cy="491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A33E26-8B5B-4FD7-ABB4-D8EB9D3C6F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8320" y="285120"/>
                <a:ext cx="7590960" cy="49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88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BSTs add two new rules to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left children of a given node must be "less" than the given node's value</a:t>
            </a:r>
          </a:p>
          <a:p>
            <a:r>
              <a:rPr lang="en-US" dirty="0"/>
              <a:t>All right children of a given node must be "greater than" [optional] or "equal to" the given node's value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BST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57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09800" y="9906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99805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478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05744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905</Words>
  <Application>Microsoft Office PowerPoint</Application>
  <PresentationFormat>On-screen Show (4:3)</PresentationFormat>
  <Paragraphs>316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What is the in-order traversal?</vt:lpstr>
      <vt:lpstr>What is the post-order traversal?</vt:lpstr>
      <vt:lpstr>PowerPoint Presentation</vt:lpstr>
      <vt:lpstr>PowerPoint Presentation</vt:lpstr>
      <vt:lpstr>Binary Search Trees</vt:lpstr>
      <vt:lpstr>BSTs add two new rules to Binary Trees</vt:lpstr>
      <vt:lpstr>Example BST</vt:lpstr>
      <vt:lpstr>Add "40"</vt:lpstr>
      <vt:lpstr>Add "40"</vt:lpstr>
      <vt:lpstr>Add "40" (finished)</vt:lpstr>
      <vt:lpstr>Add "2"</vt:lpstr>
      <vt:lpstr>Add "2"</vt:lpstr>
      <vt:lpstr>Add "2" (finished)</vt:lpstr>
      <vt:lpstr>Add "-1"</vt:lpstr>
      <vt:lpstr>Add "-1"</vt:lpstr>
      <vt:lpstr>Add "-1"</vt:lpstr>
      <vt:lpstr>Add "-1" (finished)</vt:lpstr>
      <vt:lpstr>Class exercise: Add "59"</vt:lpstr>
      <vt:lpstr>Answer for add "59"</vt:lpstr>
      <vt:lpstr>Class exercise: Add "63"</vt:lpstr>
      <vt:lpstr>Answer for Add "63"</vt:lpstr>
      <vt:lpstr>Often, we want to determine whether or not a node exists in a tree</vt:lpstr>
      <vt:lpstr>Find (40) – step 1</vt:lpstr>
      <vt:lpstr>Find (40) – step 2 (result = true)</vt:lpstr>
      <vt:lpstr>Removing nodes from a BST is a little tricky.</vt:lpstr>
      <vt:lpstr>Remove "50" using option A (remove from RST) – step 1</vt:lpstr>
      <vt:lpstr>Remove "50" using option A – step 2</vt:lpstr>
      <vt:lpstr>Remove "50" using option A – step 3</vt:lpstr>
      <vt:lpstr>Remove "50" using option A – result</vt:lpstr>
      <vt:lpstr>Remove "55" using option B (remove from LST) – step 1</vt:lpstr>
      <vt:lpstr>Remove "55" using option B – step 2</vt:lpstr>
      <vt:lpstr>Remove "55" using option B – step 3</vt:lpstr>
      <vt:lpstr>Remove "55" using option B – result</vt:lpstr>
      <vt:lpstr>Class exercise: remove 10</vt:lpstr>
      <vt:lpstr>Answer remove 10</vt:lpstr>
      <vt:lpstr>Class exercise – remove 40 using option A (right subtree)</vt:lpstr>
      <vt:lpstr>Answer - remove 40 using option A</vt:lpstr>
      <vt:lpstr>Remove “10” using option A (RST)</vt:lpstr>
      <vt:lpstr>Remove “10” using option A (RST)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acarter</dc:creator>
  <cp:lastModifiedBy>acarter</cp:lastModifiedBy>
  <cp:revision>26</cp:revision>
  <dcterms:created xsi:type="dcterms:W3CDTF">2006-08-16T00:00:00Z</dcterms:created>
  <dcterms:modified xsi:type="dcterms:W3CDTF">2019-10-08T17:20:16Z</dcterms:modified>
</cp:coreProperties>
</file>