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F7430-5E67-405D-8D86-052AC9A522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A4FF03-78AF-45CC-9DCD-AEE4601CB2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C4B04C-5A62-4140-9A7B-82365E481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72C97-20F4-4C81-9859-95A3E31E8BE1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BF480B-A939-4ACD-9F61-25757B6BC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7DE0B8-A4F2-4261-9DF7-6AAC9CA2C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CD4D6-2C9A-4354-AC6C-6F2CC4FD8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183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CCB42-8221-4932-BC4B-368E2E03F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CBD4AF-CC33-4F18-BC83-0D460BA1E8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D7610-6DAC-4179-8870-C609846A3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72C97-20F4-4C81-9859-95A3E31E8BE1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FC77E-39BC-40D3-B70E-D79EFFCF5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BA940D-384B-426D-8A1B-C93599DAD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CD4D6-2C9A-4354-AC6C-6F2CC4FD8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900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0F225A-ABA6-4591-A399-64AD19700E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56547E-7444-45FA-9ECB-5C47016362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02658-8C8B-4882-A189-5FE4C9C9F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72C97-20F4-4C81-9859-95A3E31E8BE1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DF475D-F124-4FC6-8749-2F85AE7C8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2B2081-EBFE-49B9-8378-C79279490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CD4D6-2C9A-4354-AC6C-6F2CC4FD8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750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AF40A-B34A-4636-8690-29A6EA5F9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7D501-A07D-4B07-B15F-157FFD6E4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0A272-C62C-4691-B6DE-E50B46FD2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72C97-20F4-4C81-9859-95A3E31E8BE1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0ACA5B-C4F9-49A0-864F-43038B1C2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BBEC7F-7222-43A7-88ED-F035BE16D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CD4D6-2C9A-4354-AC6C-6F2CC4FD8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056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99480-ED7A-4DDB-B818-E35CBA750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D304BF-9EFB-4F83-A506-E6E65CE49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BE3DD-48B9-411C-A94B-7F27652A8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72C97-20F4-4C81-9859-95A3E31E8BE1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9253AE-80F1-4FE7-B16C-BAF31F700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6C9B5-5045-4BB6-9BF6-737748B8E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CD4D6-2C9A-4354-AC6C-6F2CC4FD8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235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4F85A-32CB-4A6D-A776-D2D502BB5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6A6D9-67EA-4166-8FCA-F305DFC04E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EF1B79-0D6B-40A6-AA4C-AA252AB933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1B5509-200F-449D-A49B-82C97F0F4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72C97-20F4-4C81-9859-95A3E31E8BE1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86A607-0E70-42B6-B91D-E02548AD5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65FFAD-3214-4577-853E-862A5A723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CD4D6-2C9A-4354-AC6C-6F2CC4FD8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754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438B8-DD1F-430C-95E3-DD0F8785E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D13F75-FFDE-4740-8B68-95DC663BDB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5161DB-D8AE-4F42-B9DA-BB628CC670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530482-5278-4115-84EB-18E74FE95B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04D2BF-3F44-43FA-9E9F-17E4ABD058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B4C911-FBE2-4FD2-A52E-EF6128CFD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72C97-20F4-4C81-9859-95A3E31E8BE1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9A6863-9DA6-4EC1-90AE-6EE550E9A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2ACD0E-E95F-4A0B-B8F4-43D92873B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CD4D6-2C9A-4354-AC6C-6F2CC4FD8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39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5301F-6878-4F74-8289-E8F47D346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C39790-774D-4D46-9B60-0982FF221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72C97-20F4-4C81-9859-95A3E31E8BE1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FF7CC8-683F-4DE8-B775-6A1720876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CA82EA-CC19-4747-B8B5-8B3947AF0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CD4D6-2C9A-4354-AC6C-6F2CC4FD8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010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F06AE6-C629-41DE-9DD6-293E01DE6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72C97-20F4-4C81-9859-95A3E31E8BE1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77B537-6925-4F59-8CF9-2604F426D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3BDD51-C0E4-40B0-932E-374B03807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CD4D6-2C9A-4354-AC6C-6F2CC4FD8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194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D42C6-49E9-462B-A8C0-C148B5420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CBE41-DE9F-4811-A224-CEB2EE144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C45E27-3DC0-4899-A95F-F329F4D6EF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5BFF9E-8A77-4C23-AC28-C8DE9F474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72C97-20F4-4C81-9859-95A3E31E8BE1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8526F2-2898-4DF6-8634-AF3A61899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BA0566-0CED-4F22-BB39-7A6E9EDB0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CD4D6-2C9A-4354-AC6C-6F2CC4FD8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505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E058C-35CD-49EC-A27F-C0BA9E9A4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42C63B-B408-481B-B014-1206015718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5369C9-7EBA-4D2E-8B8C-49365C706E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C46156-5F52-434D-A445-4AD541A55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72C97-20F4-4C81-9859-95A3E31E8BE1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9F182D-A304-4092-995B-C6770ED29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967452-E124-44CD-AAB0-753184582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CD4D6-2C9A-4354-AC6C-6F2CC4FD8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532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726612-3F75-48BD-A9B9-C05D6F7E1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10EA53-0264-456A-845B-76E9AF28A9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7CF36-1AC3-44A1-BC5F-0A41317E41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772C97-20F4-4C81-9859-95A3E31E8BE1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13394E-5CF6-48A0-8D47-4D8C258F1C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CA2D76-40D4-481C-A164-812D2AD553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CD4D6-2C9A-4354-AC6C-6F2CC4FD8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896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50BED-FDA9-4F7F-8D0C-B307F0BB16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&lt;Your Name&gt;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D03A184-9438-4330-A45B-89C3F5511D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(Feel free to apply color &amp; style to your slides)</a:t>
            </a:r>
          </a:p>
        </p:txBody>
      </p:sp>
    </p:spTree>
    <p:extLst>
      <p:ext uri="{BB962C8B-B14F-4D97-AF65-F5344CB8AC3E}">
        <p14:creationId xmlns:p14="http://schemas.microsoft.com/office/powerpoint/2010/main" val="2530997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A574A-898A-40E9-93AC-EDDEED957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Replace this slide with the coolest thing about your program.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27E2C-D665-4032-A65A-ECB7BF1FC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will introduce your program by talking about the coolest part / thing you’re most proud of</a:t>
            </a:r>
          </a:p>
        </p:txBody>
      </p:sp>
    </p:spTree>
    <p:extLst>
      <p:ext uri="{BB962C8B-B14F-4D97-AF65-F5344CB8AC3E}">
        <p14:creationId xmlns:p14="http://schemas.microsoft.com/office/powerpoint/2010/main" val="2804377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B1E59-4497-4614-B356-561F97FD0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Replace this slide with the code that you’re the most proud of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B9C68-D348-4731-B1B4-EE60AB5455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will next talk about the code in your program that you’re the most proud of.</a:t>
            </a:r>
          </a:p>
          <a:p>
            <a:r>
              <a:rPr lang="en-US" dirty="0"/>
              <a:t>Alternatively, you can present a structural system diagram if that’s more to your liking</a:t>
            </a:r>
          </a:p>
        </p:txBody>
      </p:sp>
    </p:spTree>
    <p:extLst>
      <p:ext uri="{BB962C8B-B14F-4D97-AF65-F5344CB8AC3E}">
        <p14:creationId xmlns:p14="http://schemas.microsoft.com/office/powerpoint/2010/main" val="2465702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7CBAD-E6D6-4A8A-A731-5C7B401A1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I could do it all over again, I would…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FDF05-BDD3-4ED3-9918-F97DF40E13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511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BED14-9E55-4767-9799-BEE76F3C8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thing that I learned the </a:t>
            </a:r>
            <a:r>
              <a:rPr lang="en-US"/>
              <a:t>most was…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F6F6C-9EA1-41B0-A5EE-161562490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300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109</Words>
  <Application>Microsoft Office PowerPoint</Application>
  <PresentationFormat>Widescreen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&lt;Your Name&gt;</vt:lpstr>
      <vt:lpstr>Replace this slide with the coolest thing about your program.</vt:lpstr>
      <vt:lpstr>Replace this slide with the code that you’re the most proud of </vt:lpstr>
      <vt:lpstr>If I could do it all over again, I would…</vt:lpstr>
      <vt:lpstr>The thing that I learned the most was…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&lt;Your Name&gt;</dc:title>
  <dc:creator>acarter</dc:creator>
  <cp:lastModifiedBy>acarter</cp:lastModifiedBy>
  <cp:revision>1</cp:revision>
  <dcterms:created xsi:type="dcterms:W3CDTF">2019-12-03T22:56:15Z</dcterms:created>
  <dcterms:modified xsi:type="dcterms:W3CDTF">2019-12-03T23:00:08Z</dcterms:modified>
</cp:coreProperties>
</file>