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>
      <p:cViewPr varScale="1">
        <p:scale>
          <a:sx n="48" d="100"/>
          <a:sy n="48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03:46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14198 15599 215 0,'0'7'153'0,"-1"-6"-55"0,1 6 18 0,0 0-20 0,-2-1-33 0,-1-4-8 15,-4 5-3-15,0-7-3 0,-11 6-4 16,-4-1-5-16,-8 0-3 0,-5-3-5 16,1-2-3-16,-7 2-3 0,-3-1-4 15,-16-1-4-15,5 4-2 0,-15-1-3 16,3-3-2-16,-19 5-2 0,11-5-1 0,-20 5-1 16,-5-5-1-16,-4 2-1 0,4-2-1 15,-2 6 0-15,1 1-2 0,-1-2 1 16,-3 3-1-16,-4-3 0 0,-1 2 0 15,8 2 0-15,5-4 0 0,8-2 0 16,-3 15 0-16,4-9 0 0,1-3-1 16,2 1 1-16,4 0-1 0,20-2 0 15,2-4 0-15,6 6-2 0,11 0 1 0,8 1-1 16,1 2 0-16,9-7-1 0,8 2 1 16,2-5-1-16,13 5-1 0,1-5 1 15,1 0-2-15,11 0 1 0,10 0 1 16,11-3-1-16,4 1 1 0,13 2 0 15,12-6 0-15,10 4 2 0,10-1-1 16,8 1 1-16,5-3 1 0,14 3-1 16,-5-4 0-16,1-1 1 0,10 4-1 15,-1-4 0-15,-9 2 1 0,7-7-1 16,-6-1 0-16,-14 3 0 0,13-3-1 0,-3-1 1 16,2 2-1-16,3 1 1 0,3-6-1 15,-5 4 1-15,-14-7-1 0,-3 0 0 16,-1 5 1-16,-13 3 0 0,-6 3-1 15,6-2 1-15,-14 2 0 0,-10 3 0 16,2-6 0-16,-17 10 0 0,-6-8 0 16,-4 4-1-16,-10 9-1 0,-10-3 1 15,-7-5-2-15,-1-2 1 0,-14-1-1 16,-16 8 0-16,-3 2 1 0,-2 1 0 0,-17 5 2 16,-14-6 1-16,-8 10 3 0,-15-6 1 15,-13 3 2-15,-4 2 2 0,-8 4 0 16,-3 0 0-16,5 4 0 0,-16-1-2 15,4-4-1-15,0 2-1 0,-2-1-1 16,-14-5-1-16,16 4 0 0,8-1 0 16,0-3-1-16,17 2 1 0,14 1-5 15,-3-6-9-15,3-7-21 0,-3 5-24 16,9-3-129-16,2 4 68 0,5-7-118 0,11-4-418 16</inkml:trace>
  <inkml:trace contextRef="#ctx0" brushRef="#br0" timeOffset="1250.896">8098 16523 404 0,'-2'25'176'0,"2"-10"-90"16,8-10 48-16,-4 4-62 0,-9-4-39 16,11-5-10-16,1 0 0 0,-12-2 1 15,3-8-2-15,-4-7-3 0,-6 6-1 16,10-10 0-16,-9 0 1 0,0-3 1 15,8 6-2-15,1-14-2 0,1 5-2 16,4 2-2-16,-5 4-2 0,4-13-2 16,1 7-2-16,-1 4-1 0,-2-4-1 0,5 2 0 15,4 9 0-15,-1-8 0 0,2 14-1 16,-2-2 1-16,7 12 0 0,-3-8 0 16,1-4-1-16,2 6 1 0,0 11 0 15,6-5-1-15,-1 1-2 0,0-6-2 16,10 12-11-16,0 5-11 0,-2-6-13 15,-1 1-14-15,5-7-13 0,1 2-16 16,-3 8-15-16,4-2-8 0,-1-15-5 16,-1 7 9-16,-9-1 9 0,-3-3 9 0,1 3 14 15,-1-6 17-15,-4 2 18 0,-1-2 26 16,0 6 16-16,-3 2 18 0,-10-7 14 16,-2-1 13-16,-4 5 7 0,-2-6 10 15,-11 10-1-15,0-2-6 0,-1-5-6 16,-9 5-6-16,0 11-6 0,1-4-4 15,-1 6-8-15,-3 1-7 0,0-1-6 16,3 11-6-16,4 2-4 0,-11-7 0 16,9 6-2-16,10-4 0 0,7 1 0 0,3 0-1 15,5 8 0-15,13-8-1 0,2 3-1 16,8 2-3-16,8-6-1 0,0-1-2 16,-2-6 0-16,-1-6-1 0,4-6 0 15,-2-4-1-15,-5-10 1 0,-3-3-1 16,-2-5 0-16,0 0 0 0,-7-1 1 15,1 2-1-15,7 2 1 0,-1-3-1 16,-14 0 1-16,5-6 0 0,-7 0-2 16,-4 0-11-16,0 2-16 0,3-7-17 0,0 14-26 15,1-7-61-15,-14 8-23 0,16-9-3 16,-6 11-74-16,12 1-15 0</inkml:trace>
  <inkml:trace contextRef="#ctx0" brushRef="#br0" timeOffset="1569.646">8902 16060 137 0,'11'0'141'0,"-1"0"-47"16,2 0 9-16,2-5 0 0,-3 3-35 0,3 2-8 16,-11-5-2-16,5 10-2 15,-1 2-4-15,-15-15-6 0,-1 3-1 0,-4 5-1 16,-9 1-3-16,5 11-2 0,-4-12-2 16,6 9-3-16,-2 12-4 0,4 4-5 15,-1 4-6-15,3 2-3 0,-6-2-3 16,7-1-3-16,0 6-1 0,3-11-2 15,0-1-2-15,7-2 0 0,12 2-1 16,16-4-1-16,6-5-1 0,8-3-1 16,5-5-1-16,-2-5 0 0,-9 0-1 0,5-6 0 15,-6-6-1-15,-2 2 1 0,1-2-1 16,-8 1 0-16,-6 1 0 0,-3-10 0 16,-5-2 1-16,-4-5 0 0,-4 2 0 15,-4-3 1-15,1 6-5 0,6-3-13 16,-7 5-18-16,3-14-19 0,-1 3-24 15,5 0-34-15,1 5-72 0,-10-6 21 16,4 10-60-16,-2-5-188 0</inkml:trace>
  <inkml:trace contextRef="#ctx0" brushRef="#br0" timeOffset="1821.878">9301 15743 164 0,'2'0'131'0,"3"6"-33"0,-10-11 12 16,8 15-11-16,1-3-29 0,-1 1-8 16,0 4-3-16,2 5-3 0,2-4-9 15,0 9-9-15,1-5-4 0,4 9-4 16,1-6-4-16,-3 7-4 0,5-2-6 16,-3 5-3-16,-2-6-4 0,0 14-2 15,-10-38-1-15,20 64-5 0,-15-28-3 16,8 6-5-16,-6-8-11 0,-12 1-16 15,5-4-24-15,0-4-63 0,12-12-35 0,-19-8 13 16,7 3-99-16,9-10-75 16</inkml:trace>
  <inkml:trace contextRef="#ctx0" brushRef="#br0" timeOffset="2024.805">9479 16042 445 0,'-21'3'139'0,"1"-3"-73"15,-6-18 60-15,2 16-79 0,-1-11-23 16,-8-1-3-16,-1 14-2 0,1-5 1 16,-9 12-10-16,-6-2-29 0,-4-5-111 15,3 8 67-15,2 7-92 0,2-3-395 16</inkml:trace>
  <inkml:trace contextRef="#ctx0" brushRef="#br0" timeOffset="3437.011">15223 14999 197 0,'15'11'101'0,"-7"-2"-32"0,1-2 20 16,1 6-23-16,3 0-12 0,-13-11-4 15,10 3-3-15,-5-12-2 0,10 9-5 16,-1-5-6-16,-14-9-3 0,0 0-4 16,6-3-2-16,1-17 0 0,-7-13-1 15,7-20-1-15,4-10-2 0,8-5-4 16,-6-11-4-16,-3-7-3 0,5 3-3 16,4-9-2-16,-4-5-4 0,-17 16-9 15,-3 1-4-15,5 15-9 0,-3 2-18 0,-11 6-22 16,4 2-27-16,4 20-41 0,-1 1-8 15,-5 11-14-15,-3 1-48 0,0 7 23 16</inkml:trace>
  <inkml:trace contextRef="#ctx0" brushRef="#br0" timeOffset="3623.101">15287 13767 234 0,'-9'45'118'15,"-4"2"-29"-15,3 3 15 0,6 10-39 16,-12-11-17-16,-1 2-11 0,2 3-10 16,-2-2-10-16,-3-14-10 0,3-4-13 15,-1-16-17-15,0-8-23 0,3-10-35 16,15-10-27-16,0-8 2 0,3-14-65 16,7-5-34-16</inkml:trace>
  <inkml:trace contextRef="#ctx0" brushRef="#br0" timeOffset="3811.079">15390 13403 243 0,'24'0'196'15,"-1"11"-53"-15,4 16 11 0,-4 5-21 16,1-2-36-16,-4 10-20 0,1 12-11 16,11 3-14-16,-5 0-15 0,8 7-11 15,-2-9-10-15,6-12-3 0,-9-6-17 0,3-4 90 16,-4-22-264-16,-4 4 139 0,-10-8-62 15</inkml:trace>
  <inkml:trace contextRef="#ctx0" brushRef="#br0" timeOffset="23572.882">3426 8540 3 0,'5'12'37'0,"-5"-4"11"16,2 1-12-16,-2-1 0 0,-2 2 3 15,-4-8-8-15,-3 5-5 0,3 1-5 16,-4 5-3-16,3 1 1 0,0 2 2 16,7 1 3-16,0 3 0 0,-3-6-1 15,1-3-2-15,-1-7-1 0,3-1-4 16,3-1-1-16,-4-9-2 0,2-1-1 16,3-6-2-16,-4 1 1 0,1-2-1 15,4-4-1-15,-1 6-2 0,1 0-2 0,0-1 0 16,1-6-2-16,-4 4 0 0,1-1 0 15,1 2-1-15,-4 0-1 0,0 5 1 16,5 1-1-16,0 3 1 0,-5-1 1 16,3 0 0-16,0 1 3 0,-1 4 1 15,-2 2 1-15,0 0 0 0,0 7 2 16,-2-1 4-16,-1 8 2 0,1 2-2 16,-3 9 1-16,-1 1 0 0,-1 4 3 0,-3 1-2 15,0 4-2-15,2-6-2 0,3 4-1 16,0-18-2-16,1 4-1 0,-2-19-4 15,-3-2-11-15,-3-1-29 0,-1-7-77 16,5-4 49-16,3-12-85 0,5-3-270 16</inkml:trace>
  <inkml:trace contextRef="#ctx0" brushRef="#br0" timeOffset="31284.599">12042 15097 57 0,'10'0'71'16,"0"0"0"-16,-4-5-3 0,-2 0-1 15,1 2-8-15,1-2-3 0,3-2-6 16,1 2-5-16,1 4-4 0,-1 1-5 0,-1-9-3 15,2 3-2-15,0-4-4 0,0-5-3 16,-2 1-4-16,-3-6-5 0,4-7-3 16,0-1-2-16,2 8-2 0,5-14-2 15,-6 3-1-15,3 2-1 0,-12 1 0 16,4-17-1-16,-2 11 0 0,12 6 0 16,-12-6 0-16,4-9 0 0,4 10 0 15,1-1 1-15,-3-13 2 0,-3 1 0 0,6 10 1 16,-1 3 0-16,-2-14 1 0,2 0 0 15,6 12-1-15,-11-5 1 0,9-17-2 16,-4 12-1-16,-4 10-1 0,-1-18 0 16,3 4-1-16,-17 12-1 0,11-6-1 15,-4-4 0-15,0 19 0 0,6-4-1 16,-6-10 0-16,4 0 0 0,6 4 0 16,7 0 1-16,-17 7-1 0,3-4 0 0,-3 10 1 15,0-15 0-15,-7 0 1 0,1-7-1 16,-1 17 1-16,7-7-1 0,-7 14 1 15,5-17-1-15,1 5 0 0,-3-10 0 16,-2 1 0-16,-8-3-1 0,-2-6 1 16,-4 6-1-16,15 2 0 0,-10 13 0 15,5-1 0-15,-2 14 0 0,3-6-1 16,1-8 1-16,-5-4 0 0,9-1 0 16,1-2 0-16,-4 5 0 0,-6 6 0 0,6-11 0 15,1-2 0-15,-9 2 0 0,-10-8 0 16,1 1-1-16,9 17 1 0,2 5 0 15,1 1-1-15,-3 1 0 0,3-1 1 16,-3 1-1-16,-2-4 1 0,-4-8-1 16,-1 3 1-16,-3-3 0 0,3 4 0 15,-3 1 1-15,3-2 0 0,-3 3 0 16,4 4 0-16,-8-8 0 0,1 3 1 16,4 5 0-16,-9-9 0 0,1 3 1 0,2 12 0 15,0-8 0-15,-5 1 0 0,15 16 0 16,1 0 0-16,-6-9 0 0,4 7 0 15,5-3-1-15,-9 0 0 0,-5-11-1 16,0-3 1-16,8 6-1 0,-3-1 0 16,12 8 1-16,-7-3-1 0,2 1 1 15,-6-2 0-15,-6 0 1 0,0 0 0 16,3 1 0-16,6 4 2 0,-3 2-1 16,1 3 2-16,3-7-1 0,-7 9 0 0,0-4 0 15,0-3 0-15,2 0-2 0,-11-8 0 16,9 6 0-16,-3-5-1 0,6 4 1 15,-4 3 1-15,11-4 2 0,-6-1 2 16,3 5 1-16,3-1 2 0,2 1-1 16,0 8 1-16,-2 0-1 0,-1 1-1 15,-4-15-2-15,-10 13-2 0,7-5-1 16,0-2 0-16,-2-15-1 0,2 16-1 16,9 1 0-16,-8-4-1 0,-6-3 1 0,-2 12-1 15,9-4 1-15,-7 5 1 0,6-6 0 16,3-5 1-16,-9 1 1 0,1 4 1 15,1-13 0-15,-2 5 1 0,5 9 0 16,4-3-1-16,-2 2 0 0,3-1-1 16,3 1-1-16,-9-2-1 0,5 3 0 15,-2-3 0-15,0 3-1 0,-2 2 1 16,10-3-1-16,-7-5 0 0,2 4 1 16,1-4 0-16,1-2 0 0,0 6 0 15,-3 1 1-15,3 1 0 0,-7-6 0 0,5 5 0 16,-5-6-1-16,6 4 1 0,1 2-1 15,-5-1 0-15,-2 1-1 0,0 1 0 16,-4-3-1-16,1-6 0 0,3 14 0 16,3-6 0-16,-3 6-1 0,8 0 1 15,-1-5-1-15,-11 4 0 0,3-4 1 16,0-3-1-16,-2 2 1 0,1-2-1 16,1-5 1-16,-8-2 0 0,1 4 1 0,4 3-1 15,-4 3 1-15,16 5-1 0,-3 1 1 16,2 6-1-16,-4-12 0 0,-3-3 0 15,-4 0 0-15,8 0 0 0,-4 3-1 16,0 7 1-16,4-2 0 0,-4 1 0 16,0-3 1-16,0-2-1 0,2-3 0 15,-1 4 0-15,1-8 1 0,-2-1-1 16,2 9 0-16,-14-10 0 0,3 0 0 16,9 2 0-16,3 1 0 0,-13-13 0 15,15 8-1-15,-3 1 1 0,-1 6 0 0,-4 3 0 16,13 4-1-16,3 3 1 0,-1-7 0 15,-7 9-1-15,5-2 1 0,-4-7 0 16,3 3-1-16,-3-4 1 0,6-2 0 16,0-3 0-16,-1 4 0 0,1-1 0 15,3 4 0-15,-2-3 0 0,-8 1-1 16,2-2 1-16,-7 1-1 0,-1 8 0 16,5-8 1-16,-3 6-1 0,4-4 1 0,7 4-1 15,-5 0 1-15,1 9-1 0,3-7 1 16,6 11-1-16,-5-12 1 0,-7-3-1 15,0 2 1-15,-6-1-1 0,5-8 1 16,1 9 0-16,11 3-1 0,1 3 1 16,-2 1 0-16,0-4 0 0,-3 3 1 15,1-8 0-15,-3 0 1 0,-2-3 1 16,2-6 1-16,0 3 1 0,0 2 0 16,-8-11 0-16,9 18-1 0,1-6 0 0,3 11-2 15,0-3 0-15,3 5-1 0,0 0 0 16,-1-1 0-16,-4-11 0 0,-1 7 0 15,-2-3 1-15,0-6 0 0,3 8 0 16,5 6 1-16,1-4 0 0,-1-1 0 16,-3 4 0-16,-3-5 0 0,-4 0-1 15,0 4-1-15,4-5 0 0,1 2 0 16,2-1 0-16,0 6-1 0,3-2 0 16,-6 4 0-16,-2-9 0 0,0 7 0 0,-2-2 0 15,2 2 0-15,3-5 0 0,2 4 1 16,-3-4-1-16,-2 3 1 0,-2-5 0 15,2 7 0-15,-3-3-1 0,-4 6 1 16,-3-8 0-16,0 4 0 0,0-3-1 16,5 3 1-16,-2-6 1 0,-1-5-1 15,6 4 1-15,-11 1 1 0,-9-4-1 0,7 2 1 16,5 7-1-16,-2-3 0 0,0 2 0 16,4-2-1-16,-1 0 0 0,-6 3 0 15,-2-4 0-15,7 1 0 0,-3 1-1 16,4 4 1-16,1-10 0 0,0 9 0 15,-1-6-1-15,6 7 1 0,-6 5 0 16,8-8 0-16,-4 1-1 0,3 10 0 16,-5-3 0-16,-1 2 0 0,-7 0-1 15,0-1 1-15,0 1 0 0,-6-5-1 16,8 3 0-16,1-4 2 0,1 6-1 0,0-5 1 16,10 3 0-16,-4 2 1 0,5-2 0 15,1-4 1-15,1 1-1 0,-1 3 0 16,4 2 0-16,-3-1 1 0,3-1-1 15,0-1-1-15,0 1 1 0,-3-5 0 16,-1 6-1-16,1-1 0 0,-7 2-1 16,5-4 1-16,-2 4-1 0,4 3 0 15,-1-8 0-15,1-1 0 0,-5 4 0 16,-3-3 0-16,3-2 0 0,-4 10 0 16,6-8 0-16,1 3 0 0,-4 2 0 0,6-6 1 15,1-1-1-15,-3 9 0 0,-2-9 1 16,-1 0 0-16,-2 5-1 0,3-5 1 15,0 0-1-15,-3 0 1 0,4-4-1 16,1 1 1-16,-2 6-1 0,4-3 0 16,9 5 0-16,-6 2 0 0,0-7 1 15,-8-5 0-15,-1 8 1 0,-1-9 0 16,-5-13-1-16,2 9 1 0,6 7 0 0,-1-11-1 16,-9 6-1-16,14-5 1 0,1 13-1 15,3-5 1-15,-9-5-1 0,11 5 0 16,-4 5 1-16,1-5-1 0,-4 10-1 15,1-12 1-15,-9 2 0 0,-3 3-1 16,0-3 1-16,5 4-1 0,0 1 1 16,7 0-1-16,-4 1 1 0,3-1-1 15,-6 0 1-15,0-1-1 0,-3-6 1 0,8 2-1 16,-2 2 1-16,-3-4-1 16,3 0 0-16,-1 0 1 0,-7-6-1 0,0 1 0 15,8 11 1-15,4-6-1 0,-1-1 1 16,-1 1-1-16,-3 4 1 0,-4 1-1 15,-3-3 0-15,0 3 1 0,8-3-1 16,4 4 1-16,0 1-1 0,4 1 0 16,-4-1 1-16,1-1-1 0,4 1 0 15,1-2 1-15,-6-1-1 0,3 1 0 16,-5 2 0-16,-4 0 1 0,1 2-1 0,4-2 0 16,1 5 1-16,1-5-1 0,6 0 0 15,-8 0 0-15,3 0 0 0,-3-5 1 16,1 3-1-16,-4-5 0 0,4 7 1 15,-2-1-1-15,3 1 0 0,2 0 0 16,3-5 0-16,2 0 1 0,-1 1-2 16,-6-2 0-16,2-6 2 0,-2 5-1 15,-1 0 1-15,-7 1 0 0,6-8-1 0,-6 6 2 16,5 1 0-16,-5 1-2 16,0-6 0-16,3 10 0 0,2-4 0 0,-6 4 0 15,6-3 0-15,-4 3 0 0,-1 2 0 16,3 2-1-16,-1-4 0 0,-2-1 1 15,0 1 1-15,3 2-1 0,-1 0 0 16,3 0-1-16,-5-5 2 0,15 4-2 16,-4-4 1-16,-7-4 0 0,2 4 0 15,-1-3 0-15,7 1 1 0,-7 2 0 16,8-2 1-16,2 4-2 0,-13-9 0 0,1 4-1 16,5 0 0-16,-3-2 0 0,0 3-1 15,10 7 1-15,2-2 0 0,-9 2-1 16,2-1 3-16,0-3-1 0,-7-4 0 15,-3 6 0-15,7-9 0 0,-7 4 0 16,3-7 0-16,-1-1 0 0,-2 12 0 16,0 3 0-16,0 0 0 0,-1-7 0 15,-2 6 0-15,3-1 0 0,0 9 0 16,0-17 0-16,-2 1 0 0,5 1 0 16,-6 15 0-16,5-12 0 0,-6 5 0 0,4-7 0 15,3 12 0-15,4-2 0 0,0 2 2 16,-1-3-2-16,6 5 0 0,0 9 0 15,-2-9 0-15,-9-5 0 0,1-1 0 16,4 9-1-16,-4-10 1 0,-5 2 0 16,-1-7 1-16,7 15-1 0,1-10 0 15,-3 7 1-15,6-10-1 0,6 13 0 16,-6-2-3-16,0 5-9 0,3 6-10 0,3 9-16 16,7 7-19-16,5 12-18 0,-10 15-21 15,12 5-138-15,3 10 67 0,-2 8-84 16,-6-3-459-16</inkml:trace>
  <inkml:trace contextRef="#ctx0" brushRef="#br0" timeOffset="33232.949">2407 12304 341 0,'-7'9'231'15,"0"-9"-123"-15,4 7 36 0,-4-14-28 16,7 5-65-16,-10-3-14 0,0 10 1 16,-3 0 4-16,-1 2 3 0,-6-5-8 15,-3 11-3-15,-9-1-4 0,5 8-3 16,-3 3-4-16,0 9-4 0,0-4-6 16,5 12 3-16,-15-10-7 0,5 2-3 15,1-5-3-15,8 8-1 0,-1-10 1 16,17-5-2-16,-2-5-2 0,12-1-3 15,0-8-2-15,5-6-2 0,5 0-2 0,9 0-2 16,2-6-2-16,13 6-2 0,-1-7 3 16,7 2 1-16,-8 5 2 0,0 0 2 15,-5 5 1-15,-7 2 4 0,0-1 1 16,10 13 2-16,-9-3-1 0,-4 4-1 16,-3 0-1-16,-1 7 1 0,-6-7 0 15,-1 5 0-15,1 2 0 0,-7 1 0 16,-3-2 1-16,-1-3 0 0,-2 4 0 15,-1-1 0-15,-3 8 0 0,-2 1-4 0,1-2-7 16,2-1-6-16,-4-5-11 0,-1-5-14 16,6-1-24-16,6-2-62 0,2 2-42 15,4 5 23-15,7-16-99 0,3 1-113 16</inkml:trace>
  <inkml:trace contextRef="#ctx0" brushRef="#br0" timeOffset="33448.983">2614 12808 533 0,'0'23'224'0,"0"5"-104"16,7 4 59-16,-7-8-83 0,0 2-49 16,0-6-12-16,0 0-6 0,-7-5-4 15,5-3-8-15,-3 0-7 0,4-4-5 16,2-1-2-16,3 6-10 0,-8 1-18 15,4-13-25-15,0 3-109 0,-7-4-30 0,1 0 15 16,-1-14-150-16,7-11-71 0</inkml:trace>
  <inkml:trace contextRef="#ctx0" brushRef="#br0" timeOffset="33605.907">2545 12338 350 0,'0'2'257'0,"-6"-2"-145"0,4-2 32 15,2-13-28-15,-5 1-93 0,5 3-19 0,-2-9-2 16,-4 8 2-16,7-1-6 0,4 3-16 16,-5-10-21-16,2 6-58 0,10 1-48 15,1 6 22-15,-3-6-109 0,7 1-124 16</inkml:trace>
  <inkml:trace contextRef="#ctx0" brushRef="#br0" timeOffset="33967.45">2938 12582 295 0,'25'77'249'0,"-5"-7"-114"0,-3-10 25 16,3 4-19-16,0-4-69 0,4-12-23 15,-14-1-2-15,-4-7-5 0,-2-11-11 16,-8-14-11-16,8-4-6 0,-11-11-6 16,-5-15-5-16,1 4-3 0,4-11-1 15,-7-11-1-15,1-9 1 0,3-5-12 16,7-5-6-16,-7 4-5 0,3-8-3 0,7 15 0 15,3 4 1-15,2 7 0 0,9 3 13 16,-3 5 6-16,10 4 6 0,0 5 2 16,1 1 2-16,5 4-1 0,-2-1 1 15,-2 9-1-15,-3-5 2 0,0-2 0 16,-6 9 1-16,-1-2 1 0,-1 12 0 16,0 0 1-16,-1 3-1 0,6 10 0 15,-4 3-1-15,1-1-1 0,-1 1-2 16,2-3-1-16,-3 4 0 0,-2-3-1 0,-3 3-1 15,3-4 1-15,-7 2-6 0,0-6-12 16,2 1-19-16,5 5-36 0,0 1-90 16,-3-8 45-16,0-6-105 0,4 4-285 15</inkml:trace>
  <inkml:trace contextRef="#ctx0" brushRef="#br0" timeOffset="34432.729">3836 12704 292 0,'0'-8'161'16,"0"-6"-74"-16,2 8 34 0,-7-11-28 15,1 12-36-15,1 1-8 0,-7 3 1 16,-3 7 1-16,-6 3-6 0,-1-2-8 16,-2 6-9-16,4 2-8 0,5 3 1 15,-7 7 0-15,4 2-2 0,8-10-1 16,0 3 1-16,8 0-2 0,0-7-3 0,6-1-3 15,6-4-4-15,-2 1-4 0,4-6-1 16,2-3-3-16,8-3 0 0,-3-4-3 16,3-1-3-16,1-6-2 0,0 1 0 15,-2 0 0-15,4 4-1 0,2 9 0 16,-4 7-2-16,-7-7 2 0,2 10 2 16,-3 15 0-16,0 7 1 0,-7 3 0 15,0 5 2-15,0 2 1 0,-4 6 2 0,-6 11 0 16,-8-11 1-16,-4 7 0 0,2 7 1 15,-8 3 0-15,-9-9 1 0,2 2 2 16,-12-3 2-16,-1-11-1 0,1-11 0 16,-6-6 0-16,1-7 0 0,8-12-1 15,-1-8-2-15,-7 0-1 0,17-6 1 16,4-3 0-16,1-6 0 0,1-5 1 16,9 0-1-16,3-12 1 0,7-4-3 15,0-11-8-15,10-12-15 0,10-3-30 16,7-4-31-16,0-5-80 0,13-2 32 0,2-4-104 15,5-7-208-15</inkml:trace>
  <inkml:trace contextRef="#ctx0" brushRef="#br0" timeOffset="34649.394">4144 11808 184 0,'11'-12'204'0,"-2"11"-84"0,1 2 15 16,1 8 5-16,-1 11-61 0,0 0-16 15,7 13-2-15,-7 14-3 0,-3 2-6 16,5 9-9-16,-4 6-9 0,-1 1-7 16,-1 3-5-16,1-1-5 0,10 13-5 15,-1-14-6-15,3 0-4 0,-6 0-5 16,-11-10-9-16,10-15-12 0,-17 5-21 16,13-7-26-16,-11-11-109 0,-4-13 53 15,9 4-99-15,6-9-345 0</inkml:trace>
  <inkml:trace contextRef="#ctx0" brushRef="#br0" timeOffset="34917.893">4638 12555 326 0,'41'-13'99'0,"-5"-11"-52"16,6-12 47-16,-7 1-56 0,0-6-14 15,-15 0-1-15,2 1 0 0,-8 8 2 16,-4 3-3-16,-10 9-8 0,-4 5-3 0,-2 15-3 15,-8 2-1-15,-3 3-1 0,-1 23 1 16,-2 6 0-16,-2 4 0 0,1 6 0 16,-6 4 0-16,2-3 0 0,10 10 0 15,0 14-1-15,10-2-1 0,5-2 1 16,6-3 0-16,3-9-1 0,16-9 0 16,-2-7-8-16,2-9-10 0,10-13-17 15,5-13-31-15,-8-2-61 0,15-9 26 16,0-16-76-16,6 7-180 0</inkml:trace>
  <inkml:trace contextRef="#ctx0" brushRef="#br0" timeOffset="35835.166">6473 12736 525 0,'11'6'182'0,"1"3"-65"0,-2-4 61 16,5 3-88-16,-2 5-27 0,1 1-5 16,-1-1-1-16,4-4-8 0,-7-3-13 15,2-6-10-15,-4 0-8 0,12-6-6 16,0-9-4-16,2-1-3 0,10-4-4 16,-4-5 0-16,-1-8-2 0,-4 8-1 0,-11-5 0 15,-12-10 0-15,-2-5-1 0,-5 4-3 16,-9 3-7-16,-9-7-6 0,-2 13-3 15,2 12-2-15,-10-2 0 0,-2 6 2 16,-1 11 4-16,-1 5 8 0,9 8 6 16,5 9 6-16,-2 14 1 0,14 6 3 15,-2 18 1-15,1 7 4 0,3 10 0 16,4 3 3-16,2 19 0 0,-2-11 1 16,6 6-1-16,1-2-3 0,3 8-3 0,7-15-2 15,-3 1-2-15,-1-9-3 0,-1-2-3 16,-5-20-2-16,0 3-3 0,2-13-9 15,1-9-19-15,7-8-14 0,-3-20-148 16,6-3 82-16,-1-3-116 0,2-10-494 16</inkml:trace>
  <inkml:trace contextRef="#ctx0" brushRef="#br0" timeOffset="36267.405">7028 12711 77 0,'11'-46'260'16,"-1"10"-125"-16,-3-3-4 0,-5 11-22 16,-2-6 41-16,-4 28-95 0,-1-8 1 15,-3 11 0-15,-5 5-2 0,-1 4-7 16,1 16-6-16,-7 10-4 0,-4-12-4 16,1 22-4-16,5-2-3 0,1 2-5 0,7-2-4 15,10 7-5-15,1-11-2 0,5-4-2 16,4-4-3-16,5-1-2 0,3-7-2 15,2-6-2-15,0-1-3 0,5-13-1 16,-3-5-2-16,-2-10 0 0,5 0 0 16,-3-10 1-16,-9-2 1 0,2 0 1 15,-3 1 1-15,-4 2 2 0,1-3 0 16,2 1 1-16,-2 4 0 0,1 4 0 16,-4 4 1-16,-4 3 1 0,5 9-1 15,-6-5 1-15,-2 6 1 0,2 2-1 0,8 6 0 16,1 1 1-16,-3 11 0 0,-6-1 0 15,8 5 0-15,1 4-1 0,-7-2 0 16,9-3 1-16,-4 5-2 0,10-7 0 16,4 0-1-16,-3-7 0 0,-11-6-1 15,7-5-14-15,-5-2-12 0,-2-9-22 16,6-6-21-16,-3-2-22 0,11-13-101 16,0-6 35-16,8 0-71 0,-8-7-293 0</inkml:trace>
  <inkml:trace contextRef="#ctx0" brushRef="#br0" timeOffset="36550.999">7484 12074 392 0,'-3'8'240'0,"14"4"-113"15,-7-4 42-15,-4 7-45 0,0 4-57 16,0-4-22-16,6 15-7 0,1-2-3 0,-4 12-8 16,11-6-12-16,-4 3-7 0,2-6-3 15,-1 11-9-15,3-7-11 0,-6 4-18 16,7 1-15-16,7 3-28 0,-2-11-6 15,3 1-3-15,-8-1 7 0,-3-8 11 16,-5-9 18-16,-4 3 13 0,-6-18 28 16,-7 2 8-16,-4-2 5 0,1-9 4 15,-4 1 3-15,-6-4 4 0,4-10 4 16,-1 4 4-16,2 3 4 0,-2-3-1 0,-7-6-3 16,9 8-2-16,-4 2-2 0,-1-8-3 15,-1 1-3-15,17 16-10 0,-6-9-19 16,6 6-120-16,7-5 74 0,5 1-93 15,2-3-434-15</inkml:trace>
  <inkml:trace contextRef="#ctx0" brushRef="#br0" timeOffset="36902.618">7767 12224 463 0,'23'32'152'0,"0"1"-62"16,4 9 63-16,-3-2-78 0,-4 2-19 15,-2 7 1-15,0-3-4 0,1-4 2 16,1-2-11-16,-10-1-11 0,7-14-9 16,-7-3-7-16,-10-19-7 0,-7 2-2 15,0-5-6-15,1-8-4 0,-1-4 0 0,-3-15-2 16,5 5 1-16,6-9 1 0,-1 7 1 16,0-6 1-16,-3 0 1 0,6 2 0 15,4 9 0-15,7-1 2 0,-4 0 0 16,0 13 1-16,10 7-1 0,-5 0 0 15,5 2 0-15,5-2-1 0,-3 12 0 16,8 1-2-16,-9 1-1 0,6-1 1 16,-3 2 0-16,2 12-1 0,-2 4 1 15,2 0-1-15,-5 0 1 0,2 8 0 0,2-9-2 16,3-3-5-16,-6-1-9 0,7-1-16 16,-9-10-24-16,-7-10-130 0,0-3 69 15,4-2-107-15,-7 0-437 0</inkml:trace>
  <inkml:trace contextRef="#ctx0" brushRef="#br0" timeOffset="37173.204">9239 12141 490 0,'9'21'223'16,"3"4"-122"-16,-11-3 65 0,1 12-71 15,3-1-48-15,0 2-16 0,3 10-2 0,-1 12 1 16,-2-8-4-16,-3 2-11 0,3 11-8 16,1-7-3-16,-6-6-6 0,0-4-2 15,2 2-11-15,5-10-15 0,-2-7-118 16,1-15-33-16,4-10 32 0,2-4-157 15,5-1-123-15</inkml:trace>
  <inkml:trace contextRef="#ctx0" brushRef="#br0" timeOffset="37376.181">9517 12406 160 0,'-8'-18'77'0,"-6"0"4"15,8 1 15-15,-1 9-17 0,-20-12-1 16,2 15 5-16,-3 5 2 0,4 10-7 15,-11 5-9-15,8-9-11 0,-1 19-11 16,3-1-11-16,3-4-8 0,7-2-9 16,-3 4-7-16,11-4-3 0,7-16-7 15,0 5-4-15,0-7-4 0,3-9-66 16,7 6-86-16,5-7 58 0,4 7-114 16,3 1-331-16</inkml:trace>
  <inkml:trace contextRef="#ctx0" brushRef="#br0" timeOffset="37653.587">9723 12299 148 0,'20'-1'90'0,"-4"-4"-10"16,-6-2 5-16,-6 5-20 0,-4 7-12 15,-5-5-3-15,-7 7-1 0,-1 6-3 0,-2 3-4 16,-5 10 0-16,1 3 1 0,-1 4 0 16,0-4 1-16,-2 7-2 0,14-1-4 15,-4 7-4-15,9-7-3 0,3 4-2 16,3-4-3-16,16-2-5 0,1-14-3 15,3-4-5-15,11-4-3 0,6-2-2 16,0-9-2-16,0-7-2 0,-5-1-4 16,-2-11-1-16,-1-1-2 0,-8-5 0 15,-1-5-1-15,-8-3 0 0,-10 6 0 0,-5-20 3 16,-5 4-7-16,-7 6-16 0,-1-5-64 16,-9-8-75-16,-4 7 53 0,-8 1-138 15,-3-2-251-15</inkml:trace>
  <inkml:trace contextRef="#ctx0" brushRef="#br0" timeOffset="38570.665">2816 14646 404 0,'24'-15'171'0,"-8"-3"-57"0,-2 4 44 0,1-11-58 15,-2 14-26-15,-6-1-3 0,3-8-5 16,7 15-6-16,-17-5-12 0,0-2-10 16,-14-1-8-16,-13 8-8 0,7 3-6 15,-16 9-4-15,2-6-1 0,-4 18-1 16,1-1-3-16,0 12 0 0,-8 2-2 15,-2 5 0-15,5-4-1 0,6 7 1 16,2-5-2-16,17 9-1 0,6-14-1 0,11 10-2 16,6 0-2-16,3-5-1 0,11-3-1 15,10-4-1-15,8-16 0 0,1-4 0 16,9-3 1-16,-3-10-1 0,-4-6 1 16,-5-6 0-16,-2-5 1 0,-1 6 1 15,1-13 0-15,-9 7 2 0,-2 4 1 16,-6 5 0-16,-15-1 1 0,-4 6 0 15,10 3 1-15,-14 3 0 0,1 2 1 16,5 0 0-16,0 7-1 0,6 1 1 16,-1-1 1-16,-5 6 1 0,5 6 2 0,2-2 1 15,-2 8 1-15,0 1 2 0,3 1 0 16,1-5-1-16,9 5-2 0,-5-2-2 16,6-10-2-16,-1-2-3 0,4 0-2 15,-15-13-3-15,-1-1 1 0,6-9 0 16,-5 0-16-16,3-10-14 0,-2-7 114 15,-3-10-291-15,17 7 142 0,1-10-55 16,-6-5-976-16</inkml:trace>
  <inkml:trace contextRef="#ctx0" brushRef="#br0" timeOffset="38920.052">3331 14644 249 0,'10'17'282'16,"0"8"-151"-16,9-3 26 0,-6-7 8 15,4 10-90-15,-1-5-26 0,-6 0-2 16,0 5 4-16,-1 5-1 0,-4-3-13 15,-2-7-9-15,4 5-6 0,-2-10-2 16,-3-3-4-16,4-5-4 0,-6-11-3 16,0 4-3-16,4-3-1 0,-3-7-4 0,1-3-1 15,1-7-2-15,1-2 1 0,1-5 1 16,1-8-1-16,1 2 1 0,6 4 1 16,-1-8-2-16,0 1-1 0,6 2-1 15,-3 6-2-15,-1-2 0 0,9 15 1 16,-6 1 0-16,8 8 1 0,-5 6 1 15,10-4 4-15,-10 13 0 0,12-1 0 16,-11 10 0-16,1-9 1 0,-5 11-1 16,0-7 0-16,-7 0 0 0,0-4 0 0,3 8-1 15,0 3 0-15,4 3 0 0,-2 4 0 16,0-2-1-16,-1-3 0 0,-6-9-2 16,-3-5-6-16,2 4-7 0,1-4-12 15,4 4-17-15,-1-9-26 0,3-4-130 16,-4 1 67-16,-3-9-101 0,13-2-436 15</inkml:trace>
  <inkml:trace contextRef="#ctx0" brushRef="#br0" timeOffset="39239.808">4202 14686 405 0,'15'15'191'16,"-1"5"-66"-16,1 2 40 0,1 1-59 15,4-2-36-15,2-5-16 0,-2-4-9 16,5 0-10-16,-3-11-13 0,1-1-10 15,-3-6-12-15,12-8 2 0,-5-7-2 0,10-5 0 16,1-2-2-16,1-5 2 0,-6-1-1 16,-3 9 0-16,-8-3 1 0,-5 6 0 15,-1 4 0-15,-2 3 0 0,-3 8 1 16,-7-1 1-16,-3 2 0 0,6 8 0 16,-4-2 0-16,-3 14 1 0,-6-1 0 15,-1 0 0-15,0 21 0 0,1 7 0 16,-4 8 0-16,0 9 1 0,0 11 0 15,-7-7 0-15,4 8 0 0,-1 0 0 0,1 4-1 16,6-6 1-16,4 8-7 0,3-16-10 16,0-2-15-16,6-3-18 0,-4-6-10 15,10-9-12-15,-9 2-116 0,16-1 50 16,-4-9-49-16,8-3-384 0</inkml:trace>
  <inkml:trace contextRef="#ctx0" brushRef="#br0" timeOffset="40138.16">7008 13820 392 0,'6'-6'160'15,"-1"1"-84"-15,4-2 56 0,-4-1-55 16,0-1-20-16,-5-9-3 0,1 5-2 16,-2-1 14-16,-3 11 3 0,4 3-2 15,0 7-7-15,0 3-7 0,0 16-2 16,0 1-2-16,0 0-8 0,0 8-7 15,0 0-5-15,-3-3-8 0,3 21-5 16,3 9-3-16,7 5-2 0,-1 1-4 0,-3 13-2 16,-1-18-4-16,0 1 2 0,0-12-1 15,0 1-1-15,-1-8 0 0,-4 5-1 16,10-5-1-16,0-4-1 0,0-13-3 16,-7-20-2-16,2-8 0 0,-10-6-2 15,9-11 1-15,-3-23 0 0,1 1 1 16,3 6 1-16,3-11-1 0,-1 4-2 15,6 12-1-15,-3-14-1 0,-3 9 0 0,3 8-2 16,3-2-1-16,-3 5 1 0,2 9 1 16,7-1 4-16,-4 3 1 0,-2 7 2 15,10 1 2-15,-1 3 3 0,-2 0 2 16,4 10 2-16,-8 2-1 0,8 13 0 16,-11 2-1-16,0 6 0 0,-1 0 0 15,-3 3 0-15,-4-3 1 0,3-1 0 16,-8-5 0-16,-8-2 1 0,3 0-1 15,-2 0 0-15,-3 3 0 0,0-8-2 16,-4 2-1-16,-6-2-1 0,-1 0 1 0,-4-5-1 16,-6-2 1-16,11-3-3 0,-6-10-15 15,4-3-16-15,-2 1-25 0,4-11-17 16,5-7-81-16,15 0-52 0,5 0 15 16,2-9-87-16,11 3-146 0</inkml:trace>
  <inkml:trace contextRef="#ctx0" brushRef="#br0" timeOffset="40409.414">7813 14586 439 0,'14'12'207'0,"-1"-9"-125"0,0 7 62 16,-9-10-63-16,-1-5-37 0,-3-2-12 15,0-6-9-15,0-5 15 0,-2 3 4 0,1-7-4 16,-3 2-4-16,4-9-5 15,-1-1 0-15,-1-5-1 0,-1 5-3 0,3-2-5 16,0 12-5-16,3-6-2 0,0 10-3 16,2 3-1-16,1 8 0 0,2-2-3 15,4 6 1-15,6-6-2 0,-5 0-1 16,4 1-7-16,6-3-9 0,-4 3-14 16,8 6-25-16,8 1-25 0,-2 1-54 15,2 3-53-15,9 0-14 0,-7 2-18 16,-4 1-88-16,9-6 86 0</inkml:trace>
  <inkml:trace contextRef="#ctx0" brushRef="#br0" timeOffset="40788.588">8489 14267 62 0,'15'-5'102'16,"-2"-2"-13"-16,-3 0-9 0,-6-8 5 15,-4 9-13-15,0-6-8 0,-7 5-4 16,4 6-7-16,-9 1-5 0,-2 1-2 16,-4 9-3-16,-2 0-3 0,-7 7-3 15,-8 3-1-15,5 7 0 0,0 3-1 16,3-2-1-16,11 11-1 0,7-11-3 0,4 1-2 15,2-6-4-15,3-3-3 0,3-5-3 16,12 7-4-16,5-11-3 0,0 3-3 16,12-14-4-16,5 0-2 0,-5-2-3 15,-4-15-1-15,5 2 0 0,-6 0-1 16,-8-3 0-16,1 3 1 0,-2-10 0 16,-5-4 0-16,1 8 2 0,-2-4-1 15,-6-9 0-15,-4 13 1 0,3 2 0 16,0-3 0-16,3 7 1 0,1 9 0 0,-6-4 1 15,-3 3 1-15,3 7 1 0,2 3-1 16,0 4 2-16,-5 1 2 0,0 6 1 16,14 6 2-16,-8 0 2 0,3-3-1 15,-6 8 0-15,0-5-1 0,2-2-2 16,0 2-2-16,12-3-3 0,0 1-2 16,-4-9-7-16,4-3-16 0,-4-1-20 15,-4-3 36-15,6-2-180 0,-3-8 82 16,3-6-73-16,-2-6-582 0</inkml:trace>
  <inkml:trace contextRef="#ctx0" brushRef="#br0" timeOffset="41122.944">8937 14295 476 0,'-2'29'242'0,"11"1"-131"16,2-2 62-16,-14-8-67 0,11 9-47 15,-4-9-14-15,4 1-14 0,-5-9 12 0,-6 1-8 16,8-1-10-16,2-2-8 0,-6-5-6 15,3-5-5-15,-8-2-2 0,4-8-4 16,7 0-2-16,-10-15-1 0,-1-1 0 16,8-10 0-16,-1-2-2 0,7-4-4 15,-3-1-2-15,3 4-3 0,3-1-3 16,-3 2 0-16,-3 8-2 0,3 8 3 16,3 2 4-16,7 2 4 0,2 9 3 15,3 4 4-15,-3 5 2 0,-5 7 2 16,3-7 1-16,-4 13 1 0,6 6 0 0,5 4-1 15,-4 4 0-15,-6-2-2 0,3-3 0 16,-7-2 0-16,-1-7-1 0,-4 7-3 16,3-7-8-16,12 2-15 0,2 6-21 15,-2-8-24-15,-3-6-112 0,4-7 51 16,-16 1-98-16,7-7-348 0</inkml:trace>
  <inkml:trace contextRef="#ctx0" brushRef="#br0" timeOffset="41356.753">9662 14033 233 0,'-13'5'89'0,"0"-5"-42"0,3 11 39 15,5 4-29-15,-5 4-19 0,-2 1 1 16,-1 2 6-16,1 4 11 0,-3-6 1 16,6 11-6-16,-1 2-2 0,9-3 1 15,1 0-2-15,0-1-3 0,11-4-7 16,11-5-8-16,0 1-8 0,8-2-6 0,2-6-5 15,1-6-4-15,-8-5-5 0,10-2-3 16,-8-4 2-16,8-9-10 0,-1-6-8 16,-3-7-34-16,3-1-108 0,-4-5 68 15,-10 0-110-15,-2 1-387 0</inkml:trace>
  <inkml:trace contextRef="#ctx0" brushRef="#br0" timeOffset="41690.808">10045 13590 274 0,'0'11'183'0,"5"5"-93"0,0 4 37 16,-10 0-22-16,10 1-46 0,2 11-11 15,0 2 3-15,3-9 4 0,-4 13 1 16,4 2-10-16,-3-5-6 0,0 0-6 0,0 4-3 16,4 3-5-16,-2-4-4 0,2-10-3 15,-9 4-4-15,11-8-4 0,-9-19-2 16,-9-5-4-16,11 0-3 0,-4 0-2 15,-4-20-3-15,11 1-1 0,-8-8 0 16,11-8 0-16,1-6 2 0,2 9 0 16,6-3 2-16,-1 1-1 0,-4 11 1 15,-6-1 1-15,-3 3-1 0,3 21 0 16,7 0-1-16,3 1-1 0,2 11-1 16,-2 8 2-16,3 0 1 0,4 2-16 0,5 18-3 15,4-1-9-15,11 11-8 0,3 1-8 16,-1-2-14-16,3-6-27 0,-4-2-82 15,-3-10 49-15,-8-6-70 0,8-5-335 16</inkml:trace>
  <inkml:trace contextRef="#ctx0" brushRef="#br0" timeOffset="78410.367">12607 15106 61 0,'-2'-5'69'15,"4"3"-9"-15,1-3 1 0,4 3-4 16,-4 2-5-16,4 0-5 0,-4-1-4 16,-1-11-4-16,-1 5-3 0,-2-4-6 15,4-3-1-15,-6-1-3 0,-2-5-3 16,10 0-1-16,-5-2-2 0,1-4-3 0,3 1-2 15,-8 8-2-15,4-8-3 0,4 6-2 16,-6 4-2-16,4-6-2 0,-4-1 0 16,-3 4 0-16,7-8-1 0,-1 0 1 15,-4 9 0-15,0-15-1 0,6 5 1 16,-6 6 0-16,3-13 0 0,0-2 0 16,0 5-1-16,0-4 1 0,-2-6-1 15,-6 0 0-15,8 3 0 0,-5 3 1 0,0-5 0 16,1-2 1-16,8 4 0 0,-4 2 2 15,5-12-1-15,-10 15 0 0,-2 1 0 16,7 2-2-16,-2-4 1 0,-3 1-2 16,5-6 1-16,-6 4 1 0,2-5-1 15,1-2 1-15,3 9 0 0,-4 0 0 16,-1-8 1-16,0 6-1 0,4-6-1 16,-4-1 0-16,1-3 0 0,-1 5-1 0,5-2-1 15,2 8 1-15,-2 1-2 0,0 1 1 16,-3 9-1-16,4-6 0 0,-1-1-1 15,-6 7 1-15,1-2-1 0,5-2 0 16,-4 0 1-16,8 11 0 0,-6-9-1 16,4 3 0-16,-2 2 1 0,5 0 1 15,-4 0 0-15,-1 0 2 0,-6-6 0 16,9 3 1-16,0-2 1 0,-3 0 1 16,-3-5 0-16,-4 10 0 0,9 0-1 0,0-2 0 15,-2-3-1-15,-4 10-1 0,8-5 1 16,-1 6-1-16,0 1-1 0,-3-5 1 15,0 1-1-15,0-1 0 0,0-1 0 16,0 4-1-16,0 0 0 0,0 0-1 16,0-3 0-16,0-1 0 0,0 4 0 15,0 2 0-15,0 13 0 0,5-8 0 16,-10-4 1-16,10 5-1 0,-5 0 0 16,-1-4 0-16,-3 1 0 0,1-2 0 0,6 9-1 15,-3-2 1-15,-1-9-1 0,6 14 1 16,-2-11 0-16,-3 7-1 0,0-9 1 15,-7-4 0-15,11 4 0 0,-4 3 0 16,-5-7 0-16,0 2 0 0,5 7 0 16,0-4 0-16,3 10 0 0,-1-9 1 15,-7 2-1-15,5 1-1 0,3-4 1 16,-6 1 0-16,1 2-1 0,-5 1 1 16,7 1-1-16,-5-3 1 0,0 2 0 0,-3-4-1 15,1-3 1-15,1 0-1 0,2-5 1 16,-2 5-1-16,4-4 1 0,-1 6-1 15,-4-2 1-15,5-2 0 0,-5 2 0 16,2 0 0-16,9-3 1 0,-8 4-1 16,-2 4 0-16,4-1 1 0,4 4-1 15,3-5-1-15,-10 2 1 0,-2 0 0 16,0 4-1-16,14-4 0 0,-2 0 1 16,-10 1-1-16,-2 1 0 0,7-4 1 0,5 5-1 15,2-1 1-15,-14 1-1 0,2-4 0 16,-5 4 1-16,12-3-1 0,-9-3 0 15,-1-1 1-15,5 3-1 0,-4-3 0 16,0 1 1-16,14 4-1 0,-10-4 0 16,3 5 0-16,0-4 1 0,-10-1-1 15,13 6 0-15,-3-6 0 0,0 4 0 16,3 3 1-16,-9-6-1 0,12 7 0 16,-7-10 0-16,-4-5 0 0,11 16 1 0,-7-14-1 15,1-2 0-15,1 13 0 0,-1-8 0 16,7 4 0-16,-7-3 0 0,-7-4 1 15,6 1-1-15,-11 4 1 0,9-7 1 16,-6 5-1-16,9 5 1 0,0 1 0 16,0 3-1-16,-6-1 1 0,2 0-2 15,3 2 1-15,2-2 0 0,-1 4-1 16,0 0 0-16,-8 1 1 0,11 2-1 16,1 7-6-16,-3-2-14 0,-9 1-22 0,1 1-39 15,9 2-76-15,-2-4 35 0,0-2-102 16,0-3-217-16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47:21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9-13T22:47:26.592"/>
    </inkml:context>
  </inkml:definitions>
  <inkml:trace contextRef="#ctx0" brushRef="#br0">22492 8387 654 0,'14'-164'44'0,"-14"35"-22"32,-15 36-11-17,-27 42 0-15,-25 13 20 0,-23 26-9 16,-6 12-6-1,-16 5 22 1,-15 24 1 0,-3 23 7-1,-14 24-10 1,-1 36-4 0,14 25 4-1,4 17 2-15,19-17 1 16,27-8-7-16,24-27-9 0,19-8-5 15,16-18 6-15,-1 3-7 0,3 3-4 16,-4 0 3-16,-2 5 2 0,6-10 6 16,6 8-1-16,-1-5 1 0,3 0 7 15,7-10-20-15,-8 17-5 0,3 2-5 16,3-12-5-16,-1 15-5 0,3-4-4 0,5-1-4 16,7-12 22-16,-1 7 0 0,8-8 2 15,-1 8-2-15,12 6 1 0,-5-7 0 16,10 1-1-16,4 6 2 0,-2-14 0 15,4-11 1-15,16 16 1 0,-3-6 2 16,2-4-1-16,11 4 0 0,5 1-2 16,-10-17 0-16,15 3-1 0,5 2-1 15,5-7-2-15,5-5-1 0,-2-6-1 0,5 9 0 16,-1-13-1-16,-1 2 0 0,4-7-1 16,7 3-1-16,6-9 0 0,-4-2 0 15,-3-7-1-15,1-7-1 0,11 0 0 16,-11-6 0-16,0-7-1 0,9-2 0 15,6-11 0-15,-14-10 0 0,4-9 0 16,3-12-1-16,2-6 1 0,-11-10 1 16,1-13 1-16,-7-11 0 0,3-1 1 0,-8-17 1 15,-8-9 1-15,-6-4 0 0,2 10-1 16,-14-17 1-16,-6 7-1 0,2 1-1 16,-11 2 1-16,-10-24 0 0,-3 14-1 15,-10-3 1-15,-11 1-1 0,-7-4 0 16,-3 11 0-16,-2-2 1 0,-12 4-2 15,-5-6 1-15,-8 9 0 0,-6-1-1 16,-15-16 1-16,-5 5 0 0,-10 11 0 16,-1 6-1-16,-4 5 1 0,-8 7 0 0,-3 8-1 15,-8-4 1-15,-7 6 0 0,-17-3-1 16,7 12 1-16,-11-9 1 0,-3 10 0 16,-11-7 8-16,7 18-2 0,-16-1-15 15,-1 10 98-15,0 3-292 0,-8 22 159 16,3 2-93-16,13 11-996 0</inkml:trace>
  <inkml:trace contextRef="#ctx0" brushRef="#br0" timeOffset="1269.001">20822 9705 204 0,'-2'-13'94'16,"4"8"0"-16,8-5 14 0,-10 5-29 15,0-5-4-15,-3-8 3 0,4 6-5 16,-1 5-13-16,0-3-13 0,-3-2-10 16,-2 7-9-16,0 12-5 0,-5-4-6 15,-5-1-3-15,-5 5 1 0,7 6 1 0,-1 12 1 16,-6-3 2-16,7 1-2 0,1 7-3 16,-5-1-1-16,2 3-3 0,4 4 0 15,7 6-1-15,1-10-2 0,3 0 0 16,7-7-1-16,6-2 1 0,7-19-1 15,5 6-1-15,-1-10 1 0,-4-4 1 16,6 3 1-16,3-13-2 0,-4-4 0 0,0-4 0 16,5-6-1-16,-12 1-1 15,-6-15-3-15,-5 10 0 0,-1 11 0 0,0-6-1 16,-6 5 0-16,5 9 0 0,-5-6 0 16,0 1 0-16,-4 11-1 0,1 1 1 15,-4-3-1-15,-1-7 1 0,-4-3-1 16,4 19 0-16,-4 5 1 0,-3-10-1 15,2 5 1-15,-9 14-1 0,2 4 1 16,-2-10 0-16,4 2 1 0,-1 0 1 0,11 10 2 16,-4 0 1-16,2-3 1 0,5 8 1 15,4 4 1-15,-3-3 1 0,4-4 0 16,7 10-2-16,0-12-1 0,3-5-1 16,0 5 1-16,3 0-2 0,-3-7-1 15,7 3 0-15,-2 2-1 0,3-11 0 16,2-1-2-16,-5-1-2 0,-1-5 0 15,-8-5-1-15,1-3-1 0,-7-4 1 16,5-1 0-16,-5-7 0 0,-2 5 1 0,-1-7 1 16,-4-3 0-16,1-2 0 15,-3-1 0-15,-2 1 1 0,-3 5-1 0,4 4 1 16,-7 5-1-16,6 6 1 0,-6 7 0 16,7-7 0-16,-3 6 0 0,3 1 1 15,-4 0 0-15,11 3-1 0,-4 9 2 16,4-1-1-16,3 9 1 0,-3-3-1 15,-1 3 1-15,2 7 0 0,1 5 0 16,-4-4-1-16,5 5 1 0,1-4-1 16,4-7 1-16,-3-9-1 0,2-3 0 0,-1-7 0 15,2-3-2-15,2 4 0 0,4-9-1 16,4-9-1-16,-1 1 0 0,1-9 0 16,3-1 0-16,-5-7 1 0,3 1 2 15,-3-1 1-15,-5 8-9 0,-3-4-2 16,2 12-89-16,-7 8-90 0,-5 6 66 15,3 0-145-15,-3 6-356 0</inkml:trace>
  <inkml:trace contextRef="#ctx0" brushRef="#br0" timeOffset="2937.356">22524 12092 121 0,'2'-10'47'0,"1"3"21"0,-6-1 7 15,8 1-13-15,0 1 3 0,-2-1 8 16,-5-6 11-16,-3 4-3 0,12-2-1 0,-2 2-2 15,0-2 0-15,-10 4-5 0,5 0-9 16,2-3-12-16,-2 0-9 0,-7 7-12 16,4 3-8-16,3 1-6 0,-7-1-5 15,-3 9-2-15,-3 1-1 0,4 0-2 16,-2-2-2-16,-8 9-1 0,8 0-1 16,-1 6 0-16,-2-1-1 0,6 5 1 15,-4-4 0-15,4-3 0 0,3 0 2 16,8-3 0-16,-3-7 0 0,4 2 0 0,7-4 0 15,8-3 0-15,8 0 2 0,8-3-1 16,-5-2 0-16,7-7 1 0,-6 2-1 16,-4-3 1-16,-10-1-2 0,6-3-2 15,2-1-2-15,-6 0-1 0,-4-7-1 16,0 1-1-16,-12 3 0 0,0-6 0 16,-1 2 0-16,-2 0 1 0,0-4 0 15,-5 3 0-15,2 1 0 0,-6 6 0 16,6 1 0-16,-9 4 1 0,-1 3 0 15,-5-1-1-15,-1 7 1 0,-3 0 1 0,4 2-1 16,5 3 0-16,-2 1 0 0,-2 8 1 16,-3 1-1-16,1 0 1 0,-2-2 0 15,11 6 1-15,3 7 0 0,4 1 0 16,-4-2 0-16,10-1 3 0,2 2-1 16,-3-6 2-16,-2-6-1 0,10 4 1 15,0-3 1-15,2-6-2 0,1-4-1 16,2 0-1-16,-5-4-1 0,4-2 0 15,1 1-1-15,-5-5 0 0,-5 3-1 0,3-1 0 16,-1 1-1-16,-1 0-1 0,6 2-1 16,-10-5 0-16,-2 0-1 0,3-5 0 15,-1-3-1-15,-7-1 0 0,-2 1 0 16,4-5 1-16,-7 4 0 0,8 1 0 16,-10 5 1-16,2-1 1 0,-5 3 1 15,5-1 1-15,-5 3-1 0,10 8 1 16,-5-1 0-16,7-5 0 0,1 9 1 15,-3 5-1-15,-2-12 1 0,-3 8-1 0,-1 6 1 16,-4 1-1-16,5 6 1 0,0 11-1 16,1 2 1-16,4 1 0 0,-1-2 0 15,-1 6 1-15,4-13 0 0,3-2 0 16,10 2 0-16,-2 1 0 0,7-13-1 16,-2-9-1-16,4 3 0 0,0-8-2 15,3-13 0-15,7-1 1 0,-2-6-2 0,-4 0 2 16,-6-8 0-16,4-1 1 0,-11-3 0 15,6 7 0-15,-4 4 1 0,-2 6 2 16,-6 3-3-16,9 4-3 0,-4 1-22 16,-10-1 123-16,-1 1-293 0,9-5 142 15,2 5-57-15,6-6-967 0</inkml:trace>
  <inkml:trace contextRef="#ctx0" brushRef="#br0" timeOffset="4652.89">24756 9883 195 0,'5'0'90'0,"-7"0"-27"0,-1 3 24 16,-2-1-17-16,-3-1-33 0,-4 4-3 15,5 0 2-15,-4 4-4 0,-3-1-5 16,7 10-5-16,-6-1-6 0,-7 1 11 16,3 4 2-16,-1 2 1 0,3-3 1 15,0 4-3-15,10 4-3 0,-2-6-2 16,0 1-4-16,7-9-1 0,-5-2-3 0,5-5-1 16,7 4 1-16,0-5 1 0,6 8 0 15,9 0-2-15,0-10 0 0,-6 2-1 16,6-2-2-16,-5-5-5 0,0-17-2 15,1 0-3-15,-6 2-1 0,-9-15-1 16,5 0 0-16,-8 5-1 0,9-2 1 16,-18 0 0-16,-1 6 0 0,5-4 1 15,2 5-1-15,-10 4 0 0,3-4-1 16,3 9 1-16,-7 9-1 0,1-5 0 16,3 12 1-16,-7-10 0 0,7 5 0 15,0 9 1-15,0-3 0 0,-1-1-1 0,2 2 3 16,-2 8 5-16,0-1 5 0,1-3 6 15,10 8 4-15,0 7 6 0,0-4 3 16,0 0 0-16,5 5-2 0,7 4-5 16,-3-14-4-16,-1 1-6 0,-1-3-3 15,8 6-3-15,-7-15-1 0,2-11-3 16,2 15 0-16,3-8-1 0,-2 6-1 16,1-9-1-16,-6-6 0 0,5 7-2 0,-6 5-1 15,0-10 0-15,-1 5 0 0,1-7-1 16,-9 1 1-16,9-3-1 0,0 1 1 15,-12-4 0-15,-2-6 0 0,-3 1 1 16,0-3 0-16,7 3-6 0,-14 2-5 16,7-3-6-16,0 8-4 0,0-5-2 15,-7-2-3-15,10 2 0 0,-8 2 5 16,0-1 6-16,7 8 6 0,-2-1 5 16,-3 2 3-16,6 5 1 0,0 3 3 15,-1 1-1-15,3 6 2 0,1 5-1 0,-2 3 1 16,1 2 1-16,3 3 3 0,2 11 4 15,3-14 1-15,-3 13 2 0,5-4 1 16,2 3 0-16,1-6-1 0,2-2-4 16,-1-11-2-16,-1 0-3 0,6-8-1 15,-6-5-1-15,4-1-1 0,-1-9 1 16,-1 1 0-16,-3 4 3 0,6 4 1 16,6-4-2-16,-4 8 0 0,-2-8 0 0,4 3-1 15,-9-3 0-15,-6-6-4 0,3 2-2 16,-3-4 9-16,-4-2 13 0,5-4-91 15,-8 4-114-15,0-6 94 0,-3-4-139 16,-2 6-516-16</inkml:trace>
  <inkml:trace contextRef="#ctx1" brushRef="#br0">3884 5787 0,'0'0'15</inkml:trace>
  <inkml:trace contextRef="#ctx1" brushRef="#br0" timeOffset="273.626">3357 3618 0,'0'0'0</inkml:trace>
  <inkml:trace contextRef="#ctx0" brushRef="#br0" timeOffset="6155.443">18826 9237 113 0,'3'-5'106'0,"4"4"-20"0,-2-1 13 15,-3 2 12-15,-2-3-37 0,0 8-3 16,0 0 9-16,3 8 1 0,-3-1-8 16,2 6-8-16,6 11-12 0,-3 2 2 15,3 1-2-15,2 7-10 0,-6 7-8 0,2-12-8 16,-9 6-5-16,3 5-5 0,12 2-5 16,3-5-3-16,0 6-2 0,-12-1-2 15,2-12-3-15,-3-2-1 0,-12 8-2 16,3-13 3-16,-6-1-8 0,8-1-15 15,1-7-16-15,-1-12-148 0,4-6 87 16,-9-1-124-16,6-13-510 0</inkml:trace>
  <inkml:trace contextRef="#ctx0" brushRef="#br0" timeOffset="6509.218">18782 9359 374 0,'10'-18'137'0,"-3"1"-42"0,-7-3 44 0,9-5-57 16,-4 5-25-16,3 3 0 0,0-6 4 16,2 6-5-16,-3-1-9 0,0 0-10 15,-4 1-5-15,14 0-4 0,3 4-4 16,7 4-6-16,1 3-3 0,2 6-4 16,-3 0-2-16,-4 0-2 0,1 6-1 15,1 1-3-15,-5 1 0 0,-4 4-2 16,8 8 0-16,-14 2-1 0,-3 3-1 15,4 2 0-15,-7 1-1 0,-4-3 0 16,-5-5 0-16,-2 2-1 0,-3-2 0 0,2 5-1 16,-1 0 1-16,-1 9-1 0,2 9 1 15,-4-1 0-15,-8-14 1 0,-7 4 0 16,2-10 1-16,-5-7 0 0,-3 3 1 16,3 4-1-16,10 0-6 0,1-4-7 15,-3-5-14-15,7-1-14 0,5-15-28 16,0 9-110-16,-1 1 54 0,2-15-89 15,4 8-365-15</inkml:trace>
  <inkml:trace contextRef="#ctx0" brushRef="#br0" timeOffset="7078.203">19338 9814 393 0,'11'-2'134'0,"-11"-8"-32"16,-6-8 42-16,1-7-65 0,-2 7-22 15,3-4 0-15,-2 0-2 0,-1 4-9 16,-1 1-12-16,1-8-7 0,-3 5-3 16,8 0-2-16,-3 1-1 0,5 11-1 15,0-4-3-15,0-4-1 0,0 6-3 16,4-2-2-16,4 2-3 0,-1 0-1 15,3 5-2-15,5 5 0 0,0-7 0 16,-2 0 0-16,-3-1-4 0,4 1-5 0,-8 9-6 16,11-10-7-16,0 8-6 15,1 0-9-15,2 6-9 0,2 4-15 0,-9 0-7 16,2-8-14-16,-3 5-11 0,0-7-2 16,-2 7 3-16,3-1 7 0,6-1 19 15,-1-3 10-15,4-2 23 0,-2 0 20 16,-4 0 13-16,1-13 7 0,0 1 3 15,1 3 3-15,9-11 1 0,-7-1-2 16,-3-4-4-16,3-11-3 0,-13 3-3 0,-4 11-3 16,-3-3-3-16,-3 0-1 0,-4 10-1 15,4 7 2-15,-7 1 0 0,-4 7 3 16,1 5 4-16,-1 3 2 0,-7 13 4 16,4-1 2-16,0 3 5 0,4 4 3 15,-2 4 1-15,3 0 2 0,-1 5-1 16,9-6 0-16,-4 2 0 0,5-2-1 15,4-3-1-15,-1-2-2 0,7 0-3 16,0-8-2-16,13 1-2 0,0-9-4 16,18-3-4-16,-1-6-3 0,2 0-6 15,-6-3-9-15,9-9 56 0,-15-1-186 0,1 0 98 16,9 1-54-16,-11 12-639 0</inkml:trace>
  <inkml:trace contextRef="#ctx0" brushRef="#br0" timeOffset="7920.024">21673 12961 404 0,'12'0'170'16,"0"2"-58"-16,-2 3 33 0,-4 8-69 16,-2 6-20-16,-8-4-14 0,9 12-13 15,-3-2-9-15,-2 0-3 0,3 6-5 16,-1 10-5-16,3-3-5 0,5 4 0 15,0 1-5-15,-7 2-15 0,6-10-17 0,-1 12-18 16,-1 5-27-16,3-10-77 0,-2 8 27 16,-1-5-65-16,0-3-228 0</inkml:trace>
  <inkml:trace contextRef="#ctx0" brushRef="#br0" timeOffset="8179.364">22066 13769 219 0,'-10'5'142'0,"-2"-5"-36"15,-8-2 22-15,-8-3-18 0,8 5-20 16,-5 0-10-16,1-2-1 0,4-3-5 16,-8 4-13-16,-2 1-13 0,-5 1-8 15,1 1-9-15,4 3-3 0,5-3-6 16,-10 9-6-16,-2-2-2 0,0 2-3 0,-5-4-3 15,-1-2-2-15,8-3-1 0,1 4-12 16,4-11-2-16,7 5 14 0,1-15-193 16,7-3 106-16,12-9-89 0,3-11-695 15</inkml:trace>
  <inkml:trace contextRef="#ctx0" brushRef="#br0" timeOffset="8411.755">21887 12871 481 0,'-2'2'167'0,"-1"-2"-87"0,3 6 71 16,0-4-78-16,-10-4-27 0,-8 2-6 16,-4 2 3-16,-1-2 3 0,-8 5-10 15,-2-5-12-15,0 2-8 0,-3 3-4 0,-4 0-3 16,5 2 0-16,5 1-1 0,8 0-5 15,4-1-10-15,5 5 123 0,-1-4-293 16,9-6 147-16,0 1-39 0,5-6-1008 16</inkml:trace>
  <inkml:trace contextRef="#ctx0" brushRef="#br0" timeOffset="8825.072">22140 13501 349 0,'5'24'229'0,"1"2"-128"0,-1-2 56 15,-3-8-34-15,0 10-57 0,-4-5-18 0,4 4-4 16,-2-1 1-16,3 1 1 0,-1-7-24 15,-2-8-10-15,3-1-7 0,-3-9-7 16,0-4 1-16,2-2-2 0,-4-6-1 16,2-5 0-16,3-10 1 0,-3-4 1 15,4-1 2-15,-1 0 0 0,4 0 1 16,-2 6 0-16,5-1 1 0,1 7 0 16,-2-10-3-16,4 5-1 0,2 5-2 15,2 0 1-15,0 5-1 0,-1 15 0 0,9-6 1 16,-6 6 1-16,3 12 3 0,-2 3 1 15,-2 0-1-15,-3 9 1 0,7-3-1 16,-9-1-1-16,2 11-2 0,10 5-3 16,-8-1-8-16,-2-3-3 0,5 7-15 15,-1-13-143-15,-3-2 82 0,-7-16-90 16,2-3-521-16</inkml:trace>
  <inkml:trace contextRef="#ctx0" brushRef="#br0" timeOffset="9713.956">24318 8522 243 0,'2'12'108'0,"4"-6"-12"0,1 3 24 0,-4 9-28 15,-3-4-11-15,2 1 2 0,0 0 4 16,-2 11-6-16,3 4-10 0,-3 4-10 15,0 1-11-15,8 8-8 0,1-2-10 16,-4-3-10-16,0-3-7 0,2 5-6 16,-2-6-5-16,-5 6-2 0,0-7-2 15,0-4-5-15,0-9-10 0,0-9-22 16,-4-11-38-16,-4-5-110 0,1-1 59 0,-5-9-124 16,6-10-356-16</inkml:trace>
  <inkml:trace contextRef="#ctx0" brushRef="#br0" timeOffset="10013.826">24320 8601 139 0,'6'-7'183'0,"1"0"-72"0,-2-4 3 15,0-6 4-15,0 0-51 0,8 2-19 16,1 0-10-16,-1 3-6 0,4 1-7 0,0 1-7 16,-4 0-6-16,10 1-5 0,-3-2-2 15,-1 4-3-15,-4 7 1 0,0 5-2 16,-7 8 0-16,4-6 0 0,-4 6-1 15,1 7 0-15,-3-5-1 0,-6 4 0 16,-1 1-1-16,-13-2 1 0,3 1-1 16,1 1 1-16,-7-2 0 0,7 9 0 15,3 6 2-15,-3 1 0 0,-5-6 1 16,-2-1 0-16,-1-7 0 0,-4 2 0 0,-1 4 0 16,10-7-1-16,-4-3 1 0,3 8-1 15,3-14 2-15,2-5-7 0,3 2-13 16,6 1-30-16,1-3-86 0,3-3 53 15,-1-4-102-15,7 7-289 0</inkml:trace>
  <inkml:trace contextRef="#ctx0" brushRef="#br0" timeOffset="10312.664">24597 8826 231 0,'-6'14'70'0,"-1"-14"-3"0,3 20 15 16,-1-7-45-16,0 7 3 0,-1 7 0 16,2-12-9-16,-1-5-10 0,0-2-3 15,5 4-1-15,4-4 0 0,-4-8 0 16,3 7 0-16,4 1 2 0,6-8 6 0,7 2 5 16,2-5 2-16,-7-6 1 0,3 4 2 15,-6-8-1-15,-7-7-3 0,5 2-6 16,-3-3-4-16,-1 6-5 0,1 2-6 15,-7 1-3-15,7-1-2 0,-7 1-2 16,0-8 3-16,-3 2-6 0,-4-4-20 16,2 2-28-16,-4 2-100 0,-1-2 63 15,0 0-121-15,5 6-324 0</inkml:trace>
  <inkml:trace contextRef="#ctx0" brushRef="#br0" timeOffset="10647.266">24798 8636 96 0,'1'26'163'15,"-2"0"-60"-15,-3-11-1 16,-4 0-35-16,1 5 46 0,-6-20-64 0,-7-5 1 16,-2-2-6-16,9 4-8 0,8 9-5 15,-3-11-2-15,6-1-4 0,5 11-3 16,4-9-4-16,-4 4-4 0,1-3-2 15,2-4-3-15,6 2-3 0,1 5-3 16,6 0 0-16,2 7-1 0,-4 1 0 16,0 4-1-16,-9 0 0 0,1-4 0 0,2 14 1 15,4 10 0-15,-8-6 1 16,10 4 0-16,-11 2 0 0,-6-10-1 0,0-5 0 16,-10-7 0-16,4 8-3 0,4 0 0 15,-5-1-1-15,2-4 0 0,-1 7-4 16,2-6-9-16,-2-1-11 0,-4-6-21 15,1-7-98-15,-2 2 53 0,1-6-83 16,16 8-334-16</inkml:trace>
  <inkml:trace contextRef="#ctx0" brushRef="#br0" timeOffset="10978.072">25027 8320 317 0,'8'5'169'0,"4"2"-87"0,-2 13 45 16,-8-12-35-16,3 10-52 0,-4 7-9 16,3 4 1-16,-1-1 5 0,0 12-11 0,1-5-10 15,-1 6-5-15,0-3-3 0,4-3 0 16,-2 4-4-16,3-3-2 0,2-2-1 16,-6 6-2-16,9-5-5 0,-13-8-4 15,-3-7-2-15,6-5-1 0,-4-12 0 16,-4-10 0-16,1 7-1 0,1-6 5 15,1 1 5-15,4-7 4 0,-6 4 4 16,1-6 3-16,-4 4 2 0,4-3 1 16,-7-5 3-16,2-3 1 0,-6 1-3 15,3-11-2-15,-9 6-1 0,-2 5-3 0,2-6 0 16,-4 13 1-16,-16 6 0 0,7 7 143 16,1 2-292-16,2 10 148 0,-2 1-2 15,12 9-1032-15</inkml:trace>
  <inkml:trace contextRef="#ctx0" brushRef="#br0" timeOffset="27392.965">6977 10715 94 0,'9'-2'105'0,"-4"-4"-22"0,-2-8 2 16,0 6 2-16,-1-9-23 0,0 9-7 16,1-1-4-16,-6 3-4 0,6-1-6 15,1-3-4-15,-4 8-2 0,-2-4-3 16,0 4 0-16,-1-5-3 0,1 9-3 15,2 1-4-15,-5 1-5 0,5-6-6 16,-3-3-3-16,-1 3-4 0,1 2-2 16,-7 0-1-16,2 7-1 0,1-4 1 15,0 9-1-15,-4 3 1 0,6 3 0 0,0-4 0 16,-2-1 0-16,2 1-1 0,5 1 1 16,-3-4-1-16,6 3 1 0,4-4-1 15,3-5 0-15,0 0 0 0,1-4 0 16,-2-1 0-16,-3 2-1 0,3-2 0 15,4-2 1-15,4-6 0 0,-2 0 2 16,0 3 2-16,-7 0 1 0,2-4 2 16,-1 3 1-16,-1-1 0 0,-3-1 0 0,-3 1-3 15,-2 0-2-15,-2-3-2 0,0 4 0 16,-3-3-2-16,-1-4-1 0,-1-1 1 16,-1 1-2-16,-1 1 1 0,-1 2-1 15,0 4 1-15,0-1-1 0,0-1 1 16,0 3 0-16,2-2 0 0,-1 0 1 15,3 1 0-15,1 6 1 0,-2 0-1 16,-5 5 1-16,6 5 0 0,1-4 1 16,-4 13 0-16,-1-13 0 0,2 8 2 15,5 1 3-15,3 5 2 0,0 0 1 0,5 0 2 16,5 2 0-16,0-6 0 0,5-1-2 16,-9 7-1-16,6-3-3 0,1-6-3 15,2-5-1-15,-6-3-1 0,1-1-1 16,-2-6-1-16,-6-5-1 0,3-4 0 15,-3 2 0-15,4 2 0 0,-2-1 0 16,-1 1 0-16,-3-3 0 0,0-1 0 16,-2-3 0-16,-3-2 0 0,4 1 1 0,-4 0-1 15,-2-2 1-15,0 2 0 0,1 1 0 16,-5 1 0-16,1 0 0 0,-3 4 1 16,0 9 0-16,-2-1 0 0,-2 1 0 15,0 3 1-15,4 5 0 0,4 4 0 16,-2 0 0-16,7-2 1 0,1 8-1 15,-4-4 1-15,7 6 0 0,-1-5 0 16,1 3 0-16,0 4 1 0,1-2 1 16,6 5 1-16,0-3 1 0,-1-2 0 15,1 0 1-15,-2-5 0 0,9 5-1 0,4-8 0 16,-3-6-2-16,-2-2-2 0,4-1-1 16,-5-6-2-16,-4-12-1 0,-1 3-1 15,0-5-1-15,-1-3 0 0,1-12 1 16,-7 6 0-16,5-3 0 0,-3 6 2 15,-2-1-1-15,-4 9 1 0,1 2 0 16,-4 0 1-16,1 1-1 0,-1 10 1 16,-7 2 0-16,8 7 0 0,-11 1 1 15,0 11-1-15,1-1 1 0,-3 2 0 0,3-5 0 16,5 7-1-16,5 0 1 0,4-4 0 16,-3 0 0-16,8 4 0 0,-3-22-2 15,2 12-5-15,0-12-5 0,3 1-13 16,1-1 15-16,6-13-184 0,3 0 97 15,-1-1-90-15,1-6-639 0</inkml:trace>
  <inkml:trace contextRef="#ctx0" brushRef="#br0" timeOffset="29898.99">7658 11422 193 0,'0'2'170'15,"0"-2"-82"-15,0-5 22 0,-7 5-8 16,11-2-47-16,-1-3-14 0,-10 3 1 16,7 1 3-16,-1-3-3 0,-5 3-6 15,5 1-3-15,-6 5-4 0,2 1-2 16,-2-2-3-16,4 7-3 0,0-2-4 16,-2 4-4-16,-2 0-1 0,2 7-2 15,0 1 0-15,-3-1-1 0,-4 6 1 16,5-6 0-16,1-5 0 0,-3-1-1 0,3-1-2 15,4-6 0-15,2 5-1 0,-3-4-2 16,1-8 0-16,4-7-2 0,4 12-1 16,1-5 0-16,-2-6-1 0,-3-6 0 15,4 0-1-15,4 4 0 0,-3-11 0 16,1 3 0-16,-1 1 1 0,0-9 0 16,-4-2 0-16,-3 5 0 0,-3 1 1 15,-1 5-1-15,-2 0 1 0,-1 2-1 16,-3 0 1-16,-2 6-1 0,2 0 0 0,-1 6 0 15,-8-9 0-15,6 8 1 0,-1 4-1 16,-6-6 1-16,10-1 1 0,-3 14-1 16,0-11 2-16,1 9-2 0,9 1 4 15,-1-3 3-15,4 7 4 0,-7 1 2 16,6-3 2-16,2 5 2 0,3 3 3 16,-3-11-2-16,5 5-2 0,-3-4-3 15,14 6-2-15,-6-3-2 0,1 3-3 16,0-6-2-16,1 4-3 0,-3-12-2 15,3 1 0-15,-6-1-2 0,0-6-1 0,6 4 0 16,-6-5-1-16,0 1 1 0,-1 1 0 16,-6-9 0-16,4 3 1 0,-4 2 1 15,0-4 0-15,-4-1 1 0,-2 3 0 16,-1 4-1-16,0 0 1 0,-1 1 0 16,-4 2 0-16,-1 4 0 0,4 0 0 15,-6 0 1-15,-1 2-1 0,6 0 1 16,0 8 0-16,0-2 0 0,3 5 0 0,-1-1 1 15,-3 3-1-15,5-1 1 16,2-1 0-16,1-1 1 0,3-2-2 0,5-4 1 16,3 4 0-16,3-1-1 0,2-6 0 15,4 0-1-15,-1-1 0 0,1-7-1 16,-2 5 0-16,-2-8-1 0,1 1 0 16,-1-1 1-16,1-6-1 0,-1 1 0 15,0 1 0-15,-11-3 0 0,-2 2 0 16,0 4 1-16,-2-2-1 0,-1 4 1 15,-2-5 0-15,-2 4 1 0,2 1 0 0,-3-1 0 16,0 1 1-16,1 1-1 0,-3 6 0 16,3 0 1-16,0 5-1 0,-3-5 1 15,0 8-1-15,2-8 1 0,-2 5 0 16,-2-3 0-16,12 3 1 0,0-4-1 16,7 8 1-16,-4-3 0 0,4 1 1 15,3 0-1-15,0-2 0 0,0-2-1 16,3 2 0-16,1 2 0 0,1-6 0 0,0 4-1 15,-2 2 0-15,4-2 0 0,-10-3 0 16,3 0 0-16,-5-2-1 0,-5 5-1 16,3 0 0-16,-6-10-1 0,-1 3 0 15,4-1 1-15,-3 3-1 0,3-2 1 16,-2 0 0-16,-1-3 2 0,1-2 0 16,1 1 0-16,-4-3 0 0,5-1 0 15,-2 7 0-15,2-2 3 0,0 0-8 16,0 2-9-16,0-2-14 0,2 0-8 15,-4 1 68-15,-1 3-228 0,1-9 103 0,2 8-36 16,0-6-771-16</inkml:trace>
  <inkml:trace contextRef="#ctx0" brushRef="#br0" timeOffset="31246.167">8688 10611 98 0,'1'-6'123'0,"-2"4"-15"0,-3-5-7 0,4 4-2 16,-1-5-15-16,1 6-12 0,0-1-13 15,1-1-10-15,-2-6-8 0,4 9-6 16,-3-6-4-16,3 2-4 0,-8 3-3 16,5-5 1-16,-3 6 0 0,3-4-2 15,-5 3 0-15,2 2-3 0,3 2-2 16,-4 4-1-16,-1 1-3 0,4 7-3 16,-6-1-2-16,4 2-3 0,-11-3-2 15,4 9 2-15,4-6 2 0,-8 2 2 0,-3-2 1 16,4 5 1-16,8-8 1 0,-2 1 1 15,11 1-1-15,-4-6-2 0,11-1-3 16,4-2-1-16,1-5-2 0,2-5-1 16,-5 0-1-16,-4-9-1 0,1 1-3 15,5-2 1-15,-2-7-1 0,2-1 0 16,-7 1 0-16,9 0 1 0,-13 4 0 16,-4 1 0-16,3 4 1 0,-6 1-1 15,-4-1 0-15,7 1 1 0,-10 5-1 16,6 6 0-16,-1-6-1 0,-5-1 1 0,5 4 0 15,0 3-1-15,-8 2 1 0,8 6 1 16,-7-7-1-16,-1 12 1 0,0 1 0 16,-1 0 0-16,1 1 1 0,4-1-1 15,1 6 1-15,-2-3 0 0,5 4 0 16,-2 0 0-16,9 0 0 0,-2-4 1 16,0-3 0-16,5-1 2 0,0-7 2 0,2 1 0 15,3-4 3-15,5 3 0 0,-2-3 0 16,6-2-1-16,-3 0-2 0,1 0-1 15,-10-2-2-15,8-8-3 0,-12 2 0 16,9-4-2-16,-4-1-1 0,-4-3 0 16,-1 3 0-16,-3-7 0 0,-2 5 0 15,4 0 1-15,-9 3 0 0,-6 6 0 16,3-1 1-16,-2 7 0 0,7 2 1 0,-13-4-1 16,-1 9 1-16,4-6-1 0,2 4 0 15,1 2 1-15,5 0 0 0,1-1 0 16,1-1 0-16,-2 0 0 0,4 2 1 15,1 0-1-15,0 4 1 0,2 1 0 16,5-4 0-16,0 6-1 0,-1-7 1 16,9-6-1-16,-1 4-1 0,-5-10 0 15,1-1 0-15,4-1-1 0,-4-2 0 16,5-2-1-16,1 1 2 0,1-4 2 0,1 4-7 16,-7 2-5-16,-9 0 107 0,-7 1-292 15,-1 0 151-15,4 7-54 0,-4 0-1020 16</inkml:trace>
  <inkml:trace contextRef="#ctx0" brushRef="#br0" timeOffset="35303.235">10935 7036 17 0,'-2'2'34'0,"0"-4"-5"0,2 4 6 16,0-7 12-16,-3 10 6 0,3-7 6 16,0 4 10-16,3-9 9 0,-1 9 8 15,-2-2 0-15,-2 0-3 0,6-2-3 16,-4 2-7-16,0-2-7 0,0 4-7 16,0-2-11-16,0-2-9 0,-4 4-10 15,-2-2-8-15,-1 7-6 0,4 0-5 16,-4 6-5-16,0-1-2 0,7 6-2 15,-1 0 1-15,1 1 0 0,-7-6-1 0,2 2 1 16,-3-6-1-16,-1 2 2 0,4-2 2 16,-2-4 2-16,7 0 1 0,-1-5-1 15,1-5 1-15,10 3 1 0,2-3-2 16,-6-2-3-16,9 1-1 0,5-1-1 16,-10-2 0-16,0-2 0 0,10-1 0 15,-8-3 0-15,0 2 1 0,-4 1-1 16,-1-3 0-16,-7-2-1 0,3 4 0 15,-3-4 0-15,4 2-1 0,-9 8 0 0,-2-1 0 16,5-2 0-16,2 3 0 0,-11 4 0 16,1 0 0-16,-1 3 0 0,1-2 1 15,0 4 0-15,-3 3-1 0,0 1 0 16,4-1 1-16,-2-3-1 0,-1 6 1 16,0-1 0-16,0 5 0 0,-1 1 0 15,5 1 0-15,-4 4 1 0,4-1-1 16,-4-2 3-16,4 5 2 0,3 0 2 15,1-2 3-15,4-4 1 0,2 1 1 0,0-4 1 16,3 3-1-16,3-8-3 0,5 3-2 16,4-9-3-16,-7 1-2 0,5-9-1 15,-5 0-3-15,4-7-1 0,-4 1-1 16,3-9 0-16,-1 1 1 0,-12 7-1 16,6-5 1-16,-4-2 0 0,-2 2 1 15,-2 0 0-15,4 2 1 0,-5-1 0 16,-1 4 0-16,-2 4 0 0,-1 2 0 0,7 3 0 15,-2 1 0-15,-4 5 0 0,-8-2 0 16,1 4 1-16,-1 3-1 0,1 0 1 16,-4 3 0-16,1-1 0 0,2 6 1 15,-1-8-1-15,0 3 1 0,4 12-1 16,5 2 2-16,0 5-1 0,1 6 1 16,-4-4 0-16,9 3 1 0,-3 3 0 15,3-4 1-15,0-1 0 0,0 2-1 16,0-7 2-16,3-16-1 0,-3-1-1 15,5-3 0-15,-1-5-1 0,6 0 0 0,5-5 0 16,-2-3-1-16,7-1-2 0,5 3 1 16,-6-14 0-16,1-4-1 0,-5 4 1 15,-5-8-1-15,2-2 0 0,-11 5 1 16,4-2-1-16,-3 0-1 0,-9 7 1 16,7-2 0-16,0 4 0 0,-6 1 0 15,6 10 0-15,-7 2 0 0,0-1 1 16,-1 6-1-16,-4 11 1 0,2-9-1 15,-10 5-2-15,5 1-12 0,2 11-10 0,-1 2-5 16,4 1-72-16,7 3-99 0,-9-10 56 16,6-3-110-16,-1-10-370 0</inkml:trace>
  <inkml:trace contextRef="#ctx0" brushRef="#br0" timeOffset="36652.076">11583 8263 62 0,'5'2'63'0,"-1"-9"-19"0,1 7 13 0,0-3 9 15,-4-2-16-15,-1-7 3 0,-5 10 9 16,12 1 8-16,-2-4 1 0,0 6-3 16,2-4-2-16,0-4 0 0,-4 1-3 15,4 0-3-15,3-2-5 0,0 5-10 16,-4-4-7-16,1-1-7 0,8 1-5 16,-5-1-10-16,0-6-5 0,-7 1-4 15,-3 5-3-15,-1-2-2 0,6 10-1 0,-17-15-1 16,2 15 1-16,-3-7 1 0,-1 12 0 15,-6-3 0-15,7 11 0 0,-7-8 1 16,11 3-1-16,-4 1 1 0,5 7 0 16,1-1 0-16,10 0 1 0,-3 4 1 15,0-6 1-15,0-9 2 0,7 9 2 16,-4-3 1-16,6-10 1 0,-8 3 0 16,9 7 0-16,4-8 1 0,-1-2-1 15,2-8-1-15,0 4-2 0,7 4-1 0,-10-8 0 16,-2-5-2-16,0-1-3 0,-2 1-2 15,-4-1-2-15,-4 14-1 0,10 0 0 16,-10-11-1-16,0 7 1 0,-4-2 0 16,-2-1 1-16,-4 0 1 0,-6-11-1 15,5 15 1-15,-4-7 0 0,-5 8 0 16,6-5 1-16,-6 7-1 0,5 2 0 16,-3 10 1-16,8-6 0 0,-5 8 0 15,5 6 0-15,-4 1 1 0,6-7 0 0,1 1 0 16,7 5 1-16,-5-3 0 0,12-4 0 15,-7-5 1-15,15 6-1 0,0-8-1 16,-2-4 1-16,4-4-1 0,5 2 0 16,-9 0 0-16,7-8 0 0,4-2 0 15,-1 7-1-15,-5-14 0 0,-1 7 1 16,2-2-1-16,-4 4-1 0,-9-4-1 16,4 4-1-16,-6-2 0 0,-4 1 0 15,-7 1 0-15,0-2-1 0,-6 7 1 0,5-4 1 16,-7 0-1-16,-2 1 1 0,5 6 1 15,-1-5-1-15,3 10 2 0,-5 8-1 16,1-10 0-16,1 9 1 0,8 8 0 16,-12-1 0-16,7-4 0 0,8-4 1 15,-11 11-1-15,6-9 1 0,-3-6-1 16,10 1 1-16,0 6 1 0,5-8-1 16,-5 1 0-16,20 1 0 0,-1 4 0 15,-4-7-1-15,5 2 0 0,8-7-1 0,-6 0 1 16,7 0-2-16,-1-5 0 0,-8 0-1 15,-2-5-1-15,-8-7 0 0,-1 2-1 16,-4 0 0-16,-2-7 0 0,-1 4 0 16,-6 5 1-16,4-8 1 0,-1 0 0 15,-8 2 2-15,1 6-1 0,-2 3 0 16,3 3 0-16,-3 7-1 0,-1-5-3 0,-3 5-3 16,-1 5-3-16,5-1-3 0,2 7-3 15,1 9-2-15,2-6-10 0,2 6-4 16,1-12-5-16,-5-1-5 0,-4 0-23 15,-1-6-108-15,2-4 61 0,0 5-73 16,10-4-392-16</inkml:trace>
  <inkml:trace contextRef="#ctx0" brushRef="#br0" timeOffset="37671.38">12404 7449 251 0,'12'-12'122'16,"-5"11"-43"-16,4-9 35 0,4 3-30 15,-6 0-24-15,2 6-6 0,-2-1 5 16,-2 2 2-16,-4-5-9 0,0-3-9 0,4 8-5 16,1-6-4-16,1 6-2 0,-3 2-4 15,-9-10-7-15,5 8-5 0,-2 6-4 16,-4-6-3-16,-1 12-3 0,-3-5-1 15,5-12-3-15,-9 18 1 0,2-4-2 16,-4 2 0-16,8-2 1 0,-8 4 1 16,4 5 2-16,4 2 1 0,12-3 2 15,-16 3 1-15,14-3 2 0,-4 0 0 16,6-6-1-16,3 3-1 0,-1-9-2 16,-3-10-1-16,3 5 0 0,9 0-2 0,0-12-1 15,3 2 1-15,2-2-1 0,1-8 0 16,-6 0 0-16,-4-2-1 0,4 2 0 15,-7-8-1-15,-3 10 1 0,1 4-2 16,-8-6 1-16,2 5-1 0,-4 10 0 16,0-3 0-16,-4 1 0 0,2 2 0 15,-9 5 0-15,3 7 0 0,-5-6-1 16,3 3 1-16,-5-3 1 0,1 6-1 0,1 0 0 16,-2-6 1-16,0 11 0 0,7 8 0 15,0 0 0-15,3-1 1 0,6 2-1 16,-1-6 2-16,4-3-1 0,-1 8 0 15,-2-6 2-15,1-4-2 0,0 3 1 16,5-1 0-16,5-11 0 0,-3 3-1 16,6-1 1-16,12 2-1 0,-2 0 1 15,-6 2-1-15,5-6 0 0,-9-1 0 16,-4-6-1-16,1 7 0 0,-4-1-1 16,-2 5-2-16,-1-11 0 0,2 6 0 0,-3 0-1 15,-4-7 0-15,0-6 1 0,-4-2 0 16,-3-5 1-16,1-5 0 0,-4-1 1 15,-1-4-1-15,4 9 1 0,-4 2 0 16,-4 4 0-16,4 2 0 0,3 13 0 16,-2-5 0-16,-1 3 1 0,0 4 1 15,3-2-1-15,-1 6 2 0,3 16-1 16,3-3 1-16,5 9 0 0,0 5 0 0,3 1-1 16,6-7 1-16,-8-7-1 0,6-2 0 15,12-8 0-15,-4-7-2 0,-2-3-1 16,2-6-1-16,3-6 0 0,-9-1 4 15,9-7-8-15,-3-7-5 0,-1 0 109 16,-1 4-292-16,-6 3 154 0,-7-7-56 16,0 10-1017-16</inkml:trace>
  <inkml:trace contextRef="#ctx0" brushRef="#br0" timeOffset="38472.16">10763 7267 225 0,'6'10'178'0,"1"-5"-92"0,-5 0 27 16,-2-3-10-16,0-2-55 0,-2 0-15 16,-1 0 2-16,-1 0 5 0,-1 6-1 15,-1 3-4-15,-1-9-6 0,-3 13-1 16,-2-1-2-16,0 3-2 0,2 0-4 15,0 3-1-15,0 7 2 0,7 4 2 16,-4-3 3-16,7-4 2 0,4 0 5 16,-1-10 2-16,4-1-3 0,-2-9-5 0,6-9-5 15,3-1-4-15,6-6-4 0,-2-4-6 16,9 1-3-16,3-6-2 0,-7-4-2 16,-1 4 0-16,-5-1-1 0,-10-6 0 15,1 5 0-15,-10 10 0 0,2-5 0 16,-3 7 0-16,1 6 0 0,1 7 1 15,1-7-1-15,-9 7 0 0,1 7 1 16,1 5 0-16,-1-4 0 0,-12-1 1 16,0 0-1-16,0 4 1 0,3 4-1 15,-3 5-6-15,6-5-10 0,-1-1-8 0,2 1-143 16,1 3-32-16,-6-11 34 0,5 0-168 16,9-2-153-16</inkml:trace>
  <inkml:trace contextRef="#ctx0" brushRef="#br0" timeOffset="42107.461">14243 10800 80 0,'9'-5'100'0,"-4"4"-17"0,0-5-4 0,0 1 0 15,-2-3-10-15,0 1-9 0,-3-1-6 16,-1 0-2-16,2-2 3 0,1 8-4 15,-4-3-4-15,-3 3-3 0,2-3-5 16,0 5-2-16,-4 0-6 0,0 0-6 16,2 5-3-16,0 0-3 0,2 2-2 15,0 8-3-15,-4-7-1 0,-6 6-3 16,9 4-2-16,-6 4 0 0,2-2 0 16,3 0 1-16,1 5 1 0,4-7 3 15,2 3 4-15,-2-3 2 0,2 2 1 16,1-8-1-16,1-6 0 0,7-6-2 0,-2 2-4 15,4-2-4-15,5-5-3 0,1-2-4 16,-6-1 0-16,-1-5-2 0,-2-1 0 16,-2-7-1-16,-6 2 0 0,1-1 0 15,-1 5 1-15,-2-5-1 0,-5 7 0 16,-3-7 1-16,-8 15-1 0,3-4 1 16,0 9 1-16,-1-1-1 0,-1 2 1 15,5 4 0-15,0 4 0 0,-3-3 1 0,1 8-1 16,0-1 2-16,4 2-1 0,1 3 1 15,1 6 0-15,-1-11 1 0,2 1-1 16,5 6 2-16,5-14 2 0,-5 4 2 16,2-3 2-16,11 8 1 0,4 5 2 15,-4-12-1-15,2-3 0 0,4 4-2 16,-9-9-4-16,1-9-3 0,1 9-2 16,-5-6-3-16,1 4-1 0,-3-11-1 0,-3-4 0 15,3 2-1-15,-4 0 1 0,-4-8 1 16,5 1 1-16,-9 2 0 15,4 3 1-15,-2-3 0 0,-4 3 0 0,3 7 0 16,-3 0 0-16,-2 7 1 0,1 5 0 16,-2-1 0-16,4 9 0 0,-13-3 0 15,10 8 0-15,-3 5 0 0,1-7 0 16,3 9 0-16,0 5 1 0,3-7 0 0,7-2 0 16,-3-3 0-16,6-3 0 0,1-12 0 15,-1-3-1-15,7 9 0 0,7-6-1 16,-2-8 0-16,3 1 0 0,7 1 0 15,-3-1-1-15,-7-8 1 0,2-3 0 16,-1-1 0-16,-6 4 0 0,1 0 0 16,-10 7 1-16,4 3-1 0,-3 0 0 15,-2 3 0-15,0 2 1 0,-3-5-3 16,-2 3-9-16,5 7-14 0,-7-11-14 0,0 2 34 16,4 4-196-16,-6-6 89 0,1-3-66 15,1-2-659-15</inkml:trace>
  <inkml:trace contextRef="#ctx0" brushRef="#br0" timeOffset="43810.09">15133 11415 225 0,'0'-3'147'0,"0"1"-63"0,0-4 22 16,3 1-28-16,-6 1-27 0,6-1-26 16,0 0 8-16,-3-3-10 0,-8 6-8 0,3-3-6 15,-3 3-5-15,4-3 3 0,-4 10 2 16,5-8 6-16,1 1 5 0,-1 2 6 16,1 0 5-16,-5 2 2 0,1 1 2 15,-1-3-1-15,9 4-4 0,-6 3-4 16,-2-2-5-16,2 3-4 0,4 4-4 15,-1-4-2-15,1 4 0 0,-5-4 1 16,5 4 3-16,0-6 3 0,3-2 2 16,7 2 3-16,0-1 0 0,2 0-1 0,3-5-1 15,8 0-4-15,-8-3-2 0,5 1-4 16,-3-4-3-16,-2-8-1 0,-13 3-3 16,-2-6-1-16,5 2-2 0,-10 3-1 15,3-1-1-15,-3 6 1 0,2 2-1 16,-1-2 0-16,8 6-1 0,-8-6 1 15,1-5 0-15,-2 6 1 0,-7 2 0 16,-1 1 0-16,-1 6-1 0,4-6 2 16,-6 6 0-16,7-1-1 0,-2 5 1 0,-4-2 0 15,1-2 0-15,1 4 0 0,4-1 1 16,3 6 0-16,-1 2 0 0,2 6 1 16,5-2 0-16,0 5 0 0,3-4 2 15,-1-4 1-15,3-2 0 0,2-6 2 16,0-2-1-16,-1-3 1 0,4-1-1 15,0-1-1-15,5-3-2 0,4-4-1 16,2-3-1-16,-4 2-1 0,2-6-1 16,-11-6 0-16,-1 0-1 0,-7 0 1 15,3-8-1-15,-1 1 1 0,-2 5 0 0,-2 2-1 16,2-5 1-16,-3 15-1 0,1 4 1 16,-5-5-1-16,-1 8 0 0,-6 3 0 15,9 2 1-15,-15-1 0 0,-3 5 0 16,0 0 0-16,3 1 1 0,-4 6-1 15,7 2 1-15,2 5 0 0,-3 7 0 16,3-7 0-16,2 7 1 0,13-2 0 16,-5-7 0-16,-4 1 1 0,16 1 0 0,0-5 0 15,4 3 0-15,-1-6-1 0,-8-4 1 16,10-6 0-16,-1 3-1 0,8-5 0 16,1 0-1-16,2-7 0 0,-4 7 0 15,9-6-1-15,-9-1 0 0,0-6-1 16,-4-3 0-16,-6-2-1 0,-3-2 1 15,-3 0-1-15,-2-3 1 0,0-4 0 16,-10 2 0-16,0-2 1 0,3 0 0 16,-6 12-1-16,4 2 1 0,4 0 0 0,0 6 0 15,-5 7 0-15,2 0 1 0,1 0-1 16,7 13 1-16,-8 2 1 0,-2 4 0 16,10 9 0-16,-3-3-1 0,-2-5 1 15,3-3 0-15,-1 3-1 0,6-10 1 16,-3-3-1-16,0 1 2 0,3-5-3 15,4 2-6-15,0-3-10 0,3-2-9 16,-2-3-14-16,5-2 121 0,-3-12-295 16,0-8 137-16,-6-2-23 0,6 0-984 15</inkml:trace>
  <inkml:trace contextRef="#ctx0" brushRef="#br0" timeOffset="44960.125">15850 10364 54 0,'7'5'77'0,"-1"0"10"15,-6-5-2-15,4 3 7 0,-8-4-12 16,1-11-3-16,3 12-6 0,-10-7-11 16,3 6-13-16,7 7-12 0,-6-7-9 15,-1 7-7-15,0-2-4 0,6 2-1 16,-6-2 1-16,0-1 1 0,2-3 4 15,4 10 4-15,-4-2 4 0,1 6 4 16,4-13 2-16,-5 11-2 0,2 2-1 0,1-6-1 16,5 2-1-16,-4-2-2 0,-3 1-3 15,3 4-5-15,4 0-2 0,0 1-1 16,-1 1-1-16,0-2 1 0,5 6 2 16,-1-6 1-16,1 0 4 0,6 1 1 15,-1-3 0-15,-4-6-1 0,4-5-5 16,-4 0-3-16,-1 0-5 0,0-11-2 15,6-6-5-15,2 2-2 0,-3-5-1 16,-2-2-1-16,-5-3-1 0,-2-2 1 0,1 4 0 16,-1 5 0-16,-6 2-1 0,-6-9 2 15,3 5-1-15,-1-1 0 0,-5-4 0 16,-3 15 1-16,7-2-1 0,-11 12 1 16,4-7-1-16,-3 14 1 0,-2 5 0 15,-4-6 0-15,8-2 1 0,-6 9-1 16,9 7 1-16,-1 0 1 0,-1 2-1 15,2 8 1-15,4-2 0 0,-1-6 0 16,10 5 0-16,7-2 1 0,-7-3 0 0,12-2 0 16,0 0 0-16,1-7 1 0,-3-5 1 15,10-1 1-15,0-7 0 0,0 0-1 16,2 0 0-16,-2-8-1 0,-7-1-2 16,-1-9-1-16,0 5-2 0,-6-7-1 15,-2-1 0-15,1 1 0 0,-5-1 0 16,1-1 1-16,-4 4 0 0,0-2 1 15,-1 6-1-15,-2 1 1 0,-4-1-1 16,1 8 1-16,-2 6 0 0,-3 0 0 16,-1 6-1-16,4 3 2 0,-3 7-1 0,2-2 1 15,-1 1 0-15,3-2 0 0,2 9 0 16,3-9 1-16,1 7 0 0,4 0 0 16,2-1 0-16,3-9 0 0,-2 3 0 15,4-6-1-15,-2-2 0 0,5 0 0 16,-2-3-1-16,4-4 0 0,-2 2-1 15,4-5-1-15,-8-2 1 0,-2-1 0 16,2-4 0-16,1-6 0 0,-7 8 0 0,3-2-5 16,1 0-10-16,-4 4-8 0,-2-4-9 15,-3 6 57-15,2-3-239 0,-9 1 116 16,0 3-55-16,-3 2-821 0</inkml:trace>
  <inkml:trace contextRef="#ctx0" brushRef="#br0" timeOffset="46477.545">15427 13550 280 0,'2'5'160'0,"-2"1"-60"0,-12-11 29 16,10 10-37-16,2-5-29 0,7 4-18 16,-5-1-7-16,-9-8-5 0,7 5-11 15,5-5-9-15,-12-2-6 0,1 7-3 16,-3 0 8-16,4 0 4 0,-3 0 3 16,8 5 2-16,-10 2 4 0,0-5 2 15,3 4 0-15,-5-1-2 0,-1 2-3 16,13-2-2-16,0 10-3 0,-7 0-2 15,7-1-2-15,-1 4-3 0,7-3-2 0,-1 5-2 16,-5-7 3-16,0 6 2 0,9-4 1 16,-1-2 2-16,6-6 0 0,6 1 1 15,1-8-1-15,-1 0-4 0,0-6-2 16,0-3-2-16,1-4-2 0,-5-7-1 16,3 0-1-16,-3 0 0 0,1 1-1 15,-10 3 0-15,-4-4-1 0,-6 6 0 16,6 1-1-16,-6-2 1 0,-4 1 0 0,-3 3-1 15,0-4 1-15,0 1 0 0,0 3 0 16,-3 4 0-16,-4 2 0 0,2 5 1 16,-2 0-1-16,0-2 2 0,1 4-1 15,2 1 1-15,-1-1 0 0,-3 10 1 16,3-2 0-16,-2 6 1 0,4 4-1 16,3 2 1-16,6 3 1 0,4-1-1 15,-5 1 2-15,7-5-2 0,1 1 1 16,7 13 0-16,7-6 2 0,0-3-1 0,-7-8 2 15,5-7 0-15,-5-8-1 0,-3-4-1 16,3-3 0-16,0-2-2 0,-4 2-1 16,13 2-2-16,-8-7-1 0,-1-5 0 15,1 2 0-15,-8-2-1 0,-3 0 1 16,0 3-2-16,0-2 1 0,-3-1 0 16,3 2 0-16,-7-4 1 0,3 4-1 0,-2 5 0 15,-1 1 1-15,-6-5 0 0,6 7 0 16,-1 0 0-16,-1 3 0 0,-4 2 0 15,3 2 0-15,3 5 1 0,-9 1 0 16,-1-1 0-16,8 6 1 0,-6 6 0 16,7-4 0-16,1 10 0 0,4-4 0 15,3 0 0-15,0-6 0 0,0 5 1 16,3-9 0-16,1 4-1 0,2 4 0 16,6-4 1-16,3 5-1 0,4-5 0 15,4 5-1-15,-5 0 0 0,4-13 0 0,-4-7-1 16,-4 8-2-16,-2-18 0 0,3 7-1 15,-5-4-1-15,0-8 0 0,0 7 0 16,-4-4 0-16,-1-3 2 0,-5-5 0 16,0-2 1-16,-5-3 2 0,2 3 0 15,-4 2-5-15,6 7-5 0,1 5-13 16,0 1-14-16,1 0-6 0,-1-3-172 16,-1 3-2-16,4-1 19 0,-1 1-161 0,1-4-50 15</inkml:trace>
  <inkml:trace contextRef="#ctx0" brushRef="#br0" timeOffset="47697.345">16661 14537 179 0,'8'-1'134'0,"-3"-4"-54"15,-3 5 16-15,3-2-14 0,-7-10-26 16,2 6-13-16,2 6 0 0,0-7 0 16,3 5-1-16,-5-3-3 0,1 4-2 15,-1-6-2-15,4 4-1 0,-4 3-2 16,-4-2-4-16,-2 2-4 0,6 7-4 16,-4-1-5-16,-6-1-4 0,2 4-3 15,-4-3-3-15,5 6-1 0,-6 3 0 0,6-3 3 16,-1 5 2-16,0-4 3 0,1 5 2 15,7-1 4-15,0 3 1 0,2 0 0 16,3-1-1-16,1-11-2 0,-6-8-1 16,4 0-3-16,1-7-1 0,0-1-3 15,8 0-1-15,-3-4-2 0,2 0-1 16,6-1 0-16,-1-7-2 0,-4-2 1 16,1 2 0-16,-3-7 0 0,-4 5 1 0,0 7-1 15,1-1 0-15,-13 1 0 0,2 8-2 16,-4-6 0-16,-1 4-1 0,-2-2 0 15,-10 4 0-15,11 5 0 0,1 2 0 16,-2 0 0-16,-3 0 1 0,-1 0-1 16,1 2 1-16,-1 5 0 0,3-6 1 15,2 9 0-15,-2 0 0 0,1 2 1 16,0 3 0-16,0 5 1 0,3-3 1 0,0-4 2 16,0 2 3-16,7-6 0 0,0 4 1 15,4-6 1-15,3 11 0 0,3-3-2 16,0-3-1-16,-4-4-3 0,4-1-1 15,4-7 0-15,-3 0-2 0,3-2-1 16,2-3-1-16,1 0 0 0,-7-3-2 16,-3-12 0-16,0 6 0 0,-2 1-1 15,-7-10 0-15,-1 2 1 0,-1 3-1 16,-1 5 1-16,4 1 0 0,-9-1 0 0,0 4 0 16,-1 1 1-16,-2 1-1 0,-2-6 1 15,0 6 0-15,5 2 0 0,-5-2 1 16,7 7-1-16,3 0 1 0,-2 5 0 15,0 2 0-15,4 3 1 0,-1 0 0 16,3 0 0-16,-4 2 1 0,5 0 0 16,3-4 1-16,0 5-1 0,3-1 0 15,-1 1 0-15,5-3 0 0,-4 2-1 16,8 3 0-16,-3-1 0 0,1-6-1 0,0 4 0 16,6-1-1-16,1-9-1 0,-6-7 0 15,2-3-1-15,-3 1 0 0,-2-5 0 16,0-4 0-16,-4-5-1 0,-1 8 2 15,-1 0-1-15,-1-6 1 0,2 11 1 16,-5-5 3-16,-2 8-5 0,-3-4-7 16,7 3-10-16,-4-3-15 0,-1 3-22 15,-5-6-39-15,4 3-115 0,-14-2 56 16,3-3-105-16,-10-1-360 0</inkml:trace>
  <inkml:trace contextRef="#ctx0" brushRef="#br0" timeOffset="48767.144">17162 13620 116 0,'2'-2'145'16,"1"2"-38"-16,1-1-1 0,2-6 0 16,-2 0-30-16,-1 0-17 0,-3 1-10 15,0-1-9-15,0 5-11 0,3-3-8 16,-3 4-8-16,-5-4-4 0,4-2 2 0,-3 7 3 16,4-5 2-16,-1 2 4 0,-4 4 5 15,1-2 3-15,1 7 4 0,-4 3-5 16,1-4-2-16,-3 5-3 0,3-4-4 15,-3 8-4-15,1-1-4 0,1 1-1 16,2 7-3-16,0-1 1 0,2 0 0 16,0 0 3-16,3 1 2 0,0-6 1 15,0 1 4-15,6-6 1 0,1 4 1 16,10-1 0-16,-4-13-4 0,0-8-3 0,4 1-2 16,-2-6-3-16,-3-7-3 0,3-7-1 15,5 7-1-15,-7-4 0 0,1 1-1 16,2 3 1-16,-6 0-2 0,-6 8 1 15,-1 0-1-15,-3 1 0 0,0 1 0 16,-7-7-1-16,-3 4 0 0,-1 4 0 16,-1 1 0-16,-1 1 1 0,-2 2-1 0,-4-1 1 15,9 1 0-15,-2-2 0 0,-6 0 1 16,10 7-1-16,-1 5 2 0,-1-3 0 16,2 3 0-16,1 10 1 0,4 3 0 15,0-3 1-15,-6 5 3 0,8 0 0 16,2 1 2-16,-6 5 1 0,5-6 1 15,5 0 0-15,0-1 0 0,4-4-1 16,-1-2-3-16,0 2-1 0,11 5-1 16,-6-13-2-16,-1 0-1 0,1-6-1 15,-3-1-1-15,-3-1-1 0,3-14-1 0,0 3-1 16,-3 4 1-16,-7-6 0 0,3-1-1 16,0 2 1-16,-3-1 0 0,-6-2 1 15,4 2 0-15,-6 6 0 0,1 1 1 16,-3 1-1-16,2-1 1 0,-4 2-1 15,2 3 0-15,-4 1 1 0,-1 1 0 16,4 0 0-16,-3 6 0 0,3-2 1 16,9 2 1-16,2 1-1 0,0 3 2 0,2-8-1 15,3-1 0-15,6 4 1 0,-4-5-1 16,0 0 0-16,1-5-1 0,2 4-1 16,2-6 1-16,-1 2-1 0,0-3-2 15,2-1-6-15,0-2-11 0,-6 0-11 16,0 0-6-16,-1 6 103 0,-6-4-274 15,-1 3 127-15,-11-1-16 0,-1 7-936 16</inkml:trace>
  <inkml:trace contextRef="#ctx0" brushRef="#br0" timeOffset="50568.389">14825 16781 211 0,'7'11'128'0,"0"-11"-22"15,-4-1 16-15,-3-6-20 0,3 7-21 16,-6-10-5-16,3 3-4 0,0 5-8 0,0-3-11 16,-2 4-11-16,-1-4-10 0,-4 10-6 15,2-4-5-15,-3 11-6 0,1 2-4 16,4-6-2-16,-11 4-1 0,1-1 1 16,5 3 2-16,-4-14 2 0,4 13 0 15,8-6 1-15,-5 8 0 0,10 0 0 16,-4-2-2-16,-1-19-4 0,7 11-2 15,5-10-2-15,-4-9-2 0,5 7-1 16,1-1-1-16,11 1-1 0,-2 1 0 0,-3 1 0 16,5-2 0-16,-3-3 0 0,-2-2 1 15,-6-6 0-15,-8 3-1 0,4-5 0 16,-10 8 1-16,-3 9-1 0,-10-12-1 16,-2 3 1-16,-4 7 0 0,6-3 0 15,-1-1 1-15,1 6 0 0,5 3 0 16,-4 0 1-16,-3-2 0 0,3 2 0 15,2 7 1-15,3 1 1 0,-1 4-1 16,-4-4 1-16,6 12-1 0,4 0 1 0,-1 1 0 16,-7-8 0-16,0-11 0 0,16 23 1 15,4-12 0-15,-6 0 0 0,6-18 0 16,-2 17 0-16,19 6 1 0,-10-7-1 16,3-10 1-16,0 3 0 0,3-8 0 15,-8 9-1-15,0-5 0 0,2-1-2 16,-9-4-2-16,-4 3-1 0,-4-3-1 15,-4 3-1-15,-1-11 0 0,-1 6 0 16,-4 0 1-16,-1-1 0 0,1 3 1 0,0-2 0 16,2 2 2-16,0-5-1 0,-2 5 0 15,3 4 1-15,0-3-1 0,1-2 1 16,-3 11 0-16,4-7 0 0,5 9 0 16,-3-12 1-16,3 0-1 0,3 8 0 15,-3-1 2-15,0-9 0 0,5 5 0 16,-3-3 1-16,3 5-1 0,0-6 0 15,-2 4-1-15,1 2 0 0,6-7-1 16,3-5 0-16,-3 7-1 0,3-5-9 0,3 7-11 16,-11 3-12-16,6-2-43 0,-11-4-123 15,2 4 64-15,8 7-108 0,-12-8-433 16</inkml:trace>
  <inkml:trace contextRef="#ctx0" brushRef="#br0" timeOffset="51586.235">15572 17829 126 0,'7'3'98'0,"-2"-8"-22"0,4 5 6 0,-3-2-8 15,1-3-14-15,0-2-6 0,-2-4-2 16,-4 2-5-16,-1-2 1 0,0 1-1 16,0-2-2-16,0 7 0 0,0 2-2 15,0-2-3-15,-3-2-3 0,0 2-7 16,-4 3-5-16,0 2-7 0,-1 0-4 16,1 0-3-16,-1 5-2 0,-2 4-2 15,3-3 0-15,-1 1 3 0,-7 6 4 16,1-4 1-16,1 1 4 0,-2 0 4 0,5 13 2 15,2-6 3-15,9 1-4 16,-8 9-2-16,7-7-2 0,0-10-3 0,7 8-4 16,-2-2-3-16,9-10-2 0,-9 1-3 15,11 0-1-15,-1-7-2 0,-1-2-1 16,4-5-1-16,-3 6 0 0,5-9-1 16,0-1 0-16,7 0 0 0,-7-9-1 15,2 0 1-15,-4 0 0 0,-3 5 0 16,-10-4-1-16,-3 11 1 0,1-12-1 15,-6 6 1-15,1 1-1 0,-3 0-1 0,-5-7 1 16,-6 6 0-16,-5 3 0 0,6 2 1 16,-5 2 0-16,0 2 0 0,5 5 2 15,0 5 0-15,-5 1 0 0,3 0 1 16,14-4 0-16,-7 13 0 0,3-3 0 16,4 1 0-16,-2 0-1 0,-3 2 2 15,3-5 1-15,1-1 0 0,-1 6 2 16,10-2 2-16,-5 2 2 0,7 2 0 0,5-4 1 15,-2-4-2-15,-2-1 0 16,0 2-3-16,2-7-2 0,-6 2-2 0,9-6-1 16,1-3-2-16,-1-6 1 0,0-1-1 15,9-3-1-15,-10-4 1 0,1 3 0 16,-1 2 0-16,1-4 0 0,-4-2 0 16,-1-6 0-16,-1 10 0 0,-1-11 1 15,-1 0-1-15,-3 8 1 0,-2 1 0 16,0-3-1-16,-2 12 1 0,-3 1-1 15,2 7 0-15,-7 0 1 0,0-5-1 0,0 15 1 16,1-1 0-16,-2-3 0 0,1 3 1 16,1 1 1-16,3-2 2 0,-1 5-13 15,0 2-8-15,4 1-15 0,3-5-7 16,-2-6-163-16,-3-5 77 0,5 0-92 16,0-3-561-16</inkml:trace>
  <inkml:trace contextRef="#ctx0" brushRef="#br0" timeOffset="52592.667">16572 16625 237 0,'5'-3'171'0,"0"-2"-47"0,-3 3 19 16,3-1-22-16,-3 1-34 0,-2 2-15 15,1 0-8-15,-2 0-12 0,1 2-12 0,-2 1-14 16,-5 0-9-16,-1 2-6 15,-5 0-2-15,-1 4-3 0,4-3-1 0,0 8-1 16,-3-1-1-16,3 1-1 0,0-1 1 16,-4 2-1-16,4 5 0 0,2 0 0 15,0-7 0-15,-2 6 0 0,-2 4 0 16,3-4-1-16,1-8 1 0,-2 4-1 16,3-6 0-16,12 1 5 0,-3-7 3 15,5 2 3-15,-4-3 4 0,5 6 1 16,8-9 2-16,-8 1 2 0,5-6-4 0,6 10-3 15,6-11-4-15,-4 5-3 0,1-9-2 16,-2 4-1-16,-3-6-3 0,-5-7 0 16,4-5-1-16,-7 5 0 0,-1 3-1 15,5 0 0-15,-6 2 0 0,-7 2 0 16,-2-1 1-16,1 1-1 0,-3 5 0 16,-6 1 1-16,0-5 0 0,0 11-1 15,-1-4 1-15,-4 1 0 0,1 1 0 16,-4 10 0-16,1-2 0 0,-1 8 1 15,-1 2 0-15,3 3 1 0,1 2-1 0,-2 2 2 16,4-2-1-16,2 0 1 0,5-1 2 16,6 4 1-16,-4-13 2 0,4 0 1 15,4-5 2-15,2 7 0 0,5-2-1 16,0-19-1-16,-4 1-3 0,15 5 0 16,4-4-1-16,3 5-1 0,3-11 1 15,-1 5 0-15,-2-2 1 0,-8 3 2 16,-5 4-2-16,4-9 0 0,-4 5-2 15,-6-4 0-15,-1 0-2 0,-1-2-2 0,-1 1 0 16,-7-3-1-16,-5 10 0 0,3-3-1 16,-6-7-2-16,-1 2-3 0,-7-4-5 15,-1 2-5-15,7 8-10 0,-2-1-10 16,0-4 115-16,-1-6-291 0,0-1 143 16,-7-11-31-16,-4 0-1000 0</inkml:trace>
  <inkml:trace contextRef="#ctx0" brushRef="#br0" timeOffset="56389.033">8270 13747 82 0,'5'-8'115'0,"5"1"-17"15,-2-7-2-15,-4 8 5 0,2 6-17 0,-1 0-8 16,-1-7-6-16,-3 7-11 0,-1 0-9 16,-1 0-8-16,1 5-6 0,-5-5-4 15,1 2-3-15,-2-1-3 0,-5 6 1 16,1 0-1-16,0 5-1 0,4-4-3 16,-8 5-4-16,4 1-2 0,-1-1-3 15,-4 0-2-15,-5-4-1 0,3 2-2 16,3-9-1-16,-1 5-2 0,12 3 0 15,3 7-1-15,-3 1 2 0,4-1 3 0,8 1 3 16,2-10 2-16,-1-3 3 0,0-10 1 16,4 2 2-16,3 5-2 0,-1-2-2 15,4 0-4-15,-1 5-2 0,-6-9-3 16,-1 3-3-16,-7 1-2 0,-3-12-1 16,-2-3-1-16,-2-2-1 0,0-1 0 15,-1 5 0-15,-2 6 1 0,1 5 0 16,-1-5 0-16,-5 1 0 0,4 1 1 0,-8 0-1 15,1 5 1-15,3-7 0 0,-3 5-1 16,-1-3 1-16,1 5 0 0,-2 4 0 16,-2 4 0-16,0-1 1 0,1 1-1 15,2 9 2-15,8-2 5 0,-4-2 3 16,0 2 4-16,10 0 3 0,5-3 1 16,0 8 2-16,-2-12-1 0,2 9-4 15,13 0-3-15,-8-5-2 0,5-4-4 16,0-3-1-16,4-3-1 0,-1 8-1 15,4-9-1-15,-5-7-2 0,-1 11-2 0,-4-9 0 16,-4-4-1-16,-1 8 0 0,-2-7-1 16,3 2 1-16,-4 4 0 0,-4-13 0 15,2 8 1-15,-4-10 0 0,-3-2 1 16,0 3-1-16,0 10 1 0,-4-2 0 16,3 6 1-16,-4-11-4 0,3 4-7 15,-3 9-8-15,2 6-9 0,3-14-6 16,-4 7 96-16,-2-8-282 0,7 1 139 0,1-1-33 15,3-4-977-15</inkml:trace>
  <inkml:trace contextRef="#ctx0" brushRef="#br0" timeOffset="57857.29">9071 14579 177 0,'1'-13'164'0,"6"13"-51"0,-2-2 13 15,-5-13-17-15,8 9-24 0,-1 0-25 16,-5-5 3-16,-2 4-12 0,6 7-11 15,-6-8-13-15,0 1-4 0,-6-1-2 16,-4 3-2-16,5 5-1 0,-4-2-1 16,-9 2 1-16,10-3 0 0,-6 9 0 15,1 6-3-15,-2-4-1 0,1-3-2 16,1 7-2-16,-2 3 0 0,3-3 1 16,1 3 1-16,2-7 2 0,2 7 1 15,2-5 1-15,5 10 1 0,-6-11 1 0,2-3 0 16,4 6-3-16,2-2-1 0,3-3-3 15,-2-2-1-15,4 2-1 16,7 1-3-16,2-5 0 0,4-6-2 0,2 3-2 16,0-2 0-16,-2-4-2 0,-5-8 0 15,-2-8-1-15,11-3 0 0,-8 10 0 16,-2-3 1-16,1 5 0 0,-8 4-1 16,-7 8 1-16,-4-4 0 0,-6-2 0 0,2-8 0 15,-1 3-1-15,-4-1 1 0,0 1 0 16,-1 9 0-16,-1-2 0 0,-1 5 0 15,2 1 1-15,-6 9-1 0,3-3 2 16,6 3-1-16,-3 7 1 0,4-2-1 16,2 0 2-16,3-2-1 0,2 1 1 15,8-1 2-15,-10-8 1 0,8 5 2 16,5 2 0-16,1-6 1 0,4 3 2 16,2 2 0-16,5-4-2 0,0-7-1 0,0 7-2 15,-3 0-1-15,1-1-1 0,-3-12-1 16,0 7-2-16,2-7 0 0,0 11-1 15,-7-7-1-15,-5-3 0 0,-3-9-1 16,4 14-1-16,-2-13 1 0,-4 13 0 16,-7-5 0-16,-3-3 0 0,2-4 1 15,-4 12 1-15,-5 3 0 0,-1-8 0 16,4 5 1-16,4 14 0 0,0-3 0 16,2-1 0-16,-4 1 0 0,6-10 0 15,-3 13 0-15,1-1 0 0,4-3 0 0,4 8 0 16,4 1 0-16,-1-16-1 0,4 4 1 15,6 3-1-15,-1-4 1 0,1-12-1 16,11 1 0-16,-4-2-1 0,0 5 1 16,0-9-1-16,-2-4 4 0,-9 3-7 15,2 2-7-15,1-8-12 0,-5 9-12 16,1-3-10-16,-1 6-33 0,-7-8-143 16,-4-4 75-16,1-2-91 0,1-10-494 15</inkml:trace>
  <inkml:trace contextRef="#ctx0" brushRef="#br0" timeOffset="58774.755">9876 13660 280 0,'2'-8'146'16,"5"1"-30"-16,3-5 17 0,-7 2-44 15,4 5-10-15,-2 0-12 0,-5 4-9 16,2-6-14-16,-2 5-9 0,-2-3-8 15,2 2-5-15,-2-1-6 0,2 3-5 16,0 2-3-16,-1-2 0 0,-4 1 1 16,-2 0-1-16,2 6 0 0,-9 6 1 15,3-2 2-15,-3 5 1 0,1 9 0 0,-2-4 2 16,3 3 1-16,-1 2-1 0,-2 2 1 16,6-7-1-16,4-5-1 0,-1-2 0 15,6-6 1-15,0-5-1 0,3 4-1 16,0 6 1-16,9-12-1 0,2-2-1 15,6-3-2-15,0 5-3 0,10-1 0 16,-10-9-3-16,3-12-1 0,-1 7 0 16,0-10-1-16,-4-2 0 0,-3 0-1 15,0 6 1-15,-1-4-1 0,-8 11 1 16,-6 4-1-16,7-1 0 0,-14 7-1 16,6-1 1-16,-11 3-1 0,-3 4 0 0,1 0 1 15,1 3 0-15,-2 2-1 0,5-1 2 16,2 9-1-16,-1 0 1 0,6 4 0 15,-2-1 0-15,0-3 0 0,3-7 0 16,2 4 1-16,2-3 0 0,1 2 0 16,11 6 0-16,2-4 0 0,6-1 1 15,-2-5-1-15,2 1 0 0,-2-3 0 16,-2-5-1-16,1 0-1 0,-8-2 0 0,6 4-1 16,-9-4 0-16,-3-4-1 0,-5-6 0 15,0 12 8-15,-6-13-10 0,-1 6-10 16,0-1-5-16,-3-2-6 0,-1 0-178 15,-13-4 91-15,-4-1-97 0,-4-3-640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37:23.3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9-13T22:39:21.903"/>
    </inkml:context>
  </inkml:definitions>
  <inkml:trace contextRef="#ctx0" brushRef="#br0">1393 16458 350 0,'2'13'162'0,"-2"-3"-37"0,3-3 23 0,-9 1-47 16,2 4-24-16,4 10-2 0,0 15-11 15,-1-1-8-15,1 6-8 0,-2 5-3 16,4 6-7-16,-1 6-7 0,3 9-3 16,-1 1-1-16,4 11-2 0,3-5-3 15,-2-6-2-15,1-7-2 0,-9-2-4 16,0-13-3-16,6-9-4 0,-6-4-3 15,-6-18-2-15,6-1 2 0,-7-8-8 0,7-7-10 16,-7 0-16-16,-3-10-22 0,0-5-33 16,3-2-129-16,-1-11 57 0,3 1-109 15,2-6-414-15</inkml:trace>
  <inkml:trace contextRef="#ctx0" brushRef="#br0" timeOffset="650.306">1469 16420 277 0,'5'6'188'0,"6"6"-71"16,-6-9 28-16,-1-3-23 0,2-1-45 15,-2-6-15-15,2 0 1 0,4 1-5 16,0-8-10-16,2-4-10 0,-3 3-7 15,-3 0-5-15,-2-12-2 0,2 2 0 16,4 5 0-16,4 5-2 0,6 6-2 0,-4 6-2 16,15 3-1-16,0 12-3 0,-1-4-3 15,4 10-3-15,-1 3-3 0,1 2-1 16,1 4-1-16,-3 3 0 0,-4 3-1 16,-6 2 0-16,-2 12 0 0,-3-5 0 15,-2 20-1-15,-7-9 0 0,-3 7 1 16,-5-11-2-16,-7-2 1 0,1-6-1 15,-8 5-1-15,-11-5 1 0,5 15-1 0,-12 4-1 16,-4-14 1-16,-6 3 0 0,0-2 0 16,-10-12-3-16,4-3-5 0,2 3-9 15,-4-14-15-15,4 0-33 0,7-5-142 16,4-2 77-16,2-11-118 0,12 2-488 16</inkml:trace>
  <inkml:trace contextRef="#ctx0" brushRef="#br0" timeOffset="1356.634">3115 16286 382 0,'0'20'200'0,"5"5"-91"0,2 8 50 15,1 1-50-15,3 1-37 0,-1 8-12 16,1 9-11-16,3-3 2 0,-6 9-8 16,-1-4-14-16,-1-6-10 0,-1-1-7 15,2 1-3-15,-5-3-3 0,-4-1-2 16,7-4-1-16,-2-2-3 0,-9-2 1 0,6-13 0 15,-7 0-6-15,0 6-6 0,7-7-6 16,-8-4-18-16,3-10-37 0,5-1-116 16,-2-7 63-16,2-15-111 0,2 2-393 15</inkml:trace>
  <inkml:trace contextRef="#ctx0" brushRef="#br0" timeOffset="2116.655">3194 16354 174 0,'2'-8'293'15,"9"1"-160"-15,4-1 16 0,7 0-68 16,2-4 81-16,4-8-127 0,0 1-1 16,2-2 1-16,2-11-1 0,-2 7-8 15,0 0-5-15,-3 5 0 0,5 8 1 16,-4 12 3-16,-1 5 1 0,-5 2 0 0,-2-1-4 15,0 14-1-15,-13 1-5 0,-7-1-2 16,3 1-4-16,-6 11-3 0,-6-4-3 16,-11 4-1-16,7 7-2 0,-7-8 0 15,-2 8-1-15,0-6 0 0,-4 2 0 16,2 1 0-16,4 5 1 0,-7-1-1 16,1-8 1-16,11-3 0 0,-2-8 0 15,-7 4 0-15,11-10 0 0,3-1 0 16,-3-3-1-16,3 3 1 0,10-14-1 0,3 8 1 15,5-21 0-15,1 8 0 0,4 8 0 16,12-10 1-16,-1-9 0 0,-1-1 0 16,10 17 0-16,11 5 0 0,-1-3-1 15,-6-7 1-15,2 11 0 0,-3 8-1 16,-2-3 0-16,-7-4 0 0,8 8 0 16,-4 7-1-16,-7-4 0 0,-7-3-2 15,-1 15 1-15,-12-8-2 0,2-5 0 16,-6 13-2-16,0-2 1 0,-11-14-1 0,-14 4 1 15,-12-1-1-15,-3 1 2 0,-12 2-2 16,7 2-7-16,-2-2-6 0,3 0-7 16,3-1-86-16,5-8-86 0,1-1 55 15,9-1-132-15,9-3-334 0</inkml:trace>
  <inkml:trace contextRef="#ctx0" brushRef="#br0" timeOffset="4791.849">6113 16053 371 0,'3'-6'156'0,"-3"6"-76"16,-3-7 56-16,1 5-48 0,-3 2-24 15,-8 2-5-15,0 11 2 0,-7 3 2 16,0 2-3-16,-14-3-13 0,4-2-10 15,-10 2-8-15,1 4-5 0,6 9-2 16,0 7-3-16,1 10-2 0,8 2-1 16,-9 2 1-16,3-3 0 0,6 8 1 15,-4-1-1-15,1 3 1 0,7 4-1 16,7-5-3-16,6 12-2 0,5-12-4 0,2 3 0 16,7-1-2-16,1 3-1 0,6-18-1 15,4 3-2-15,-3-8 1 0,2-5 0 16,6-2 1-16,-4 0-1 0,1-8 2 15,10 4 0-15,-3-5 0 0,-7-8-1 16,12-6 0-16,-4 6-2 0,-1-13-1 16,-6-3-1-16,13-1-1 0,-12-1 0 15,1-10-1-15,-1 4 0 0,5-5 0 16,-6-4-5-16,4 0-12 0,0 0-11 0,-1-8-19 16,-2 8-21-16,-2-7-150 0,-2-6 71 15,-3 8-100-15,-2 5-501 0</inkml:trace>
  <inkml:trace contextRef="#ctx0" brushRef="#br0" timeOffset="4955.911">6026 16759 460 0,'-27'0'196'0,"6"0"-107"16,-9 6 68-16,3-6-70 0,0 9-30 16,-3 4-29-16,-3-1 22 0,1 3-5 15,0 5-13-15,-3-10-10 0,-2-7-9 16,2 7-20-16,7-8-19 0,-1-2-70 15,6-7-80-15,13 6 49 0,5 2-145 16,3 6-260-16</inkml:trace>
  <inkml:trace contextRef="#ctx0" brushRef="#br0" timeOffset="5871.935">7690 16124 274 0,'5'11'167'0,"-2"-6"-51"0,-5 4 25 15,7 4-29-15,-1 14-27 0,-4-7-13 16,-4 10-4-16,-6 15-6 0,0-3-9 16,-1 16-10-16,-3 4-9 0,6 13-8 15,-9-9 0-15,5-1-3 0,1 7-4 16,1-2-4-16,-7-5 0 0,10 4-2 15,2-1-1-15,-1-9-4 0,-1-13-2 16,0-15-1-16,1 2-2 0,-1-13-4 16,7-7-2-16,-7-4-4 0,5-9 0 0,-3-9-1 15,5-4 0-15,5-14 0 0,-3-6 1 16,-2-9 2-16,12 9 2 0,3-9 0 16,-2-5 2-16,6 2-1 0,-6-12 1 15,-1-5 1-15,4-10-1 0,5 4 1 16,-3-9 0-16,4 10 0 0,-1-6 0 15,-7 6 0-15,-3 7 0 0,-1 3 1 16,-1 3 0-16,-1 16 0 0,1 3 1 16,-1 8 0-16,5 12 1 0,-3 10 1 0,7-2 0 15,-4 1 1-15,-3 11 1 0,5-4 0 16,-4 6 0-16,-3 6 0 0,5 2 0 16,-1 4 0-16,0 7-1 0,-1 8 0 15,-2 6 0-15,-1 2-1 0,-8 10 1 16,10 4-1-16,-2 0-1 0,1 4 1 15,11 7-2-15,-8 3-1 0,3-10 1 16,5-7-2-16,-9 6 0 0,-7-17 0 16,2-11 0-16,-6 6-2 0,4-10 1 0,2-14-2 15,-2 2-2-15,1-10 0 0,-7-5-1 16,-5-6 0-16,7-13-1 0,0 3 1 16,-5-16 0-16,5 3 2 0,-5 9 0 15,-1-11 1-15,2 1 1 0,-2-1 0 16,-6 0 1-16,-8-9 0 0,0 13 0 15,-7 7 0-15,-3 6 1 0,-2 14-1 16,-1-6-7-16,-7 12-13 0,5 3-12 16,-6-3-155-16,-5-6-6 0,4-1 17 0,8-11-169 15,4 7-52-15</inkml:trace>
  <inkml:trace contextRef="#ctx0" brushRef="#br0" timeOffset="6689.749">9903 16202 442 0,'22'-18'169'0,"-2"-9"-86"16,-2 7 61-16,-8-2-67 0,0 7-28 0,-10-3-6 16,-3 6 2-16,-4 4-2 0,-6 8-4 15,0-9-8-15,-16 9-7 0,-4 0-5 16,-1 16 0-16,-6-1-1 0,-8 18 1 16,8 5 1-16,-2 23-1 0,-13-8-1 15,3 9-3-15,3 5-1 0,6 10-1 16,6-5-1-16,10 4-2 0,19 6-1 15,3-3-1-15,10-11-2 0,-5 6-1 16,13-7-1-16,9-17 0 0,5-8-2 0,-7-2 0 16,13-12 0-16,9-4-2 0,3-9 0 15,2 0-1-15,10-15 0 0,5 0-1 16,-10-14-1-16,-1-2 0 0,3-11 1 16,-6 0 2-16,-11 0-9 0,-2-1-11 15,-5 1-16-15,-6-1-20 0,-4-2-145 16,-7 8 71-16,1 2-106 0,-8 8-491 15</inkml:trace>
  <inkml:trace contextRef="#ctx0" brushRef="#br0" timeOffset="7273.495">11814 15906 390 0,'3'0'195'0,"-1"0"-110"0,5-3 52 15,-7-7-48-15,-2 0-42 0,2 5-14 16,-8-7 0-16,-14 11 1 0,0-4 1 16,-13 3-11-16,-7 4-10 0,-1-2-5 15,-11 0-3-15,1 6-1 0,4 6-1 16,-1 3 0-16,-10 3 0 0,12 6 1 15,-9-1-1-15,8 4 0 0,3-5 1 16,4 9 2-16,5-9 4 0,14 0 1 0,-8-7 3 16,15 3 2-16,14 4 4 0,2 3 5 15,-7 0 1-15,2-1-1 0,12-3 1 16,5-1 1-16,-4 5 0 0,5 2-4 16,6 13-3-16,3-5-2 0,-4 4-3 15,5 3-2-15,-3 4-1 0,-3 1-2 16,0 7-2-16,1 3-2 0,-9-4 0 0,-3 0-2 15,4-4-1-15,-8 4-1 0,3-9-2 16,-2 3-1-16,1-2 1 0,-4-8-1 16,0-6 1-16,0 3-7 0,0-14-13 15,-4-7-12-15,4 2-23 0,5-8 83 16,4-7-253-16,-3-12 109 0,8 1-45 16,1-8-827-16</inkml:trace>
  <inkml:trace contextRef="#ctx0" brushRef="#br0" timeOffset="7436.978">11547 16588 351 0,'8'-8'206'15,"-8"-2"-135"-15,0-3 50 0,-2-1-43 16,-4 4-40-16,-13-2-14 0,-6 1-16 16,8 7 16-16,-13 1 4 0,-10 6-5 15,2-1-2-15,-2 10-11 0,-12 1-29 16,-3 1-121-16,1 1 82 0,-3-4-107 15,0-1-456-15</inkml:trace>
  <inkml:trace contextRef="#ctx0" brushRef="#br0" timeOffset="7785.786">10664 17013 373 0,'17'0'272'0,"-4"2"-124"0,-3 19 35 15,-3 6-30-15,-7 1-65 0,0 4-23 16,-7 8-7-16,-6 0-5 0,-1 7-8 16,-2-3-11-16,-10 7-13 0,3-2-8 15,-4-1-7-15,-3-1-1 0,3 5-1 16,-1-10-4-16,0 0-6 0,-1 3-21 16,6-7 3-16,-12-11-193 0,1 0 104 15,4-9-126-15,-7 0-656 0</inkml:trace>
  <inkml:trace contextRef="#ctx0" brushRef="#br0" timeOffset="8407.003">8761 17003 375 0,'27'-7'225'0,"1"4"-94"15,-1 4 40-15,-13-6-42 0,4 2-46 16,-3 3-17-16,-8-3-4 0,-2 3-5 0,-4 0-9 15,6 11-11-15,-7 10-10 0,-10 5-7 16,-13 4-4-16,-1 9-3 0,-8 8-3 16,-8 8-2-16,5 3-2 0,3 12-1 15,-1-3-2-15,-2 4 0 0,-2-8-1 16,-1 2-10-16,-2-13-11 0,-4-2 2 16,1-5-197-16,-1 2 110 0,4-18-119 0,8-1-689 15</inkml:trace>
  <inkml:trace contextRef="#ctx0" brushRef="#br0" timeOffset="9079.496">6805 17025 412 0,'7'10'214'0,"6"0"-75"0,-1 1 44 16,0-2-52-16,-2 7-41 0,3 4-12 16,-6-3-5-16,-1 15-9 0,5 8-13 15,-1 2-14-15,0 3-12 0,-2 3-7 16,0 14-5-16,-1-2-4 0,-5 4-3 16,-4 9-2-16,2-6-1 0,-5-12-1 0,-2 4-1 15,-1-6-2-15,-5-7-2 0,-1-1-12 16,1-12-14-16,-7-4 68 0,-17-9-261 15,-5-7 130-15,-8-6-80 0,-5-1-886 16</inkml:trace>
  <inkml:trace contextRef="#ctx0" brushRef="#br0" timeOffset="11164.903">4568 16777 504 0,'15'2'167'0,"10"5"-74"0,-1-1 68 16,1-4-85-16,-5 3-20 0,0 7-2 15,2-4-3-15,1 5 3 0,1 7-10 16,1 10-9-16,3 4-8 0,-6 3-3 15,-2 16-5-15,2 9-2 0,-9 2-3 16,-6 2-2-16,-1 6-2 0,-2-3-4 16,-8 4-1-16,4-2-2 0,-1 4-1 0,-8-2-2 15,-2 2-2-15,-11-14 0 0,-5-8 1 16,-15-9-12-16,-1 1-13 0,-14-19-13 16,5 3-49-16,-3-11-115 0,2-11 56 15,-9-7-109-15,18-5-401 0</inkml:trace>
  <inkml:trace contextRef="#ctx0" brushRef="#br0" timeOffset="19801.104">18144 6496 279 0,'8'-6'119'0,"4"-3"-18"0,-7 4 31 16,3-1-45-16,1 4-6 0,-4-1-8 16,-4 8-5-16,-4-5-5 0,-2 6-24 15,0 8-9-15,-2 1-8 0,-13 8-4 16,3 9-3-16,-1 6-1 0,-4 2-1 0,-4 9 1 15,4 11 0-15,-15-8 0 0,4 11-1 16,-4 6 0-16,2 4-3 0,-4-6-1 16,13 15-2-16,2-13-1 0,14-9 0 15,-3-8 0-15,11-9-1 0,4-16 1 16,-2 1 4-16,10-1 1 0,10-2 3 16,8 4 1-16,9 2 1 0,6-4-1 15,-1-5-1-15,-5-1-4 0,10-7-2 16,-9-1-3-16,4-13-3 0,-2 0-1 0,2 7-1 15,-7-12 0-15,-1 3-1 0,9-4 0 16,-1 1 0-16,-2-4-1 0,-7-1 1 16,4-2-1-16,-10-8 2 0,0 0-1 15,-6 7-3-15,6-2-3 0,-10-3-3 16,3 4-8-16,-8-1-11 0,3 2-12 16,-4 4-20-16,3-2-28 0,-8 6-103 15,5 1 52-15,-5-1-90 0,-6-1-338 16</inkml:trace>
  <inkml:trace contextRef="#ctx0" brushRef="#br0" timeOffset="21037.141">19311 6720 235 0,'13'-5'105'0,"1"4"-22"15,-8-1 28-15,1-8-32 0,-7-12-12 16,5 14-3-16,-7-4-1 0,2 12-6 16,-5 5-5-16,0-12-13 0,4 14-6 15,-8 1-2-15,-6-1-2 0,8 13 1 16,-9-6-1-16,2 11 1 0,-6 10-1 16,7 12 0-16,-7-6-1 0,5 14-3 0,-4 6-3 15,3 4-3-15,-4-3-4 16,1 1-2-16,6-4-1 0,6 3-2 0,0-4-2 15,7-8 0-15,4-3-2 0,11-5-1 16,5 5-1-16,8-9-2 0,7 4 0 16,9 0-1-16,-2-7-2 0,-2-9 0 15,-3-7 0-15,3-13-2 0,-8-6 0 16,4 0-2-16,3-13 0 0,1-7-1 16,-7-12 0-16,4-3-2 0,3-12 1 0,-6-8-2 15,2-8-3-15,6-1-1 0,-5-6-2 16,-4 1-2-16,-4-2-2 0,-2-3-1 15,-9-3 0-15,4 2 5 0,-6 1 2 16,3 8 2-16,1 17 4 0,-2 9 4 16,1-5 2-16,-6 15 1 0,-3 5 1 15,-3-9 0-15,3 13 2 0,-8 7 0 16,-2 9 1-16,0 4 0 0,0 1 0 16,-6 25 1-16,6 1 0 0,-3 1 0 0,0 17-1 15,-6 4 2-15,1-8 1 0,-2 7 0 16,3 8-1-16,6 4 1 0,-6 4-1 15,-1 11 0-15,1-1-2 0,-3 7 0 16,3-18-1-16,-4 0-1 0,-1 5 0 16,7-5-1-16,5-4 0 0,3 11-1 15,1-7-2-15,4-11-3 0,0-7-3 16,1-9-10-16,1-12-22 0,0-9-35 0,5-8-104 16,5-6 58-16,-5-16-117 0,-2 1-331 15</inkml:trace>
  <inkml:trace contextRef="#ctx0" brushRef="#br0" timeOffset="21369.766">20601 6496 410 0,'5'19'154'0,"-1"-1"-61"16,6 7 54-16,-7 2-63 0,2 0-28 15,-3 1-6-15,8 21 1 0,-8-4-2 0,-1 1-9 16,-1 10-9-16,0 5-5 0,4 1-2 16,-8 12 0-16,4 14-1 0,0-2-3 15,-1-6-3-15,-4-3-4 0,8-2-3 16,-6 4-3-16,3 1-3 0,0-3-2 15,0-11 0-15,3-5 0 0,-3-20-7 16,0-5-9-16,-3-10-18 0,3-6-24 16,-9-20-30-16,4 0-105 0,5-6 44 15,0-23-99-15,0-9-316 0</inkml:trace>
  <inkml:trace contextRef="#ctx0" brushRef="#br0" timeOffset="21821.792">20700 6979 291 0,'0'-15'132'16,"10"-5"-46"-16,3 4 36 0,6-10-38 15,-2 0-20-15,8-6-3 0,-4 2 1 0,10-2-1 16,-8-3-4-16,5 7-7 0,2 1-8 16,-4 0-4-16,-1 9-7 0,8 9-4 15,-5-4-7-15,3 6-4 0,-5 1-5 16,-2 6-4-16,-9 0-3 0,5 0-1 15,5 13 0-15,-10 0-1 0,5 7-1 16,-8 4 0-16,-2-1-1 0,-4 1 0 16,1 7 0-16,-17 3 0 0,3-1 0 15,-8 9 0-15,-1-2 0 0,-18 2 0 16,1 11 0-16,6 8 0 0,-10-6 0 0,-1 10-1 16,9-2 0-16,-11-14-1 0,-2-6-2 15,7 13-1-15,-6-21-3 0,4 5 0 16,0 2-1-16,5-2 1 0,2-15 2 15,10-4 1-15,8-6 3 0,12 6 2 16,5-1 4-16,9 0 1 0,9-2 3 16,9-5 2-16,5-3 1 0,6 7-1 15,-1-2 0-15,8 0-1 0,-1 0-2 0,2-8-3 16,5-2-3-16,12 0-2 0,2-10 2 16,12 3-7-16,-7-3-5 0,2-1-8 15,-6-1-8-15,-13-8-152 0,-1 0-5 16,-9 15 21-16,-11-7-162 0,-3 7-57 15</inkml:trace>
  <inkml:trace contextRef="#ctx0" brushRef="#br0" timeOffset="85237.883">5555 7100 188 0,'3'-2'99'0,"-3"-5"-21"0,-2-3 14 15,-1 9-29-15,3-6-12 0,0 5-8 16,3 2-1-16,1 5-1 0,-1 4-6 16,-3-1-1-16,7 4-2 0,-2 4 1 15,0-4-1-15,-7 1-5 0,0 3-16 16,2 2 13-16,2 2-1 0,-2 8-1 15,2-1 1-15,-2 18 2 0,10 2 0 16,0 12 12-16,0 14-14 0,3 27 0 16,-3 7-2-16,10 37 4 0,-1 12 0 15,-6 14 0-15,0 11 1 0,2 16-2 16,-3 0-2-16,-8 5-1 0,6-5-7 0,5 11-2 16,-15-8-4-16,1-14-3 0,-2-2-1 15,-6 0-1-15,5-22-2 0,-18-12 0 16,7 6 0-16,6-11 0 0,-5-21 2 15,-1-1-6-15,0-16-3 0,-7-15-16 16,3-20-18-16,-7-7-23 0,4-15-61 16,5-3-73-16,0-15 28 0,9-9-100 0,6-6-206 15</inkml:trace>
  <inkml:trace contextRef="#ctx0" brushRef="#br0" timeOffset="85788.33">7529 6423 375 0,'5'11'154'16,"4"10"-82"-16,1 7 52 0,-9 27-49 15,8 19-24-15,-6 21-6 0,-1 32 2 16,-2 18 1-16,1 16 1 0,-1 26-13 16,0 7-13-16,-3 6-9 0,-2 11-4 0,0 0-4 15,2-16-2-15,-1-13 0 0,1-13-6 16,0-20-20-16,-6-27-24 0,-3-18-34 16,4-17-83-16,0-21 34 0,8-19-105 15,3-23-227-15</inkml:trace>
  <inkml:trace contextRef="#ctx0" brushRef="#br0" timeOffset="86771.343">9458 6936 1125 0,'-23'2'94'0,"11"91"-75"46,11 109-10-46,11 106 1 0,-4 55 1 16,8-12-64 0,6-72-34-1,13-97 1 1,-4-105 31-16,9-65-177 0</inkml:trace>
  <inkml:trace contextRef="#ctx0" brushRef="#br0" timeOffset="87207.235">11144 5597 284 0,'16'5'163'0,"1"-3"-52"0,-2 4 26 15,-3 1-37-15,-5 1-20 0,1 11-9 16,-1 13-12-16,-2 9-2 0,-4 16-10 16,-1 2-12-16,4 9-9 0,-8 6-5 15,1 6-7-15,3 4-4 0,3 14-5 16,2-14-2-16,-5 3 1 0,2-17-17 15,5-2-22-15,-7-9-140 0,0-11 85 0,-4-2-122 16,1-11-490-16</inkml:trace>
  <inkml:trace contextRef="#ctx0" brushRef="#br0" timeOffset="87903.612">15211 7748 277 0,'9'0'280'16,"-9"110"-99"0,0 38-58-16,-7 24 59 0,-6 0-139 15,3-35 140-15,6-42-178 0,-2 12-7 16,6-12-13-16,0 1-23 0,-7-1-25 16,5-8-119-16,-11-10 60 0,-12 8-116 15,8-3-376-15</inkml:trace>
  <inkml:trace contextRef="#ctx0" brushRef="#br0" timeOffset="88553.201">17711 10603 464 0,'8'13'180'0,"9"17"-95"0,0-3 65 15,-4 5-72-15,-1 11-29 0,-1 11-9 16,-2-2 1-16,-1 25-2 0,-1 8-3 16,1 25-14-16,0 12-9 0,-1 25-5 15,-2 9-4-15,0 16-4 0,-3-10 2 16,1 8 0-16,-1-9 6 0,0-12-9 16,-2-27-108-16,-4-19-64 0,-1-16 62 0,5-22-164 15</inkml:trace>
  <inkml:trace contextRef="#ctx0" brushRef="#br0" timeOffset="109528.846">7225 15569 126 0,'7'5'113'15,"6"0"-32"-15,-13-4 9 0,-7-6-3 16,7 10-27-16,5-5-9 0,-3 2-3 15,-4-4-4-15,1 2-7 0,-3-1-6 0,4-4-1 16,0 5 3-16,-3 0 0 0,-4-5 2 16,4 3 1-16,-4 2 0 15,2 5 0-15,0-2-3 0,-2 2-5 0,1 0-6 16,-4 2-3-16,-5 0-4 0,0 0-5 16,-7-1-4-16,-3-4-3 0,-7 5-3 15,-5-1 1-15,-8-4-1 0,3 3 0 16,-4-3 1-16,-3 8-1 0,1-2 1 15,-8 0 0-15,-7 4 0 0,6-2-1 16,2 3 1-16,-2-1 0 0,15 2 0 16,2-1 1-16,0-5-1 0,2 4-2 0,-3 1-7 15,3-6-8-15,-4 5-12 0,9-11-11 16,-1-1-15-16,9 2-35 0,0-2-74 16,5 0 38-16,3-7-69 0,2 6-243 15</inkml:trace>
  <inkml:trace contextRef="#ctx0" brushRef="#br0" timeOffset="110175.687">6173 15769 237 0,'5'0'143'0,"5"2"-50"16,4-2 26-16,-1 3-24 0,2-1-34 16,5 5-7-16,-3-1 0 0,0-2-3 15,3 7-3-15,5-2-8 0,-10 1-2 16,3-2-1-16,2 6-1 0,-5-1-1 16,-1 0-4-16,1 1-6 0,1 1-5 15,-7-10-4-15,-3 1-5 0,1 1-5 16,-7-5-3-16,0-4-4 0,-5 0-2 15,2-1 0-15,-2 1-3 0,-7-4-1 16,-1-1-4-16,-1 0-3 0,4 2-5 0,-5 2-3 16,-3-2-3-16,-2-2 0 0,0 1 1 15,-12-1 0-15,2-1 0 0,3 1 1 16,-1-3 4-16,-2 3 2 0,6 4 2 16,-1-2 2-16,-5-2 3 0,0 7 5 15,7 0 4-15,2-7 1 0,1 6 0 16,4 2 1-16,6-6 0 0,-5 4-1 15,-2-1 1-15,7-3 0 0,0 3 0 16,10-4 7-16,-2-1 6 0,2-5 6 0,9 2 7 16,4-1 6-16,15-3 4 0,-1 6 2 15,3-11-3-15,4 1-6 0,4 1-7 16,1-8-5-16,2 2-6 0,1-4-4 16,-3 2 0-16,-4 3-9 0,-12-4 115 15,-6-1-293-15,0 5 154 0,-7 10-46 16,-2 6-1027-16</inkml:trace>
  <inkml:trace contextRef="#ctx1" brushRef="#br0">3290 6631 0,'0'0'16,"0"0"0,0 0-1</inkml:trace>
  <inkml:trace contextRef="#ctx0" brushRef="#br0" timeOffset="119251.971">8569 15711 253 0,'7'5'130'0,"-6"-5"-47"0,1 7 24 16,-2-12-33-16,12 10-27 0,3-5-7 16,-2-5 2-16,1 5 0 0,9 0-3 15,-8-9-1-15,2-3-1 0,9-3 3 0,8 4 1 16,6 1-6-16,10 5-3 16,5 1-3-16,1 4-3 0,-1-5-4 0,-2 5-5 15,-4 0-5-15,-2 0-2 0,1 0-4 16,-1 0-1-16,-5 0-2 0,-2 5-1 15,-2-5-1-15,-3-3 0 0,-13 1-6 16,-2-4-10-16,-8-3-18 0,-11-1-25 16,-7 2-38-16,11 1-77 0,-5 1 28 15,1 6-93-15,-2 1-213 0</inkml:trace>
  <inkml:trace contextRef="#ctx0" brushRef="#br0" timeOffset="119886.137">9360 15682 313 0,'0'0'118'0,"3"0"-44"0,-3 0 36 15,-13-5-54-15,6 10-16 0,0-10-5 16,1 17-1-16,-3 3 1 0,-4 5-4 15,-12-1-2-15,2 1-1 0,-6-2-1 16,2 5 0-16,-3 2-2 0,4 2-2 16,-3 3-5-16,1 0-2 0,3-5-2 0,5 1-2 15,6 0-2-15,1-6-3 0,6-13-1 16,5 5-4-16,2-2-5 0,5-4 0 16,-1-9-4-16,-1-9-7 0,4-1-8 15,8 5-10-15,0-16-6 0,2 3-2 16,4 0-7-16,3 0-9 0,-4 2-1 15,0 4-1-15,5-10-1 0,-7 2-10 16,-1 3-12-16,5 0-10 0,-4-2 2 16,2 9 6-16,0-6 7 0,-5 6 12 0,2 5 16 15,-7-4 22-15,3 3 24 0,-6-9 16 16,5 5 20-16,-5 1 22 0,3-3 22 16,-9 5 15-16,1 3 11 0,-4-4 6 15,2-3 4-15,-3 2 2 0,1-1-17 16,-4-4-15-16,6 1-11 0,0 2-10 15,6-1-11-15,-6 0-12 0,-6 0-15 16,-1-8-6-16,-1 6-5 0,-9-1-3 16,0-1-5-16,-1 11-17 0,-7 0-25 0,-4-4-139 15,-11-5 86-15,7 4-128 0,-2 13-485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43:13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 4796 186 0,'20'0'145'0,"-7"-5"-26"0,4 5 11 15,-7-1-25-15,2-4-23 0,-7-2-12 16,0-1-10-16,-2 1-10 0,-3 0-10 0,0 1-11 16,-3 1 4-16,6 5-1 0,1 0-2 15,-4 3-2-15,3-3-1 0,4 2-1 16,-4 4-1-16,-3 1-2 0,0 1 0 15,0-1-1-15,0 6 2 0,3 2 1 16,-3 11-1-16,-3-1 0 0,3-4 0 16,5 1-2-16,-5 3 0 0,0-5 0 15,-8 0-2-15,-2 4 0 0,10 6-2 16,-2 7-2-16,-3 4-1 0,5-2-1 16,7 9-3-16,-1-3-2 0,-6-5-1 15,0-4-1-15,-1 5-2 0,1-9-1 0,-7 3-1 16,7-6 0-16,0 6-2 0,-5-9 1 15,0 0-2-15,-3-8 1 0,-2-1-1 16,1-11 0-16,-1 6 0 0,3 1-1 16,4-6 1-16,5 6-2 0,-1 1-2 15,-4-6-5-15,0-3-4 0,6-3-6 16,-6-2-4-16,1-2-6 0,-3-3-6 0,2-3-10 16,4-4-7-16,1 0-5 15,-4 6-45-15,4-3-108 0,-2 3 62 0,-2-8-94 16,7 13-396-16</inkml:trace>
  <inkml:trace contextRef="#ctx0" brushRef="#br0" timeOffset="11558.731">1591 5129 153 0,'6'7'199'0,"-1"-7"-86"0,-1 1 19 0,1-1-2 16,3 4-37-16,-6-8-37 0,-1 3 15 15,3 9-7-15,-4-8-5 0,-5-7-15 16,1 6-6-16,-1-1-1 0,2 4-2 15,-2-2-2-15,-5-5-5 0,0 8-3 16,-5 0-2-16,0 2-3 0,-5-5-3 16,-4-1-4-16,-1 4-2 0,0-3-3 15,-8 0-1-15,1-2-2 0,2 2-1 16,2 0-1-16,-11 7 0 0,11-7-1 0,-2 7 0 16,6-7 1-16,-1 6-1 0,5 1-1 15,-2-7 1-15,-3 9-1 0,9-9 0 16,-8-2 0-16,4 5-2 0,-2-4-2 15,6-15-7-15,-4 16-5 0,8 0-11 16,0 0-15-16,5-6-24 0,-1-1-32 16,1 7-105-16,2 0 53 0,-1-5-102 15,4-10-328-15</inkml:trace>
  <inkml:trace contextRef="#ctx0" brushRef="#br0" timeOffset="12061.418">2007 4860 304 0,'8'12'151'0,"-3"-4"-34"0,7 4 28 15,-5 3-41-15,3-2-24 0,-4 2-8 16,-2 4 0-16,-4-6-9 0,-4-1-9 0,-2-4-10 16,6 5-6-16,-4 7-2 0,3 9-3 15,1-4-5-15,1 17-4 0,4-7-3 16,4-2-4-16,-9 6-1 0,3-6-2 16,0-10-3-16,-4 11-1 0,-1-1-2 15,2-6-1-15,-3 7-1 0,3-1-2 16,0-3-1-16,0-3-1 0,-2-2 0 15,-3 2-1-15,8-21-6 0,-3 1-12 16,-3 0-13-16,-4-7-26 0,4 0-32 16,-2-12-33-16,5 4-91 0,-2-6 31 0,6 1-91 15,1-7-233-15</inkml:trace>
  <inkml:trace contextRef="#ctx0" brushRef="#br0" timeOffset="12321.39">2188 5224 297 0,'-7'-5'187'0,"4"10"-91"0,-4-5 45 16,-7-5-34-16,3 2-28 0,-3-2-31 16,-2 7 25-16,2-6-7 0,-4-1-8 15,-2 5-12-15,-5 5-10 0,1-3-6 16,-1 10-6-16,9-24-4 0,-11 12-4 15,3 5-5-15,9-3-3 0,-1 3-2 16,-11-9-4-16,13 3-9 0,1 1-14 16,-4 1-16-16,2 3-23 0,10-9-25 0,-1 0-110 15,4 3 47-15,2-5-85 0,2-6-332 16</inkml:trace>
  <inkml:trace contextRef="#ctx0" brushRef="#br0" timeOffset="12692.582">2485 4907 359 0,'5'13'166'0,"4"1"-38"16,-3-8 34-16,1 1-53 0,0-2-28 0,-7 3-8 15,3 1-5-15,0 14-9 0,-3-1-16 16,0 1-10-16,5 2-7 0,-3 9-3 16,5-13-2-16,-7 4-5 0,6 4-3 15,3 4-3-15,2-1-3 0,1 10-1 16,-5-2-1-16,1-5-3 0,-1 3 1 15,-6-2-2-15,3-10 1 0,-4-2 0 16,3 7-5-16,9-9-7 0,-5-8-13 16,-6 2-20-16,-1-1-32 0,-1-15-128 15,-1-1 63-15,-10-4-112 0,6-7-417 0</inkml:trace>
  <inkml:trace contextRef="#ctx0" brushRef="#br0" timeOffset="12920.515">2681 5203 215 0,'0'-4'162'0,"-4"8"-43"0,1-8 22 16,-4 3-12-16,-13 1-37 0,4 6-12 15,-11-7-4-15,0 4-6 0,-6 7-17 16,6-7-16-16,-7 7-12 0,9-8-7 15,-6 0 0-15,31-2-12 0,-59 3-19 16,27-3 129-16,1-5-293 0,-3-3 144 16,1 1-45-16,6 2-978 0</inkml:trace>
  <inkml:trace contextRef="#ctx0" brushRef="#br0" timeOffset="14260.241">2916 4987 71 0,'-13'2'72'0,"13"-2"68"31,5 16 0-31,5-12 33 16,20-4-105 15,5 0 0-31,7-4 30 16,-7-14-24 0,10-7 122-1,-3 10-41 1,-3 10-100-1,-26 5-18 1,-10 13-23-16,-3 19-6 0,-13 10-4 16,0 11-4-16,-7-6 1 0,-4-8 0 15,-1-9 0-15,-2-2-1 0,1-3 1 16,9 2 0-16,3 8 0 0,-2-2 0 16,14-6 0-16,-10 2 0 0,6-6 0 15,4-8-1-15,2-2 1 0,3 1-1 16,7-6 0-16,-8-1 1 0,10-1 0 0,1-1 0 15,12-3 2-15,-5-2 0 0,7 0 1 16,5-2 0-16,1-3 1 0,-1-1 1 16,0-8-1-16,-4 1 0 0,2 6-2 15,-3-1 1-15,0-4-2 0,-4 11 0 16,2-6-1-16,-15-1 1 0,4-4-3 16,-6 3-8-16,0-4-11 0,2 1-17 15,-3 1-1-15,-4 2-167 0,4-9 82 16,0 10-98-16,0-6-561 0</inkml:trace>
  <inkml:trace contextRef="#ctx0" brushRef="#br0" timeOffset="14743.387">3645 4845 498 0,'22'7'205'0,"-5"-6"-86"0,0 4 60 16,-4-13-78-16,0 3-41 0,-3 3-11 15,4 2-2-15,6-5-5 0,3 5-10 16,2 0-10-16,2 0-6 0,-4 0-1 0,-6 0-1 15,3 2-1-15,-5 3-2 0,-10-5-1 16,-1-2-3-16,-4 9-1 0,-2 8-2 16,-5 5-1-16,-4 2-1 0,4 13 0 15,-5 8-2-15,-1-8-1 0,-1 1 0 16,-1 4 0-16,-1 1-1 0,2 1 0 16,4-2-1-16,-10 0 1 0,10-6 0 15,-5-2 0-15,0-6 1 0,2-4 0 16,1 5-1-16,4-2 2 0,1-10 0 0,7 0 0 15,5-7 0-15,-2-3-1 0,4-5 2 16,10 0-1-16,6-5 0 0,-1-3 0 16,8 0 0-16,-2-7 0 0,11 3 1 15,-2-8-1-15,8 1 1 0,-2 4 0 16,4 2 2-16,-5-5-6 0,-2 9-11 16,-7-6-9-16,-1 2-122 0,-2 1-61 15,-6-3 46-15,-11 0-165 0,2 5-242 16</inkml:trace>
  <inkml:trace contextRef="#ctx0" brushRef="#br0" timeOffset="15311.599">4590 4694 321 0,'-3'-5'152'0,"3"5"-68"0,3 7 54 16,0 0-37-16,-3-2-26 0,-5 2-7 16,4 3 5-16,4 0 5 0,-5 5-7 15,4-2-14-15,-9 7-10 0,7 7-4 16,0-4-3-16,7 2-4 0,-7 10-5 16,5-3-5-16,-5-3-5 0,12 16-5 15,-4-2-4-15,-1-1-3 0,-4-2-1 16,4 7-3-16,-7-9-1 0,3 4-2 15,0-3 1-15,-3 4-1 0,6-11-4 16,-5 1-8-16,4-11-14 0,-6-2-16 0,2-7-126 16,1 1-53-16,5-13 39 0,-1 6-166 15,6 0-190-15</inkml:trace>
  <inkml:trace contextRef="#ctx0" brushRef="#br0" timeOffset="15517.637">4781 5056 346 0,'-10'1'150'16,"-4"4"-45"-16,2-3 35 0,-4-4-53 16,-8 2-27-16,1-1-7 0,-4 1-9 15,-3 3-7-15,2-3-13 0,-6 3-11 0,8 1-6 16,-8 6-6-16,1-10-152 0,-6 0 90 15,6-5-87-15,1-2-559 0</inkml:trace>
  <inkml:trace contextRef="#ctx0" brushRef="#br0" timeOffset="16299.853">4901 4791 336 0,'13'2'148'0,"-1"1"-36"0,-2-3 36 15,2-5-46-15,-4-3-23 0,9 1-5 16,-7-4 2-16,3 2-6 0,-3-2-13 16,10 1-11-16,2-4-9 0,5 1-4 15,3-1-4-15,2 3-6 0,-11-1-6 16,-2-1-2-16,-4 4-3 0,-7 9-2 16,2 0-3-16,4 7-2 0,-1 6-2 0,-10 14-1 15,4 0-1-15,-7 8-1 0,-13 7-2 16,3-5-3-16,-14 4-1 0,11 8-6 15,-6-9-3-15,-6 0-4 0,0 7-5 16,-1-4-5-16,-1 4-5 0,0-5-3 16,5 1 2-16,2-6 7 0,5-5 3 15,2 1 5-15,13-4 8 0,-2-3 6 16,2-5 7-16,4-1 5 0,7-7 0 16,3 0 4-16,-3-11 2 0,8-2 1 0,6 2 2 15,-3-9 0-15,8-3-1 0,3-3-4 16,4 1-3-16,-4 5-2 0,7-1-1 15,-5 1-6-15,-1-5-8 0,-6 4-17 16,2 0-18-16,-1-4-134 0,-2-1 73 16,-4 11-110-16,4-1-450 0</inkml:trace>
  <inkml:trace contextRef="#ctx0" brushRef="#br0" timeOffset="17364.196">5647 4845 525 0,'0'-25'255'16,"11"1"-99"-1,18-7-46 1,9-6 33 0,6-10 81-1,21 15-148 1,2 19-34-1,-19 13-19 1,-24 27-16 0,-14 35-13-16,-10 24-7 0,-14 5-6 15,-17-1 4-15,-3-20-1 0,6-30 2 16,6-5 5-16,5 7 5 0,4-3 5 16,3-13 4-16,5 8-6 0,3-6 2 0,-5-8-1 15,-1 0 1-15,3-5 0 16,7-5 0-16,4-1 0 0,11-8-1 0,-3 4 1 15,21-5-1-15,1-1 2 0,-4-11-1 16,2-1 0-16,7-7 2 0,-12 1-1 16,9 4 1-16,1 5 0 0,-1 4 0 15,2-6-1-15,-1-2 0 0,-11 14 0 16,7-8 2-16,-8 3-2 0,0 3-18 0,0-9-27 16,-2-1-28-16,-9 4-144 0,4-17 73 15,-6 8-143-15,6-12-449 0</inkml:trace>
  <inkml:trace contextRef="#ctx0" brushRef="#br0" timeOffset="17633.823">6845 4539 430 0,'0'7'182'15,"4"6"-54"-15,-3 0 47 0,1 1-65 16,3 6-28-16,-3 2-11 0,-2 13-2 16,5-9-12-16,-4 15-14 0,6-11-15 15,0 8-9-15,-2-4-6 0,0 14-3 0,2-6-3 16,-1 5-2-16,-2-1-1 16,-1 0 0-16,-1-16-10 0,-2 3-15 15,0-8-23-15,-2-12 72 0,-1 4-233 16,3-3 101-16,5-11-62 0,-5-3-753 0</inkml:trace>
  <inkml:trace contextRef="#ctx0" brushRef="#br0" timeOffset="17836.639">6997 4947 348 0,'-11'5'150'0,"2"-3"-71"15,-4-4 56-15,-5-1-43 0,-1 1-27 16,-2-6-3-16,0 4 5 0,5 1 4 15,2-2-9-15,-9-2-17 0,0 5-14 16,-8-4-8-16,3 1-7 0,-5 3-1 16,16-3-9-16,-7-2-17 0,8 7-24 15,-6 0 88-15,9-1-234 0,9-1 104 0,-2-3-58 16,4 7-746-16</inkml:trace>
  <inkml:trace contextRef="#ctx0" brushRef="#br0" timeOffset="18402.834">7183 4601 436 0,'12'-13'194'0,"1"8"-94"16,4 1 60-16,-4-6-60 0,-6 0-38 0,5-2-12 15,1 1 2-15,-5-11 3 0,4 2-7 16,1 7-11-16,4 6-9 0,2 0-4 16,-1 12-3-16,-1-5-2 0,3 9-5 15,0 9-4-15,-7 2-3 0,-3 0-2 16,0 2-2-16,-1 5-1 0,-9-1 0 15,-9 1-2-15,-4-4 0 0,-2 11 0 16,-4-2 1-16,-2-4-1 0,1 4 0 16,5-2 0-16,-2 0 0 0,2-8 0 15,1-2 0-15,1 0 0 0,0-7-1 16,9-3 0-16,1-5-1 0,-5-3 1 0,8 3 0 16,-5-3 0-16,3-2 1 0,4 5 0 15,-2 0 1-15,11-4 0 0,-6 1 0 16,2 3 0-16,6 2 0 0,-3 4-1 15,4-4 1-15,6 6 0 0,2 2-1 16,-2 0 1-16,0 1-1 0,0 2 0 16,-3 0 1-16,-4-1-1 0,-5 6 0 15,4-1 0-15,-4-2 0 0,-1-3 0 16,-9 6 0-16,-1-3 0 0,-2 0-1 0,5 2 1 16,-12-2-1-16,2 2 2 0,-3-2-2 15,-1-2-5-15,-6 2-9 0,0-5-10 16,0-3-22-16,14 2 135 0,-6-6-294 15,2-6 131-15,-2 3-22 0,14-5-950 16</inkml:trace>
  <inkml:trace contextRef="#ctx0" brushRef="#br0" timeOffset="18938.851">7867 4521 475 0,'10'-12'183'0,"2"9"-77"16,-2 3 60-16,0 1-74 0,-4-7-35 16,4-1-7-16,0-6 2 0,-3-1-2 15,0 1-12-15,-1-7-9 0,1 11-4 16,7 3-2-16,2 6-2 0,8 0-2 15,-3-7-2-15,-1 7-2 0,1 2-3 16,-5 3-3-16,-1 8-2 0,4-5-3 16,-4 2-1-16,1 7 0 0,-2 3-2 15,-4-11 1-15,-3 16-2 0,-4-4 1 0,-6 6-2 16,-1 3 1-16,-3 5-1 0,1-6 1 16,-11-3-1-16,-5 1 1 15,6 5-1-15,-4-9 1 0,-2 4 0 0,3-5 0 16,9 1-1-16,0-3 1 0,4-10 0 15,6 2 0-15,-5-5 0 0,1-1 0 16,11 1 1-16,1 0-1 0,-1 1 1 16,6 6 0-16,-9-8-1 0,11 8 1 15,3-8 0-15,-1 3-1 0,3-4 1 16,13 3-1-16,3 4 0 0,-6-4-1 0,3 2-1 16,4 10-1-16,-4 4-1 0,-6-6-1 15,-2 17 1-15,-3-2-3 0,-14-13 0 16,-8 11 0-16,-6 0-4 0,-1 1-4 15,-7 5-5-15,-12 10-7 0,-1-1-5 16,0 3-12-16,-15-4-12 0,-8-15-12 16,-3-3-122-16,-2-2 66 0,4-10-82 15,13-2-422-15</inkml:trace>
  <inkml:trace contextRef="#ctx0" brushRef="#br0" timeOffset="32165.433">745 6836 271 0,'18'6'203'0,"-1"-4"-69"0,-17-2 15 15,5 3-18-15,-2-3-51 0,2 0-15 16,-1-5-7-16,-1 5-5 0,4-5-10 16,-1-1-1-16,1-8-9 0,-7 6-1 15,3-7 1-15,4-5 0 0,-7 18-1 16,13-8-3-16,2 8-2 0,7-3-1 0,5 4-3 15,-5 1-3-15,-4 1-4 0,0-7-3 16,-8 12-2-16,2-2-2 0,-5 4-3 16,-6 0-1-16,-1 6-3 0,0 6 0 15,-6-7-2-15,-1 9-1 0,-3 15-1 16,-7-2-1-16,2 0-2 0,0 17-3 16,-3-5-2-16,3-2-1 0,1 6-1 15,-4-4 2-15,5-5 1 0,-1-2 2 16,1-6 2-16,3-9 3 0,5 0 1 0,3-7 1 15,-3-5 0-15,2-4 1 0,3 4 0 16,8-1 0-16,2-7-1 0,2 2 2 16,3-4-1-16,5 4 0 0,0-9 0 15,0 2 0-15,10-8 0 0,-5 9 0 16,2-6 0-16,0-3 1 0,11-5-1 16,-6 1 0-16,3-2 0 0,-5 1-1 15,-6 5 1-15,-8 1-1 0,-2 5 1 16,-3 4 0-16,0-2-3 0,2 0-10 0,-3 5-12 15,5-5-26-15,-7-5-110 0,-1-2-57 16,0-13 33-16,-4-1-163 0,0-6-172 16</inkml:trace>
  <inkml:trace contextRef="#ctx0" brushRef="#br0" timeOffset="32412.676">1452 6780 300 0,'8'-5'166'0,"-4"5"-51"0,2 5 30 16,3-3-39-16,-6 1-31 0,0-1-9 16,4 5-2-16,-4-1-3 0,-1 1-7 15,-2-5-7-15,7 16-2 0,-1 4-3 16,-1-2-2-16,4 8-6 0,4 9-6 16,-1-12-7-16,-4 7-6 0,6 10-4 0,6-9-3 15,1 2-4-15,-2 9 0 0,3-9-2 16,-2 2-6-16,-7-4-10 0,-6 1-11 15,-2-9-19-15,0-10 75 0,-4-4-240 16,1-2 110-16,3-9-52 0,-3-9-787 16</inkml:trace>
  <inkml:trace contextRef="#ctx0" brushRef="#br0" timeOffset="32627.874">1736 7050 325 0,'-7'8'140'0,"1"-8"-51"16,-4 7 44-16,-7-7-45 0,-1 5-28 16,-1-4-4-16,-1 4-2 0,-3-1-1 15,3-4-15-15,0-2-12 0,1 4-8 16,-1-6-4-16,7 4-5 0,6 0 0 16,-3-5 0-16,-7 4-11 0,2-4-22 15,10-2 28-15,-3 7-164 0,-2 0 86 16,3-12-94-16,7-1-529 0</inkml:trace>
  <inkml:trace contextRef="#ctx0" brushRef="#br0" timeOffset="33029.764">1781 6814 191 0,'14'-7'312'0,"-3"0"-187"15,4 7 30-15,4-5 11 0,3-1-71 16,-2-9-72-16,0 0 48 0,-2 1-3 16,-1 3-9-16,-1-3-10 0,1 8-9 15,7-3-6-15,-8 4-6 0,3-1-6 16,-3-3-5-16,1 9-5 0,-7 0-4 16,4 2-2-16,-8 6-3 0,1-3-2 0,-2 9 0 15,-5 4-2-15,-5 2-1 0,2 8-4 16,-7 6-2-16,-4-6-1 0,-1 7-4 15,3 11 0-15,-1-5-1 0,1 4 2 16,4 4 3-16,1-7 3 0,-1-2 2 16,8-5 3-16,0-3 1 0,8-4 1 15,-1-8 0-15,6 2 0 0,4-5 0 16,5-7 0-16,0-10 0 0,-2 5 0 16,3-10-1-16,0-2 0 0,-1 4 0 15,5-2 0-15,0-2-1 0,-4 5 2 0,5-5-9 16,-6 4-10-16,3 1-20 0,-1-9 132 15,-4 4-294-15,-7 5 132 0,1-11-30 16,-3 0-961-16</inkml:trace>
  <inkml:trace contextRef="#ctx0" brushRef="#br0" timeOffset="33663.785">2786 6597 170 0,'3'1'116'0,"-6"-7"-15"16,5 12 8-16,-1-4-16 0,-1 5-20 15,7-1-9-15,-14-7-3 0,6 6-8 16,2 5-7-16,4 1-6 0,2 8 0 16,-7-4 2-16,0-9 1 0,2 21-1 0,4 2-2 15,-2-8-4-15,-4 11-4 16,3 8-6-16,4-6-6 0,-7 1-4 0,0 12-4 16,8-11-3-16,-3 9-4 0,-5-4 0 15,2-6-3-15,0-9 0 0,4 13 2 16,-1-19-6-16,-5 3-9 0,2-1-17 15,0-5-27-15,1-16 41 0,-3 4-172 16,-3-11 68-16,3 1-64 0,1-10-524 16</inkml:trace>
  <inkml:trace contextRef="#ctx0" brushRef="#br0" timeOffset="34117.708">3023 6882 233 0,'9'0'166'0,"-8"2"-84"16,-1 1 34-16,-6-1-18 0,-8 3-44 15,-2-5-15-15,-6 2 1 0,-15 3 3 16,-6 1-6-16,4 1-14 0,-4 2-6 0,-1-1 0 16,11 5 3-16,6-1-45 0,-1-4-112 15,6-1 78-15,-5-7-100 0,7-2-446 16</inkml:trace>
  <inkml:trace contextRef="#ctx0" brushRef="#br0" timeOffset="35106.441">3196 6538 373 0,'6'5'179'0,"6"-5"-81"0,-5-5 52 0,1 0-52 16,0 5-21-16,1 0-22 0,1-3 20 15,5 4-1-15,2-2-8 0,-4 2-9 16,2 6-8-16,5-9-5 0,-7-9-5 16,3 4-4-16,2-3-8 0,2 5-7 15,-3-10-5-15,3 2-4 0,0 1-3 16,3 5-2-16,-6-8-2 0,-2-2 0 15,0 11-2-15,-7-1 0 0,-1 5-1 16,-7 2-1-16,0 12 1 0,2-4-1 16,-7 18-1-16,-2 0 1 0,-1 16-2 0,-4 0 1 15,2 18-2-15,-8-5-2 0,3 12-4 16,-4-5-3-16,-1 5-3 0,-7-15 0 16,11-2 0-16,-4-2 0 0,4-8 4 15,6 0 3-15,4-6 3 0,2-9 3 16,6-10 1-16,-2-8 1 0,2-2 0 15,4-4 0-15,6-1 0 0,3-6 0 16,9-6 0-16,1-5 0 0,5-6 0 16,0-6 0-16,7 1 0 0,-12-5 1 15,8 6 0-15,1 0 2 0,2 2 2 16,-4 12-13-16,5 4-12 0,-10-1-16 0,-7 5-171 16,-5 7 97-16,0-2-131 0,0 5-597 15</inkml:trace>
  <inkml:trace contextRef="#ctx0" brushRef="#br0" timeOffset="35728.653">4297 6421 371 0,'19'17'154'0,"-7"0"-73"15,-7-4 53-15,-5-5-52 0,-2-3-31 16,-6 4-9-16,-3-1 1 0,3 9 4 15,1-1-5-15,6 4-10 0,-3 7-10 16,8 2 2-16,-3 1-2 0,1 1-1 0,1 15-5 16,-1-6-4-16,0 6-3 0,4-4-2 15,-1-2-1-15,-5-8-1 0,4-2-4 16,-4-3-10-16,-9-9-24 0,9-1-142 16,0-4 87-16,0 6-117 0,0-11-509 15</inkml:trace>
  <inkml:trace contextRef="#ctx0" brushRef="#br0" timeOffset="35953.389">4334 6747 417 0,'-11'2'125'0,"-3"-4"-7"0,-3 9 34 15,-9-7-82-15,6 6-6 0,0 1 0 16,-1 6-18-16,0-6-15 0,1-5-9 0,3 1-17 16,-1 4-22-16,-1-6-33 0,-1-9-109 15,12 3 65-15,-1 10-127 0,1-5-352 16</inkml:trace>
  <inkml:trace contextRef="#ctx0" brushRef="#br0" timeOffset="36319.458">4438 6516 317 0,'17'0'179'0,"4"-5"-76"16,-4-1 41-16,3-3-35 0,4 3-37 15,9-3-12-15,-5-2 0 0,2 2-1 16,-6-1-10-16,3 2-13 0,6 6-10 15,-8-3-6-15,-5 5-4 0,-3 0-3 16,-5 0-4-16,-11 2-3 0,-1 9-3 0,7 3-1 16,-2 8-2-16,-10 3-4 0,5 5-2 15,-13-5-3-15,-4 10-3 0,2 3-2 16,-9-3-1-16,8-1 2 0,-1 6 3 16,2-8 2-16,2-4 2 0,1-1 4 15,2-4 3-15,6 2 1 0,1 0 1 16,5-8 0-16,-1 3 1 0,10-5 0 15,5 2-1-15,3-15 0 0,-1 4-1 16,5-6 0-16,8 0 0 0,0-6-2 16,3-1-18-16,6-8-65 0,-8-2-91 15,3 1 65-15,-7-3-149 0,-4 6-313 0</inkml:trace>
  <inkml:trace contextRef="#ctx0" brushRef="#br0" timeOffset="37236.933">5354 6411 262 0,'5'-7'145'16,"-2"-1"-27"-16,2-2 23 0,-3 3-25 15,5-3-21-15,-2 4-3 0,1 4 1 16,3 7-6-16,-4-5-8 0,2 2-11 0,1 4-9 15,-1 3-8-15,-2 9-7 0,-2 17-8 16,4 0-8-16,-6 10-7 0,3 4-6 16,-3 4-5-16,6-3-2 0,-2 11-3 15,3-3-3-15,2 11-4 0,5-4-3 16,-1-8-11-16,-1-4-13 0,1-4-14 16,-6-18-8-16,-8-9-174 0,7-15 88 15,-7-7-97-15,1-12-599 0</inkml:trace>
  <inkml:trace contextRef="#ctx0" brushRef="#br0" timeOffset="37417.947">5553 6802 202 0,'-3'-10'225'16,"-9"-2"-103"-16,2 12 22 0,-7-6 4 16,-3 6-59-16,-2 5-24 0,-3-5-8 15,2 1-3-15,-6 8-4 0,9-3-20 16,-3-2-11-16,0 1-8 0,-1 0 0 0,2-7 0 15,1 2-14-15,2-7-22 0,11 1-150 16,6 6 95-16,2-7-131 0,9 5-533 16</inkml:trace>
  <inkml:trace contextRef="#ctx0" brushRef="#br0" timeOffset="37883.992">5687 6418 529 0,'25'-2'185'0,"-8"0"-78"0,1-9 72 16,-5 1-82-16,2-2-34 0,-1-1-5 15,-1-1 5-15,0 6-5 0,13 3-13 16,2 3-14-16,-8-5-11 0,5 2-5 16,-1 10-4-16,-8 2-2 0,-1 2-2 15,-3-3-2-15,-2 3-3 0,-8 9-1 16,3-6 0-16,0 4-2 0,-9 11 1 15,-2-2-1-15,-3-1 0 0,-2 9 0 0,-6-6 0 16,-12-7 1-16,11 0-1 0,3 13 1 16,-2-13-1-16,7 2 1 0,4 3 0 15,-1-3-1-15,0-15 1 0,-4 1 1 16,4 2 0-16,4-3-1 0,3 1 1 16,3 0-1-16,0-9 0 0,4 6 0 15,3-10 0-15,-2 3 0 0,11-5 0 16,-4-3 0-16,11 10 0 0,5 5 1 15,2-3 0-15,-1 10 0 0,5-1-1 0,-11-4 1 16,-7-4-1-16,-4 7-1 0,-5-1-1 16,-5-3-2-16,-2 3-1 0,2 6-1 15,-5 10-1-15,0 0 1 0,-7-3 0 16,-3 13 0-16,2-7 0 0,-7 4-3 16,0-5-3-16,0 5-5 0,3-11-10 15,4 1-12-15,1-7 123 0,7 3-286 16,-3-13 138-16,3-5-25 0,10 0-972 15</inkml:trace>
  <inkml:trace contextRef="#ctx0" brushRef="#br0" timeOffset="38130.753">6476 6423 326 0,'10'20'230'16,"5"-7"-115"-16,-12 9 43 0,4-5-26 16,-9 3-63-16,6 1-20 0,6 8-3 15,-5-1 2-15,0 2-12 0,3 5-15 16,2 7-10-16,-7-7-4 0,4 4-2 16,3 1-7-16,-6-7-6 0,2-4-13 0,-1 4-26 15,4-6-114-15,-3-5-19 0,1-4 15 16,6-1-154-16,9 1-31 0</inkml:trace>
  <inkml:trace contextRef="#ctx0" brushRef="#br0" timeOffset="38381.883">6673 6665 375 0,'-20'-7'189'0,"3"1"-92"16,2 12 53-16,2-12-52 0,-9-1-35 15,-3 7-17-15,2 7-2 0,-6-1 0 16,3 1-12-16,2 1-13 0,9 11-8 16,-3-4-4-16,-4-3-13 0,0-9-15 0,1-3-8 15,-3-2-8-15,2-6-131 0,7 1 57 16,4 4-64-16,11-12-453 0</inkml:trace>
  <inkml:trace contextRef="#ctx0" brushRef="#br0" timeOffset="38817.537">6857 6312 518 0,'22'0'204'0,"-2"-3"-95"15,0 0 68-15,2-9-75 0,-2 0-44 16,-2-1-10-16,0 5 0 0,-1-1-3 16,2 3-10-16,-6-1-13 0,2 5-14 15,0-3 1-15,-8 7-4 0,4-2-1 16,-9 5-2-16,-2-3-1 0,-8 4-1 16,-1 8 0-16,-2-3 0 0,-3 4-1 0,-1 7-1 15,2 3 0-15,-2 0 0 0,-4-3-1 16,1 0 1-16,1-2 0 0,-1-7 0 15,1 0 2-15,1 8 1 0,2-6 0 16,7 1 0-16,1-6 0 0,-1 2 0 16,7-7 0-16,0-2 1 0,7 4-1 15,-2-7 0-15,3 0 1 0,11 7-1 16,-4-6 1-16,0-2-1 0,8 2 1 16,4-1-1-16,8 7 1 0,-2 6-1 0,9 1-1 15,-7 4-1-15,5 7-2 0,-10-5-3 16,-6-6-7-16,-9-3-5 0,-2 8-4 15,-9-6-8-15,-4 2-9 0,-5 5-15 16,-2 5-8-16,-5 7-5 0,-1-7-20 16,-7 9-57-16,-4 2-26 0,-11-6 21 15,-1 9-84-15,-1-4-70 0</inkml:trace>
  <inkml:trace contextRef="#ctx0" brushRef="#br0" timeOffset="82162.614">750 8816 147 0,'8'4'146'0,"2"1"-40"15,-15-10 3-15,10 1-6 0,-2-6-27 16,2 2-14-16,-1 1-5 0,-6-11-4 16,2 9-3-16,5 11-2 0,7-2-2 15,-7-3-3-15,8-2-1 0,1 10-1 16,2-2-4-16,-2-5-5 0,-6-11-4 0,0 6-4 15,4 6-4-15,0-4-2 0,1-4-3 16,-4 3-3-16,2-1 0 0,3 2-1 16,-4-2 1-16,-2 1 1 0,4-3 0 15,1 4 2-15,-5 10 1 0,6-5-1 16,-2-6 0-16,-4 7-1 0,5 3-1 16,1 4-1-16,-4 4-1 0,0-9-1 15,-2 10-1-15,-8 6-2 0,0-3-1 16,-2 1-2-16,-4 5-1 0,-6 3-1 0,-1 12-1 15,-4-6-1-15,2 13 0 0,-2-4 0 16,2 7 0-16,2-7 0 0,-2 7 1 16,-4-11-1-16,-4 3 0 0,0 1 0 15,-4-5 0-15,3 0 0 0,1-3 0 16,3 0 0-16,3-11-1 0,5 3 1 16,-1-1 0-16,0-8-1 0,6 4 1 15,7-4-1-15,-7-14 1 0,7 6 0 16,7 5 0-16,3-7 1 0,0 2-1 0,2-6 1 15,-2-1 1-15,0 0-1 0,2-12 0 16,6 2 0-16,9 5 0 0,4-1 1 16,-2-3-1-16,8-4 1 0,-7 3 0 15,3-5 1-15,-6 3 0 0,6-3 0 16,-3 5 0-16,4-2 0 0,-11 6-1 16,6-1 0-16,-11 0 0 0,1 1 0 15,-3 1 0-15,1 1-2 0,0-2-5 16,-4-4-9-16,0 3-16 0,-3 0-24 0,-3 1-33 15,-4 2-138-15,6-7 67 0,-6-1-121 16,1 4-436-16</inkml:trace>
  <inkml:trace contextRef="#ctx0" brushRef="#br0" timeOffset="82761.461">1455 8932 145 0,'17'-14'139'0,"-10"4"-19"16,-2-7 2-16,-4 1-4 0,8 7-28 16,7 8-7-16,3-4-4 0,1-2-6 15,0 0-11-15,2 4-8 0,-6 3-3 0,4-12-7 16,-3 1-5-16,2 2-5 0,-3 1-5 15,8-4-6-15,-8 5-3 0,3-6-5 16,3 0 0-16,3-6-3 0,-5 11-3 16,0-7-1-16,6 12-2 0,-2 3-1 15,-2 0 0-15,-2 6-1 0,-2 1 0 16,-10-2-1-16,4-3 0 0,-5 4 0 16,-5-6-1-16,1 5 0 0,-3 2-1 15,2 5-1-15,-7 3-1 0,1 0 0 0,-1-2-1 16,0 11 1-16,-8-8-1 0,-7 11 1 15,3-2 0-15,-3 9 0 0,-9-4 0 16,6 5 1-16,3-2 0 0,-7 6 0 16,4 1 1-16,8 2-1 0,-2-4 1 15,-3-5-1-15,10-1 1 0,-3-12 0 16,-1 5-1-16,4-3 1 0,4 1 0 16,-1-8 0-16,0-1 0 0,5-2 0 0,2-6 0 15,2-2 0-15,8-4 0 0,4-2 0 16,7 4-1-16,6-4 1 0,1-5 0 15,1-6-1-15,9-2 1 0,-3-2-1 16,-1-10 1-16,1 6 0 0,2-6 1 16,0 5-1-16,-6 2 1 0,6 8 0 15,-10-1-1-15,6 5 1 0,-8-1-1 16,2-4 0-16,-10 1 1 0,3-1-6 16,5 1-9-16,-7 5-13 0,-1 6-18 15,10-1-23-15,6-6-38 0,-14 4-20 0,1 3-77 16,3-1 23-16,-3 4-71 0,-3-2-178 15</inkml:trace>
  <inkml:trace contextRef="#ctx0" brushRef="#br0" timeOffset="83196.75">2883 8442 345 0,'18'-2'128'0,"-8"-5"-40"0,-3 4 50 16,5 3-53-16,-4 0-20 0,6 2-3 15,-3-2 5-15,3 8-1 0,-8-3-11 16,-4 2-12-16,5 0-1 0,6 8-2 16,-11-7 2-16,1 10-2 0,-1-3-3 15,13 5-1-15,-3 4-4 0,-19 6-3 16,2-3-3-16,8 13-4 0,6-2-3 16,-8 1-3-16,-4-6-3 0,3 12-2 0,13-1-3 15,-9 6-2-15,9-13-1 0,-10 11-1 16,1-10-2-16,-4-16 0 0,-9 3-1 15,8-5-1-15,-3-1 2 0,4-3-2 16,-1-2-3-16,2 6-16 0,-4-13-22 16,0-7-8-16,-11-2-177 0,19-3 91 15,-6-2-129-15,7 1-576 0</inkml:trace>
  <inkml:trace contextRef="#ctx0" brushRef="#br0" timeOffset="83458.525">3344 8637 282 0,'4'10'199'0,"-3"-1"-86"0,-6 2 38 0,5-9-29 16,-15-2-31-16,-6 7-14 0,-3 0-12 15,-4-7 10-15,-6 8-10 0,6 2-15 16,-7-2-9-16,-9-4-9 0,1 1-6 16,-2-5-6-16,-5 5-5 0,5 1 1 15,4-2 5-15,-2 7 33 0,8 1-258 16,1-2 153-16,3-5-91 0,9-10-976 0</inkml:trace>
  <inkml:trace contextRef="#ctx0" brushRef="#br0" timeOffset="100630.228">3687 8582 67 0,'0'-1'60'15,"7"-3"-21"-15,1 3 6 0,1-6-1 16,-4 5-1-16,3-3 2 0,-8 2 5 16,7-2 11-16,-4 5 5 0,-1-7 5 15,4 5 5-15,-6-3-1 0,-1 4-4 16,9 2-5-16,-1-6-7 0,-2 4-4 0,5-4-7 16,-2 5-7-16,2 0-7 0,-1-2-4 15,-1 2-4-15,2-5-3 0,-2 2-4 16,-1-2-3-16,1-2-3 0,6 9-1 15,2-2-1-15,-1-2-1 0,1 2-1 16,-6 0-1-16,-5 0 0 0,-2-2 0 16,2 2-2-16,2 2-1 0,-4-2-1 15,5 7 0-15,4 8 0 0,3 5-1 16,-8-7-1-16,3 6 1 0,0-4-1 0,-10 10 1 16,3-4-1-16,-10 13 0 0,-4 1 0 15,2 5-1-15,-7-7 1 0,1 14-2 16,-5-5 1-16,3 5 0 0,-10-9-1 15,2 11 0-15,-3-7 0 0,-7-2 1 16,3-5-1-16,7 7 0 0,-9-6 1 16,6-2-1-16,14-4 0 0,-1 5 0 15,4-5-1-15,2-7 0 0,-2 1-1 16,4-6-1-16,-6-6 0 0,6-4-1 0,-1 2 1 16,9 7 0-16,-2-12 1 0,2 2-1 15,9-6 2-15,4 6 0 0,-8-15-1 16,11 8 1-16,-5-12 0 0,9 2 1 15,8-3 0-15,8 1 1 0,-1-11 1 16,8 4 1-16,1 1 4 0,0 1 0 16,-5-1-1-16,7 9 1 0,-10 3-1 15,6 1 0-15,-4-4-1 0,-6-2-3 16,-6 4-1-16,1-5 1 0,-8 2-2 0,1 3-4 16,-5 1-10-16,-1-1-12 0,-1 7-20 15,-3-2-152-15,-11-8 84 0,4 10-111 16,-1 0-530-16</inkml:trace>
  <inkml:trace contextRef="#ctx0" brushRef="#br0" timeOffset="106322.351">4573 8631 242 0,'0'11'262'0,"4"3"-100"15,1-9 12-15,0-2-8 0,1-3-73 16,3 0-23-16,1-2-9 0,1-3-6 15,-2-5-11-15,4-3-8 0,1 1-2 16,2-8-4-16,1 7-2 0,10 0-4 16,-2-1-2-16,-2-1-3 0,2 7-2 15,2-4-4-15,-9 12-1 0,6-2-3 16,-4 4-2-16,-3-2-1 0,-6 5-2 0,1-2-1 16,-5 4-1-16,-7 5-1 0,0 1 0 15,-2 9-2-15,-8 3 0 0,-3 5-1 16,-4 10 0-16,0 5 0 0,-8 4 0 15,2 4 0-15,-4 2 1 0,-1 1 0 16,-8 2 1-16,11 2-1 0,-5-13 1 16,7 2 0-16,3-6 1 0,6-3-1 15,-2-6 1-15,9 1 0 0,5-10 0 16,2-4 0-16,4-1 1 0,7-8 0 0,1-3-1 16,5-3 1-16,5-1 0 0,4-10-1 15,8 0 0-15,1 0 0 0,5-5 0 16,3 2-1-16,-1-4 0 0,-7-1 1 15,4-1 0-15,-9 4-2 0,2-3-4 16,3-4-5-16,0 11-7 0,2-3-13 16,-4 4-16-16,-4-3-20 0,-9 1 61 15,-4-10-219-15,18 1 101 0,-6 1-51 16,-1 3-727-16</inkml:trace>
  <inkml:trace contextRef="#ctx0" brushRef="#br0" timeOffset="106669.345">5769 8378 419 0,'16'5'173'0,"-7"9"-71"0,-3-6 51 16,-1 5-66-16,-5 1-31 0,4 1-9 16,-4 7 2-16,-2 3 1 0,4 1-7 15,-2 1-5-15,-7 2-4 0,0-3-3 16,-6 6-1-16,11-4-4 0,-9 8-7 0,7 4-5 16,4 6-5-16,7 6-2 0,1 0-2 15,-6 5-1-15,5-7-2 0,-4 4 2 16,-3-8-6-16,-3-9-9 0,9-10-14 15,4 6-13-15,5-9-54 0,-11-14-109 16,4-5 55-16,1 0-111 0,-4-5-373 16</inkml:trace>
  <inkml:trace contextRef="#ctx0" brushRef="#br0" timeOffset="106874.834">5973 8806 298 0,'-7'-1'166'0,"-1"-6"-67"16,1 7 36-16,-3 0-32 0,0-5-38 16,-12-4-9-16,-6 3-2 0,3-3 1 0,1 11-10 15,-3-9-12-15,11 7-8 16,2 5-6-16,-1 4-2 0,2-8-3 16,-2 6-3-16,5 5-17 0,0-12-18 0,-4 2 20 15,8-11-166-15,-1 2 84 0,-1 1-96 16,4-9-541-16</inkml:trace>
  <inkml:trace contextRef="#ctx0" brushRef="#br0" timeOffset="107170.328">6280 8418 287 0,'4'22'210'0,"6"-3"-47"15,-9-4-65-15,4 3 78 0,-1 4-128 16,2 4 133-16,-1 10-138 0,0-3-7 16,-1 7-10-16,1-8-6 0,1 18-5 15,3-10-4-15,-4 12 1 0,3-10-4 16,4 8-3-16,-7-20-2 0,-2 12-1 15,-3-14-9-15,0 7-15 0,0-10-15 16,-3 2-155-16,1-15 88 0,-1 9-120 16,3-11-534-16</inkml:trace>
  <inkml:trace contextRef="#ctx0" brushRef="#br0" timeOffset="107355.078">6513 8826 411 0,'-10'5'155'16,"-9"-5"-87"-16,1 0 67 0,-16-8-54 0,4-4-44 15,-6 12-8-15,7-5 0 0,-8 12 6 16,-1 10-11-16,8 1 12 0,0-13-190 16,-4-5 112-16,21-2-82 0,3-1-596 15</inkml:trace>
  <inkml:trace contextRef="#ctx0" brushRef="#br0" timeOffset="107994.437">6660 8520 416 0,'6'0'171'0,"4"0"-82"0,4-6 61 16,-2-1-59-16,3-1-34 0,1-2-6 0,4 10 2 15,-1-9 3-15,1-4-11 0,0-5-11 16,3 9-9-16,-6 1-3 0,10 3-3 16,-2 5-2-16,0 5-3 0,-7 3-2 15,1 1-4-15,-8 4-1 0,-7 5-3 16,-1-3-1-16,-3 4-1 0,-5 1-1 15,-2-5-1-15,-6 8 0 0,-5 1-1 16,-4 2 1-16,0 6-1 0,-3-2 1 16,8-3 0-16,-6-7 1 0,13 0-1 15,0 2 0-15,2-4 1 0,-2-11 0 0,6 6 0 16,3 2 0-16,-8-10 0 0,12 0 0 16,-3-5 0-16,14 9 0 0,1-8 0 15,-3-1-1-15,3-6 1 0,-4 14-1 16,4-3 1-16,5-5-1 0,7 2 1 15,-2 4 0-15,-1 8 0 0,-8-3-1 16,-6-4 0-16,-5 13 0 0,4-6-1 16,-2 7 1-16,-7 11-1 0,6-4 0 15,-2-1-1-15,-9 0 1 0,5 6 0 16,-7-13 3-16,-2 9-7 0,3-16-6 0,-8 7-12 16,-2-13-20-16,2 6 121 0,4-6-271 15,-1-12 119-15,9 5-28 0,2-7-880 16</inkml:trace>
  <inkml:trace contextRef="#ctx0" brushRef="#br0" timeOffset="108477.607">7191 8534 483 0,'27'-2'161'16,"-3"4"-51"-16,-8-2 57 0,4-7-81 15,-3 5-27-15,-2-3-2 0,-1-1 1 16,1 1-11-16,3 5-12 0,5-2-12 0,-3 0-7 16,0-1-5-16,-6 3-3 0,-4 5-2 15,-7 0-3-15,-4-3-1 0,-4 4-2 16,-9 1 0-16,-6 0-1 0,3 8-1 16,-8 3 0-16,-1 11 0 0,-1 2 0 15,3 3 2-15,1-6-1 0,1 14 1 16,4-14 1-16,8 6-1 0,1-7 1 15,-4-4-1-15,1-13 1 0,6 2 0 16,6-4 0-16,-5-8 0 0,3-5 0 16,7 17 0-16,7-14 0 0,-2 5-1 0,6 1 0 15,1-16 0-15,0 5 0 0,3 1 0 16,-2-9 0-16,-3 10 0 0,2-2 0 16,12 7 0-16,-3 0 1 0,1 10-1 15,1 2 0-15,-6-1 0 0,-10 9-1 16,-2-8 1-16,-2 5-2 0,-6 13 1 15,-2 0-1-15,0 2 0 0,-5 3 1 16,2-2 0-16,-9 1-1 0,-6-6 1 16,1 6 0-16,0-8 0 0,0 6 2 15,1-12-2-15,9-3-6 0,7-4-9 0,-7-6-8 16,1-5-37-16,6-4-99 0,0 2-29 16,6-13 17-16,4-8-155 0,10-7-34 15</inkml:trace>
  <inkml:trace contextRef="#ctx0" brushRef="#br0" timeOffset="108711.314">7760 8622 494 0,'7'25'135'0,"-2"-3"-33"0,-4-2 51 16,4 4-96-16,0 14-10 0,-1-5-2 15,2 1-6-15,1 8-12 0,3 3-10 16,-3-3-8-16,-4 1-4 0,2 7 0 0,-3-10-2 16,-2-1-4-16,3-2-5 15,-3-9-28-15,0-1-12 0,3-6-117 0,7-1 62 16,4-15-114-16,-1-5-357 0</inkml:trace>
  <inkml:trace contextRef="#ctx0" brushRef="#br0" timeOffset="108892.307">7870 9002 285 0,'-8'-5'127'0,"-7"3"-39"0,-5-5 36 15,0-3-41-15,3 5-21 0,0 4-5 16,4-4-2-16,3 5-4 0,0 0-14 16,1 0-12-16,1-7-7 0,-4-5-5 15,2 2 1-15,4-1-11 0,-6-5-11 16,14 11-29-16,-9-6-111 0,12 4 68 15,2-15-107-15,1 2-395 0</inkml:trace>
  <inkml:trace contextRef="#ctx0" brushRef="#br0" timeOffset="109138.644">8071 8363 500 0,'20'7'129'15,"0"10"-42"-15,-13 6 63 0,4-3-98 0,-2 5-10 16,-1 12-2-16,-3-4-4 0,-8 2-3 16,-2 7-20-16,3-2-6 0,9 7-4 15,-6 2 0-15,4-3-1 0,-5 8 1 16,4 3-2-16,-3-5 0 0,1-6 0 16,-4 3 0-16,1-2 0 0,-6-6-3 15,5 0-15-15,-1 4-26 0,1-17-115 16,-1-1 70-16,3-10-112 0,7-4-397 15</inkml:trace>
  <inkml:trace contextRef="#ctx0" brushRef="#br0" timeOffset="109299.665">8305 8843 454 0,'-5'3'177'0,"0"-13"-94"16,-5-1 56-16,0 6-74 0,-5-4-41 0,-5 3-9 15,-2 7 1-15,4-2 5 0,-6-4-8 16,-11 11 141-16,5-2-295 0,-3 2 149 16,-18 1-10-16,5-4-1024 0</inkml:trace>
  <inkml:trace contextRef="#ctx0" brushRef="#br0" timeOffset="114592.873">7685 6441 1257 0,'0'2'22'16,"45"-2"0"-16,23 0-2 0,24-2-5 15,0-10-4-15,-3-1-3 0,-21 6-3 16,9 6 0-16,9-4 20 0,0 5-12 15,13-7-2-15,-7 14-2 0,5-6 0 16,-2 3-2-16,9-8-3 0,-4 9 0 0,2-5-2 16,-15 0 0-16,-8-1 0 0,-9 1-1 15,-15 0-1-15,-15 1 0 0,-10-2-1 16,-11 2 0-16,-19-1-1 0,5 0-2 16,-15 5-1-16,-5-3-1 0,-4 5-1 15,-11 6 0-15,-8 6 0 0,-2 2 0 16,-7 4 1-16,-12 5 1 0,3 5 2 15,4 6 0-15,-2-3 2 0,7 4 0 16,11-7 1-16,4 2 1 0,5-7 0 0,7-10 0 16,10-7 0-16,8 1 0 0,7-14-1 15,4-5 1-15,12 3-1 0,13-10 1 16,8 4-1-16,14-6 1 0,-5-2 0 16,7-3-1-16,-1-7 1 0,-2-1 0 15,2 0-1-15,-5 5 1 0,-2 2-1 16,-2 7 0-16,-7 0 0 0,-16-7-1 15,-2 5 1-15,-8-6-1 0,-3 8 0 16,-10-5 0-16,-2 4-1 0,0-1 0 0,-7-6 0 16,-8 1 0-16,-4 1 0 0,-11 1 1 15,-8 3 10-15,3 15 1 0,-14-5 17 16,-3 3-225-16,4 0 138 0,4-3-104 16,4 9-845-16</inkml:trace>
  <inkml:trace contextRef="#ctx0" brushRef="#br0" timeOffset="115590.458">10196 6424 430 0,'11'20'187'0,"-1"6"-53"0,-10-13 40 16,-6 0-63-16,12 1-35 0,-12 7-8 15,1 6-6-15,10 7-13 0,-2 12-13 16,6-2-12-16,-4-6-7 0,-5 7-6 16,8 1-2-16,-8-15-3 0,2 4-2 15,1-1 5-15,5-9-6 0,-6-10-17 16,-12-8-186-16,0-6 118 0,22-1-128 16,-11-6-694-16</inkml:trace>
  <inkml:trace contextRef="#ctx0" brushRef="#br0" timeOffset="115740.787">10152 6194 228 0,'10'-2'273'0,"4"-3"-173"0,-3 5 24 16,-11 0-1-16,4-8-96 0,1 1-21 16,-9-5-19-16,8 2-9 0,-6-1-100 15,5-3 65-15,6 6-80 0,-9 3-393 16</inkml:trace>
  <inkml:trace contextRef="#ctx0" brushRef="#br0" timeOffset="116097.925">10450 6551 591 0,'18'62'160'16,"-6"-7"-52"-16,0 6 66 0,-2-3-107 16,3 2-13-16,-8-11-3 0,-3-9-6 15,-2-18-12-15,0-16-14 0,-9-6-6 16,-2 0-11-16,4-13-4 0,-5-7-1 0,1-2 0 15,2-11 1-15,-1-2 0 0,2-12 2 16,6 7 0-16,6-2 1 0,-4 2 0 16,10-2 0-16,-4 12 0 0,8 2 0 15,-3 1 0-15,3 5 0 0,2 2-1 16,4 0 1-16,2 5-1 0,0-4 1 16,5 6 0-16,-6-5 0 0,10 9 0 15,-5 1 1-15,3 8 0 0,-3 2 1 0,5-1 0 16,-5 11 0-16,-2 1 1 0,4 1-1 15,-4 6-1-15,-9-7 1 0,10 12-1 16,-2-1-1-16,0 7 0 0,9-2 0 16,-3 4 0-16,-3-13-1 0,1 7 0 15,0 0 1-15,-5 1-6 0,4-1-12 16,-7 0-23-16,1-2-2 0,-10-13-151 16,3 4 75-16,-1-6-108 0,3 4-482 15</inkml:trace>
  <inkml:trace contextRef="#ctx0" brushRef="#br0" timeOffset="116396.436">11555 5921 133 0,'-10'-13'108'0,"-5"-2"-20"15,-5 3 13-15,0 6 1 0,-7 7-26 0,0-1-5 16,-4 7 2-16,5 0-3 0,-5 11-2 15,4 15-7-15,2 1-6 0,1-6 0 16,8 14 3-16,6 10 0 0,3-10-5 16,0 11-6-16,7 9-8 0,7 3-7 15,3-3-6-15,-2 12-7 0,6-11-6 16,-1-3-3-16,-1 0-5 0,3-6-2 16,0-7 1-16,0-1-2 0,2-2-12 15,-4-12-20-15,-6-16-27 0,-7-6-7 0,3-10-141 16,-3 0 57-16,5-5-99 0,0-1-422 15</inkml:trace>
  <inkml:trace contextRef="#ctx0" brushRef="#br0" timeOffset="116564.668">11394 6503 178 0,'-8'-7'104'16,"0"-6"-18"-16,-2 5 16 0,0-2-20 16,-4 1-18-16,-2 2-9 0,-4 6-5 15,-2-4-11-15,0 3-11 0,4-5-12 0,-2 2-8 16,6-1-3-16,1-1-1 0,-2 7 0 15,3-2 1-15,4-1 0 0,6 8 1 16,-1-3-1-16,6 3 1 0,-3 0 1 16,10 3-42-16,9-3-86 0,1 3 58 15,0-1-87-15,8-2-340 0</inkml:trace>
  <inkml:trace contextRef="#ctx0" brushRef="#br0" timeOffset="116729.326">11550 6618 448 0,'22'25'166'15,"-9"-11"-82"-15,0-4 63 0,-3-4-73 16,-6-1-35-16,-8-10-7 0,8 12-2 16,-4-9-1-16,0 4-10 0,-4-10-11 15,6 8-5-15,-7-14-2 0,2 8 3 16,-9-14-11-16,7 5-25 0,-8-10-122 16,6-2 78-16,-6 0-111 0,6-3-441 15</inkml:trace>
  <inkml:trace contextRef="#ctx0" brushRef="#br0" timeOffset="116904.643">11550 6329 204 0,'12'12'137'0,"3"1"-55"16,0 6 19-16,-2-11-21 0,1 7-37 16,-3-2-10-16,-6-4-6 0,4 2-4 15,-3 1-8-15,8-4-6 0,1 4-5 0,0-2-1 16,0-3-7-16,7-2-5 0,-2 0-69 15,-4-5-31-15,4 0 29 0,9 0-97 16,-2-5-127-16</inkml:trace>
  <inkml:trace contextRef="#ctx0" brushRef="#br0" timeOffset="117077.75">12362 6416 311 0,'32'2'93'0,"-3"-2"-49"0,-3 5 51 0,3 0-53 15,-6-4-15-15,-1 4-1 0,-2-3-1 16,-7-7-1-16,-3 5-5 0,-3-3-12 16,-2-4-6-16,-3 2-11 0,-4-2-24 15,-3 6-46-15,5 1-23 0,-3 0 14 16,-2 0-98-16,0 1-24 0</inkml:trace>
  <inkml:trace contextRef="#ctx0" brushRef="#br0" timeOffset="117857.845">12036 6368 239 0,'9'20'353'0,"8"0"-235"16,-2-7 50-16,3 0 8 0,5 8-83 15,-9-13-88-15,4 5 60 0,11 7-1 16,-3 7-11-16,6-10-15 0,0 6-13 16,15 7-5-16,-14-10-5 0,7-1-2 15,-1 7-4-15,8-2-64 0,-14 1 63 16,5-5 66-16,3 0-82 0,-15-7-11 0,3-6 97 16,-8-7-288-16,1-2 231 0,0-9-249 15,0-3-887-15</inkml:trace>
  <inkml:trace contextRef="#ctx0" brushRef="#br0" timeOffset="118003.311">12488 6394 559 0,'-34'29'176'16,"8"23"-97"-16,1-9 78 0,-16-10-103 0,-5 6-29 16,-1 4-5-16,5-11 3 0,-6 10-5 15,7 3-144-15,-10-3-31 0,6 5 43 16,-2 6-179-16,3-11-128 0</inkml:trace>
  <inkml:trace contextRef="#ctx0" brushRef="#br0" timeOffset="118681.711">8678 9119 447 0,'15'10'165'0,"-2"-2"-60"16,-5-6 56-16,-1 3-71 0,7-5-28 16,2 0-4-16,11-2-2 0,3-3-3 15,12-2-14-15,3-1-11 0,12-5-5 16,-4-7-5-16,19 0-2 0,-5 5-3 15,7 1-3-15,-9-3-2 0,2 14 2 16,-5-4-8-16,-9-4-14 0,-3-9-12 16,-5 5-170-16,6 0 101 0,-5-4-131 15,0 19-593-15</inkml:trace>
  <inkml:trace contextRef="#ctx0" brushRef="#br0" timeOffset="119148.434">9895 9089 386 0,'3'8'211'0,"6"-1"-87"16,4-1 46-16,0-1-47 0,1 2-45 15,4-5-16-15,0-1-6 0,-1-1-5 16,10-1-13-16,1-4-14 0,-1-4-12 16,-4-6-5-16,14 2-3 0,-5-9-2 15,-5-1 0-15,3-7-1 0,10-4-1 0,-17 1-1 16,2-2 1-16,-1-5-2 0,-4 6 0 16,-12 3-1-16,-6 2-5 0,3-3-4 15,-10 11-3-15,5-1-4 0,-10 2 0 16,-3 6 0-16,-4 13 2 0,-5-4 5 15,-1 5 4-15,-4 11 4 0,2 6 4 16,6 7 2-16,3 17 0 0,4 1 1 16,0 5 0-16,2 1 2 0,-1 13 5 15,4-11 3-15,-3 8 1 0,0 2 1 0,2 2 0 16,1-7-2-16,0 4 0 0,-1-4-6 16,3-8-3-16,5-7 2 0,1 8-11 15,6-9-6-15,-2-9-12 0,4 3 83 16,-3-6-251-16,1-8 119 0,6 2-47 15,1-4-855-15</inkml:trace>
  <inkml:trace contextRef="#ctx0" brushRef="#br0" timeOffset="119534.858">10559 8940 194 0,'6'-15'144'0,"4"8"-34"16,-10-3 14-16,14 8-9 0,-4 7-29 16,-12-3-11-16,-1-2-6 0,-1 5-10 0,-4 2-7 15,6 15-10-15,-9-2-11 0,4 1-4 16,4 6-1-16,-2 0 0 0,3-5-3 16,-1-2-4-16,3 3-4 0,5-6-2 15,-4 3-3-15,9-7-4 0,0-4-3 16,4-4-2-16,-3-5-1 0,3 0 0 15,-1 0-1-15,-3-7 0 0,4-1-1 16,-1-4 1-16,0-2 0 0,-1-7 0 0,-4 1 0 16,6 0 0-16,-9 0 0 0,3-2 0 15,-3 2 1-15,-5 6-1 0,-2-12 0 16,-9 7 0-16,-1-1 0 0,-3 10-1 16,-5-13 1-16,2 9 0 0,-3 14 2 15,-2-8-5-15,-2 8-11 0,-2-7-13 16,-6-4-17-16,13 14-23 0,0-6-33 15,3-9-79-15,5 12 30 0,12-12-72 16,4 7-217-16</inkml:trace>
  <inkml:trace contextRef="#ctx0" brushRef="#br0" timeOffset="119882.49">10911 8671 258 0,'0'5'164'0,"9"2"-84"0,-14-1 36 0,-2-4-21 16,10 8-44-16,1 2-10 0,-4 1 0 16,0-10 5-16,-4-1-2 0,1 11-7 15,-7-4-6-15,-2-4-3 0,2 1 0 16,7 1 3-16,8-7 0 0,-8 0-1 16,3 2 0-16,6 3-1 0,6 1-1 15,-4 1-2-15,9 0-4 0,0 1-3 16,3 6-5-16,0-4-4 0,0 0-1 15,-2 1-3-15,-3-2-1 0,-3-3-1 16,-2 8-2-16,2-3 0 0,3 11 0 16,-2 0-1-16,1 3 0 0,-3 3 0 0,4 4 0 15,-8-5-1-15,-4 3 0 0,2-3 0 16,-3-2-1-16,-2-10 0 0,-3 3 1 16,-4-14-4-16,0 1-7 0,1-4-14 15,-1-1-17-15,-3-6-152 0,7-9 85 16,3 1-116-16,13-1-527 0</inkml:trace>
  <inkml:trace contextRef="#ctx0" brushRef="#br0" timeOffset="120248.631">11348 8547 314 0,'6'20'198'16,"1"7"-112"-16,6-12 37 0,-3 3-28 15,6 11-64-15,-3-2-13 0,0-1-2 16,-3-4 1-16,2 11 2 0,-5-14-8 0,4 4-6 16,-1 2-2-16,7 12-1 15,-7-5-1-15,7 1 0 0,-10-1-2 0,1-2-1 16,-3-15-1-16,-2-5-8 0,-3-3-12 16,4-7-13-16,-1-10-10 0,0 0-16 15,-3-9-15-15,2-4-37 0,-4-4 4 16,1 9 14-16,-3-4 18 0,1 2 26 15,-5 2 29-15,-6-2 29 0,1-4 53 16,-7 6 19-16,-7 3 14 0,0 3 9 0,1 5-10 16,-6 6-6-16,2 1-6 0,-4 1-9 15,1-1-13-15,-2 5-15 0,8 2-13 16,4 1-3-16,-1-1-8 0,7-14 0 16,6 6-15-16,-3 1-21 0,8-10-132 15,9 6 84-15,-3-1-107 0,18 0-480 16</inkml:trace>
  <inkml:trace contextRef="#ctx0" brushRef="#br0" timeOffset="120750.055">12185 8298 425 0,'0'-10'128'15,"-1"-8"-66"-15,-9 4 67 0,0 8-69 16,-4-8-20-16,-11 13 1 0,0 1 3 16,-7 6 8-16,-5 8-5 0,4-1-8 15,3 9-5-15,3-1 0 0,0 6 1 16,6 8 1-16,4-5-2 0,-3 7-3 15,12 3-4-15,8 5-3 0,0-1-4 0,1 3-4 16,9-2-5-16,-6-3-2 0,6 6-3 16,-4-10-1-16,4 11-2 0,7-14 1 15,-7-3-6-15,3-5-6 0,1-1-8 16,1-11-13-16,-5 2-17 0,-3-10-25 16,1-4-24-16,-6-3-11 0,3-7-6 15,-7-11-4-15,2 3 4 0,-3 2 8 16,1-6 14-16,-1 4 16 0,-4-5 14 0,-1 2 14 15,3 8 10-15,-12-10 15 0,3 6 26 16,1 1 28-16,-7 1 21 0,-3 4 15 16,4 1 12-16,-4 2 7 0,-7 8 2 15,3-8-13-15,4 5-14 0,-4 0-14 16,3 5-13-16,6-5-10 0,1-5-7 16,11 5-7-16,-1 0-21 0,-1-6-15 15,6-3-112-15,2-9 66 0,3 5-102 16,14-7-371-16</inkml:trace>
  <inkml:trace contextRef="#ctx0" brushRef="#br0" timeOffset="120937.771">12172 8684 354 0,'15'34'240'16,"8"1"-134"-16,2-2 42 0,-4 4-30 15,-8-7-75-15,4-2-20 0,-7-3-2 16,-10-16 0-16,0 1-1 0,-4-13-10 0,1 8-8 15,-4-14 0-15,4 2-12 0,0-3-11 16,-4 0-16-16,0-8-18 0,1-2-31 16,0-8-71-16,0 3 23 0,4-2-66 15,2 5-208-15</inkml:trace>
  <inkml:trace contextRef="#ctx0" brushRef="#br0" timeOffset="121233.977">12431 8567 308 0,'25'15'137'0,"0"0"-15"0,-18-10 24 0,0 2-47 16,3 0-14-16,8 11-8 0,-1-3-7 16,3 0-19-16,7-2-16 0,16 8-14 15,-13-16-9-15,10 1-5 0,9-6-8 16,-1-1-22-16,9-3-25 0,0 1-15 16,-4-4-105-16,-1-4 46 0,-2-3-102 15,-11 1-297-15</inkml:trace>
  <inkml:trace contextRef="#ctx0" brushRef="#br0" timeOffset="121379.733">13011 8559 406 0,'-35'35'222'16,"-5"7"-142"-16,-7-4 54 0,-1 4-66 16,-4-7-39-16,3 5-39 0,3-6 25 15,5 6-8-15,5-4-16 0,-3-4-124 16,21 7 76-16,-4 11-93 0,9-12-452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51:27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14651 11445 188 0,'5'-33'244'0,"-3"-2"-114"0,-4 1 11 16,2 6-73-16,2 0 91 0,3 9-103 16,-10 6 3-16,3 6 2 0,-4 7 2 15,11 7-1-15,-15 1-4 0,1 9-4 16,3 8-5-16,1 15-6 0,-9 14-6 15,-1 12-7-15,-3 15-6 0,6 7-5 0,4 14-3 16,-14 7-2-16,-5-9-3 0,-1 7-1 16,-1-5-2-16,3 2-3 0,-3-19-1 15,11 3-1-15,4-7-1 0,-4-16 0 16,-2-18-1-16,0 5-5 0,10-12-6 16,-9-14-9-16,4-4-14 0,0-9-25 15,2 6-41-15,0-9-133 0,-1 3 71 16,4 1-129-16,0-1-425 0</inkml:trace>
  <inkml:trace contextRef="#ctx0" brushRef="#br0" timeOffset="548.755">13616 13319 458 0,'20'-15'181'16,"6"-2"-87"-16,0 2 56 0,-4-5-74 16,10 0-30-16,-5-10-10 0,-4-3 0 15,-5 1 0-15,11 5 0 0,-8 2-3 0,1 10-1 16,-3 8 1-16,7-1 1 0,-6 3 2 15,4 5 2-15,1 5-3 0,0 7-4 16,-7-2-4-16,2 10-4 0,-10 11-5 16,-5-2-6-16,-3-1-3 0,-2 14-4 15,-2-5-3-15,-3-9-2 0,-3 4 0 16,-7 3-2-16,-5-6 1 0,-5-3 0 16,-9-6-1-16,6 7 1 0,6-4-1 15,-11-12-6-15,8 4-4 0,-2 6-4 0,4 3-3 16,-1-8-5-16,11 14-9 0,3-1-11 15,3-6-5-15,-1-3-11 0,4 0-25 16,-1-6-112-16,-1-3 59 0,6-4-81 16,0 0-385-16</inkml:trace>
  <inkml:trace contextRef="#ctx0" brushRef="#br0" timeOffset="747.175">13675 14431 288 0,'-5'53'165'16,"5"-13"-65"-16,-7-18 26 0,7 11-36 16,4-13-28-16,-8-18-9 0,4-2-3 15,0 7-8-15,5-9-6 0,-3 2-6 16,8-8-9-16,0-6-8 0,3 4-3 16,1-5-19-16,-3-12-17 0,-2 4-18 15,1 5-111-15,-2-11 62 0,2 3-110 16,7 4-353-16</inkml:trace>
  <inkml:trace contextRef="#ctx0" brushRef="#br0" timeOffset="1216.937">14352 12975 361 0,'-2'-55'150'16,"-8"3"-54"-16,-3 5 37 0,-4-10-61 15,-8 9-19-15,-10-4-12 0,-12 12-5 16,2 0-8-16,-7 13-7 0,-11-3-8 16,1 8-4-16,8 2-3 0,-13 8-1 15,4-9-2-15,-4 21 1 0,5 0-1 16,-13 8 1-16,8 5 1 0,-8 14 1 16,3 1 1-16,12 19 1 0,-5 12 1 15,-4 6 3-15,16 27 3 0,2 5 2 0,-7 1-1 16,19 11 0-16,6 6 0 0,-4 7-1 15,12 12-3-15,7-9-3 0,4 16-2 16,11 6-1-16,3-10 1 0,0-3 0 16,10 8 3-16,15-10 0 0,10 2 1 15,12-7 1-15,2-15 1 0,11-5-1 16,7-19-3-16,10-21-3 0,11-12-3 16,29-21-3-16,14-34-1 0,9-2-3 15,15-30 0-15,19-45 0 0,2-30 0 0,6-26 2 16,0-18 1-16,-21-31 2 0,-31-4 3 15,-21-16 3-15,-34-20 0 0,-33-7 2 16,-32-3 0-16,-10-11 0 0,-13 21-3 16,-36 25-5-16,-16 41-9 0,-19 33-9 15,-4 37-22-15,-16 36-23 0,-11 20-32 16,-21 8-99-16,-11 22 44 0,-12 5-96 16,1 4-295-16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52:24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9510 4683 1161 0,'35'-52'39'0,"-28"15"-26"0,-7 32 4 0,-134 5-6 0,-23 5-2 0,0 0 11 0,2 2-5 16,-3-4-6-16,92 1-1 0,0-9-5 16,11 5 1-16,7-2-1 0,-4 4 2 15,5-9-1-15,9 9 1 0,1-11 1 0,7 9-1 16,11-13 2-16,19 8 2 0,0 3 1 16,27 0 1-16,-5-9 1 0,18 17 0 15,13-14 1-15,3 10-2 0,-3-4 1 16,12-10-2-16,14 11 0 0,1 1 1 15,12-5 0-15,3 10 0 0,4-9-2 16,-12 4 0-16,-7-1-1 0,-6 1 0 16,-4 0-2-16,-12-7-2 0,-6 7-1 15,-7-7-1-15,-4 9-2 0,-30-2-2 0,-6-8-1 16,-5 6-1-16,-3 4-1 0,-12-14 0 16,-12 12 0-16,0-2 0 0,-6 9 2 15,-9 6 0-15,2-6 1 0,-2 0 1 16,-6 11 0-16,1-3 1 0,-2-3 0 15,-11-2 0-15,3-3 0 0,2 11 0 16,-2-3 0-16,9-10 1 0,8 3 0 16,1 1 0-16,8-6 0 0,14-1 1 15,-3-9 0-15,8 2 1 0,12-2 0 0,5 6 1 16,10-6 0-16,14 2 0 0,4-7 1 16,24 1-2-16,11 4 0 0,3-5 0 15,-9-1 0-15,4 6-1 0,0 4 1 16,-13-7-1-16,-3 3 0 0,-8 7-1 15,3 3 0-15,-15-13-1 0,-3 0-1 16,-14-6 0-16,-3 6-2 0,-10 3-1 16,-6-11 0-16,-6 16-1 0,2-3 1 0,-8 5 1 15,-2-7 1-15,-14 7-8 0,-4 0-8 16,-2 10-14-16,1-13-16 0,-11 15-136 16,8-12-34-16,-5 8 26 0,7 25-161 15</inkml:trace>
  <inkml:trace contextRef="#ctx0" brushRef="#br0" timeOffset="749.168">8256 5592 367 0,'0'0'120'0,"4"0"-47"15,-1 0 53-15,0 0-59 0,-3 0-17 16,4-2-1-16,2 2 8 0,-1 0 2 15,-1 0-6-15,1 0-11 0,2 0-3 16,-4 0-1-16,5 0-1 0,-1 0-3 0,6 7-3 16,1 1-2-16,-1 11 1 0,4-1-2 15,-1 16 0-15,-4 1 0 0,2 1-1 16,-3 5-3-16,3 10-1 0,-3-2-4 16,3-2-1-16,-8-12-3 0,-2 7-4 15,-3-11-3-15,-6 3-2 0,5-9-2 16,-6-2-3-16,2-8-1 0,-1-3-2 15,-3-12-1-15,-2 0 0 0,7-7-1 16,-2-6 1-16,-2-7 1 0,4-4 0 0,1-7 1 16,-1-9 1-16,8-9 0 0,-5-4 1 15,5-3 0-15,8 3 0 0,-1 1-1 16,6 17 2-16,-3 0-1 0,0 8 0 16,-3 0 0-16,3 7 0 0,2 12 0 15,6 5-1-15,5 6 1 0,-1-1 1 16,-7 6-1-16,7 9 0 0,-2-10 1 15,-8 1-1-15,16 5 0 0,-8-4 0 16,-3 9 0-16,-10-6-1 0,6 11 0 16,-8-1 0-16,-5 10 0 0,2 6-1 0,3-3 0 15,-3 5 1-15,-1-3-2 0,-6 1-3 16,0-4-7-16,4-7-14 0,6 6-18 16,-14-11-31-16,6-2-145 0,-7-7 76 15,2-1-122-15,4-12-480 0</inkml:trace>
  <inkml:trace contextRef="#ctx0" brushRef="#br0" timeOffset="959.285">9015 5856 564 0,'24'3'146'0,"-11"4"-24"0,7-12 57 16,4 0-111-16,1-3-3 0,-7 8 2 15,9-9-9-15,-5 9-15 0,-2-8-13 16,5-4-9-16,2 6-4 0,3-1-5 15,6 0-3-15,1 6-3 0,3-3-2 16,-6 3-1-16,-13-6-2 0,-9-5-10 0,-3 2-14 16,1-3-24-16,-4 3-28 15,-4 1-128-15,11-2 59 0,-6 2-112 0,5 1-402 16</inkml:trace>
  <inkml:trace contextRef="#ctx0" brushRef="#br0" timeOffset="1184.898">9612 5171 290 0,'15'13'241'0,"2"7"-158"0,3 0 58 16,-12-1-22-16,-6-4-50 0,3 0-51 16,-1 17 42-16,2 9-1 0,-6 15-13 15,7 10-15-15,0 13-12 0,4 10-6 16,4-14-3-16,5 8-4 0,-3-2-2 15,-4-1 9-15,1-17-11 0,-4 14 118 16,-2-18-294-16,6-9 156 0,4-10-48 16</inkml:trace>
  <inkml:trace contextRef="#ctx0" brushRef="#br0" timeOffset="5372.817">12889 4561 377 0,'24'6'206'16,"-6"1"-95"-16,0-2 45 0,-3-1-48 16,-6 6-41-16,-9-9-21 0,0-6-6 15,0 9-2-15,-7-8-11 0,-13 4-11 16,0-1-9-16,-9 1-2 0,-4-2 0 15,-15 4 0-15,1-2 0 0,-2-5 1 16,-3 8-1-16,1-1-1 0,5-11 0 16,-9 13-1-16,-3-8-1 0,3 4 0 15,1 0 1-15,-6-3 0 0,11 3 0 0,1 12 0 16,3-11 1-16,6 9 1 0,6-3 0 16,6 1 1-16,9-1 2 0,13 6-2 15,5-4 9-15,-7 2 9 0,17-2 4 16,17 2 3-16,5-1 1 0,8-5-1 15,13-5 4-15,4 0-8 0,2 2-9 16,11-5-4-16,0-2-3 0,2 5-1 16,13-2-2-16,-11-3-1 0,-6-7-3 0,-4 4 0 15,-12-5-2-15,-12 1 0 16,-5 0-2-16,-10 1 0 0,-10-1-2 0,-2 4 0 16,-13 1-2-16,0 7 0 0,-6 0 0 15,-11-7-1-15,-8-1 1 0,-12-4 1 16,-3 12 1-16,-7 7 1 0,-5-7 0 15,-1 5 1-15,8 3 0 0,-12 7 1 16,10-3-1-16,4-12 1 0,-4 0-1 16,2 5 1-16,15-3 0 0,3 4 0 15,-2-14 0-15,23 8 1 0,2 7 1 0,4-6 0 16,0 1 1-16,5-2 1 0,15 5 0 16,12 3 0-16,0 6 0 0,8-1 0 15,10 0-1-15,-5 1 0 0,1-6-1 16,5-8-1-16,-12 0 0 0,-7-2-1 15,3-3-1-15,-5-5-1 0,-8-1 0 16,4-4-2-16,-2 3 0 0,-18-16 0 16,1 8-1-16,-7 8 1 0,-2 3-1 0,-16-11 1 15,-2 15 0-15,0 2-5 0,-7 3-6 16,-10 2-9-16,-1-4-8 0,-2-5-13 16,-19 14 46-16,2 1-228 0,2 11 116 15,0 4-66-15,0 12-787 0</inkml:trace>
  <inkml:trace contextRef="#ctx0" brushRef="#br0" timeOffset="5922.774">12005 5425 328 0,'6'18'278'0,"4"2"-139"0,4 10 35 15,-4-8-15-15,0-2-83 0,-3 2-24 16,3 0-2-16,-5 1 0 0,1-1-7 15,3 5-10-15,-8-1-9 0,6 1-5 16,-5 1-2-16,-1-1-2 0,1-2-2 16,1-3-3-16,-4-4-3 0,2-8-1 15,-1-3-3-15,2-4-2 0,-4-6-1 0,2 1-2 16,2-6 0-16,3-4-1 0,-2-13 1 16,6-10 0-16,-6-10 1 0,0-3 1 15,1-8 1-15,-1-4 0 0,4 12 0 16,5 3 1-16,-1 8-1 0,4 10 1 15,-6 9-1-15,2 1 1 0,-2 7-1 16,2 7 1-16,-1 3-1 0,11 3 1 16,-1 9 0-16,5 9 0 0,0 6 0 15,-2 8 0-15,-6-5 1 0,-2 0-1 0,2 2 1 16,-4 2-1-16,0-6 0 0,4 5 0 16,0-6-1-16,0 7 0 0,-1-1 0 15,1-4 0-15,-4-3 1 0,-1-6-5 16,0-6-16-16,-4-6-23 0,-5-8-31 15,1-2-101-15,2-9-45 0,-6-3 11 16,4-12-142-16,-4-3-92 0</inkml:trace>
  <inkml:trace contextRef="#ctx0" brushRef="#br0" timeOffset="6094.826">12635 5582 452 0,'20'10'216'15,"3"2"-94"-15,6 1 53 0,-2-5-63 16,-1-3-47-16,1-5-15 0,7 0-4 15,-4-8-5-15,10-2-11 0,-2 2-12 16,6 1-8-16,-1-5-3 0,2 6-2 0,-5-3-2 16,1-1 2-16,-6-1-4 0,1 2-11 15,-5-1-19-15,2 4-15 0,-8 2-150 16,2-1 81-16,-10 3-123 0,-1-1-496 16</inkml:trace>
  <inkml:trace contextRef="#ctx0" brushRef="#br0" timeOffset="6320.609">13453 5184 569 0,'16'40'221'0,"8"12"-112"0,-3-7 75 16,4 14-90-16,-9-12-49 0,4 14-11 15,-9 0-1-15,-2 0-1 0,-4 13-10 16,5-5-12-16,-4-3-6 0,1 3 1 15,5-7-3-15,-4 0-11 0,-1 4-8 16,-2-10-122-16,2-11-56 0,1-3 47 0</inkml:trace>
  <inkml:trace contextRef="#ctx0" brushRef="#br0" timeOffset="12445.237">1599 10421 238 0,'5'0'148'0,"10"0"-64"0,-2 1 26 0,-6-1-23 15,0 0-35-15,-7-8-7 0,7 11 0 16,-7-13 9-16,0 5 1 0,-7 4-1 16,14 4-2-16,-1 20-1 0,4 6 2 15,-13-9 1-15,15 27-5 0,-4 3-3 16,-1-10-3-16,-1 13 0 0,-2 8-2 15,-1 2-5-15,-3-9-4 0,5 1-5 16,-5 3-5-16,-2-9-4 0,-1-16-5 0,-4-1-4 16,7-4-3-16,0-14-3 0,-3-9-3 15,0 3-3-15,-4-8-1 0,0-13-1 16,-3 4-1-16,-1-16 1 0,-1-13 0 16,10-1 2-16,-5-6 1 0,9-3 1 15,-2-7 1-15,7-2 1 0,5-5 0 16,-1 0 0-16,-1 2 0 0,4 3-1 15,-1 12 0-15,0 10 1 0,2 8-1 16,-3 7 1-16,5 12-1 0,-5-4 1 0,1 12 1 16,4-5-2-16,-7 5 2 0,3 3-1 15,7-1 0-15,2 5 1 0,-2 8-1 16,-2 3 0-16,7 9 1 0,-10 8 0 16,-6 5-1-16,9 0 1 0,1 7-1 15,-1 7 1-15,2-8-1 0,3 16 0 16,-2 0 0-16,0 0 0 0,-12-9-1 15,2-2 0-15,-11-11-1 0,0-10 5 16,-1-9-4-16,-4 1-12 0,5 0-33 0,-5-10 51 16,3-12-229-16,2 0 110 0,-5-7-116 15,-2-10-725-15</inkml:trace>
  <inkml:trace contextRef="#ctx0" brushRef="#br0" timeOffset="12779.769">2300 10829 133 0,'10'8'276'0,"13"-3"-114"15,-1-5 2-15,-7 7-46 0,12-7 65 16,-4 1-110-16,-5-2-1 0,2-8-6 0,0-2-16 16,-1-3-14-16,3-1-8 0,4-3-6 15,8 3-5-15,1 3-3 0,8-1-3 16,-6 3-3-16,-2 0-1 0,-5 0-3 16,-6 10-1-16,7 0-1 0,-12-10-1 15,6 6-1-15,0-1-7 0,-3 10-16 16,-4-3-22-16,-13-14 78 0,-1 11-240 15,-4 6 107-15,-9-4-61 0,4 4-779 16</inkml:trace>
  <inkml:trace contextRef="#ctx0" brushRef="#br0" timeOffset="13110.51">3278 9943 447 0,'13'0'184'0,"0"1"-55"0,-1 13 47 16,3 11-66-16,-2 8-39 0,-1 7-7 15,0 11-3-15,-2 5-13 0,-8 15-15 16,1 0-13-16,0 6-8 0,1 17-4 16,-1 1-2-16,4-5-1 0,-1 4-2 0,1-14 5 15,0-11-7-15,-1-16-13 0,-6-6 94 16,0-18-279-16,-6 2 147 0,6-11-78 16</inkml:trace>
  <inkml:trace contextRef="#ctx0" brushRef="#br0" timeOffset="31498.976">15255 7200 140 0,'0'7'148'0,"0"1"-64"16,-2-1 15-16,-5-7 6 0,2 5-42 15,7 3-2-15,0 4-2 0,-2-2 5 16,3 15 4-16,2 2-2 0,-5 4-3 0,2-2-3 16,5-1-5-16,-1 12 4 0,-6 9-4 15,-1-1-6-15,-6 11-5 0,9 1-3 16,9-12-5-16,-6 1-3 0,-15 4-6 16,17-8-5-16,5-1-4 0,-4-4-5 15,2-13-5-15,-3-5-3 0,-11-9-4 16,9-6-2-16,-6-7-2 0,1-7-1 15,-4-10 0-15,4-8 0 0,0-7 0 0,0-13 1 16,0-7 2-16,5-1 0 0,0-9 1 16,2-3-2-16,1 1-5 0,-3 6-4 15,-1-4-4-15,-1 9-2 0,12 11 0 16,2 7-1-16,3 1 4 0,5 16 4 16,0 3 6-16,-2 1 3 0,-1 8 3 15,-7 6 2-15,7 0 0 0,0 13 0 16,-2 7 1-16,2 2-1 0,3 10 1 15,-4 4 0-15,-2 1-1 0,-3 0 0 16,5 18 0-16,-3 4-1 0,-6-1-1 0,-4-3 0 16,0 7-1-16,-1-8 0 0,0-4 0 15,4-3 2-15,-2-2-2 0,-3-10-11 16,-1-2-19-16,-5-13-23 0,2 7-59 16,1 3-98-16,1-12 41 0,-4-2-125 15,-2-16-299-15</inkml:trace>
  <inkml:trace contextRef="#ctx0" brushRef="#br0" timeOffset="32181.104">16997 6917 143 0,'0'0'98'0,"2"4"-10"16,-6-8 8-16,-2-2-12 0,-4 2-10 15,1 4-4-15,-1 0 0 0,3 4-2 16,6 2-4-16,-8 15-3 0,9 4-4 16,-5 10-2-16,-6 3-4 0,-3 7-7 15,4 2-6-15,-6 12-7 0,11-9-6 16,-4 20-6-16,4-13-4 0,-5 10-4 15,0 3-2-15,7-5-3 0,-6-12-2 16,4 9-2-16,5-8 1 0,4-14-2 0,-4 2 1 16,8-9 0-16,-3-8 0 0,2-3 0 15,4-5 1-15,13 1 0 0,4 2 2 16,1-13 1-16,1 4-1 0,-2-7 1 16,-4-1-1-16,-1-3-1 0,7-10 0 15,2 2-2-15,-4 3-1 0,6-4 0 16,-9 1-1-16,-8 1 2 0,13 1-6 0,-7-4-6 15,-6 3-14-15,1 5-27 0,6 2-75 16,-11 5-65-16,-3-10 32 0,10 4-137 16,-2 2-185-16</inkml:trace>
  <inkml:trace contextRef="#ctx0" brushRef="#br0" timeOffset="32471.561">17731 7823 310 0,'35'-20'101'0,"-5"-8"-39"0,3-6 39 15,4-6-53-15,-2 9-11 0,-8-11-4 16,-3 0-3-16,-4 4-3 0,-15 8-9 16,0-11-8-16,-5 21-6 0,-5-1-2 15,-9 7-1-15,-4 8 1 0,-7 6 2 16,-2 10 0-16,-5 0 1 0,-3 3 2 16,0 7 1-16,2 8 2 0,-1 3 5 15,9 14 7-15,10 3 6 0,2-3 5 16,6 2 2-16,4 3 1 0,3-5 1 15,0-8-4-15,8 2-8 0,4-11-7 16,1-10-4-16,5-3-5 0,6-6-4 0,-9 1-2 16,7-10-10-16,3-12-11 0,-2 4-17 15,7-11-21-15,4-7-52 0,-8-16-54 16,1 3 19-16,-5-2-88 0,-9-8-146 16</inkml:trace>
  <inkml:trace contextRef="#ctx0" brushRef="#br0" timeOffset="33203.324">18070 7402 198 0,'9'4'131'16,"-3"7"-22"-16,1 3 10 0,-2 7-20 16,0-1-21-16,0 14-10 0,-3-1-8 15,1-1-10-15,4 1-11 0,-2 3-10 16,3-3-7-16,-5 2-4 0,1-8-4 16,9 8-2-16,-3-3-3 0,7-4-3 15,3-1-2-15,2 0 0 0,-11-19-2 0,4 5-1 16,-5-11-2-16,1-2-1 0,-8-2 0 15,-3-11-2-15,3-2 0 0,9-4 0 16,3-2 1-16,-2-6 0 0,1 5 2 16,-1-4 0-16,4 0 1 0,-9 0 0 15,4 4 0-15,0-6 0 0,1 3 1 16,0 3 0-16,11 7 0 0,-4-2 1 16,3 9-1-16,-3-1 1 0,2-2-1 15,-15-3 1-15,4 8 0 0,-2 4 0 0,4 2 0 16,-3 0 0-16,-1 3-1 0,6 7 0 15,-5-3 0-15,0 0-2 0,0 1-1 16,-5-1 0-16,11 4 1 0,-6-4-1 16,4-4 0-16,-1 7 1 0,1-6 0 15,6-6 0-15,-7 2 0 0,7 0-2 16,-3-5 0-16,3-8-1 0,-3-2 0 16,-2-14 0-16,-4-1-1 0,-2-5 2 15,-4 0 0-15,-5-5 1 0,1 15 1 0,-1 1 0 16,-6 4 1-16,6 20 0 0,-2-1 0 15,-3 4 1-15,-3 9 0 0,-11-4 0 16,-1 12 0-16,-2-5 0 0,1 10 0 16,2 9 0-16,4 1 1 0,4 10-1 15,4 3 0-15,-2-1 1 0,1-10 0 16,8 3 0-16,0-7 0 0,8 1 0 16,1-9 0-16,1-8-1 0,3-6-1 15,2-11-1-15,-1 0-1 0,1-13-2 0,6-7 1 16,0-12-7-16,4 2-8 0,0-15-12 15,3 2-9-15,9-4-12 0,1 0-11 16,-4-2-12-16,-1-9-3 0,-6 9-7 16,-12-11 6-16,0-2 11 0,-2 7 11 15,1 4 12-15,-1-5 12 0,-1 1 10 16,-4 3 17-16,-1 4 9 0,5 6 31 16,-7 15 17-16,-2 14 10 0,2 13 8 15,0 12 6-15,-2 9 2 0,1 13 1 0,-1 9-28 16,0 9-18-16,2 2-10 15,-6 16-7-15,1-5-6 0,1 2-5 16,-4 16-3-16,0-2-1 0,-4-8-6 0,0 2-10 16,-1 2-13-16,11-13-98 0,-3-7 55 15,2-9-81-15,3-8-335 0</inkml:trace>
  <inkml:trace contextRef="#ctx0" brushRef="#br0" timeOffset="34050.737">21299 7036 386 0,'6'-18'146'0,"1"-1"-75"0,-7-2 52 16,-12-4-60-16,4 3-28 0,-5 0-4 15,-28-3 2-15,-2 5 0 0,3 5-4 16,-7 8-7-16,-6 2-3 0,14 5 0 15,4 14 1-15,-9 4 4 0,1 4-2 16,3 8 7-16,3 2 8 0,-1 6 3 16,4 9-3-16,7 10 2 0,6 1-1 15,-4 1 5-15,13 4-8 0,0 4-7 16,1 0-6-16,11 1-2 0,0 9-6 16,3-3-5-16,0 6-4 0,7-6-2 15,-6-6-1-15,-1 9 1 0,-6-12-5 16,8-11-12-16,-5-4-12 0,-2 2-17 0,-1-31-19 15,-1-1-123-15,4 0-29 0,4-18 21 16,-4-2-139-16,10-15-77 0</inkml:trace>
  <inkml:trace contextRef="#ctx0" brushRef="#br0" timeOffset="34241.889">20757 7750 212 0,'-8'0'212'0,"-6"5"-111"15,4-5 31-15,-3 0 7 0,-2 2-68 16,-7-2-20-16,0-2 0 0,-3-5 5 16,0 0-11-16,5 7-15 0,-2-8-12 15,-1 8-10-15,0-3 0 0,6 3 3 16,0 3-17-16,0-1-28 0,6-2-21 16,-3 0-108-16,-1 0 59 0,12 6-129 0,3 1-317 15</inkml:trace>
  <inkml:trace contextRef="#ctx0" brushRef="#br0" timeOffset="34446.166">20963 7728 392 0,'18'27'255'0,"-3"3"-133"16,2 8 42-16,-14-11-34 0,0-5-81 15,7 10-17-15,-3-2-4 0,-4 0 0 16,-6-3-7-16,8-1-7 0,4 9-7 15,-9-13-5-15,-4-10 1 0,-3-4-4 16,-3-1-16-16,4-7-21 0,-8-9-24 16,13-2-116-16,1 4 58 0,-2 2-114 15,2-18-363-15</inkml:trace>
  <inkml:trace contextRef="#ctx0" brushRef="#br0" timeOffset="34603.833">21068 7675 565 0,'23'-2'184'15,"-4"2"-82"-15,-6 2 72 0,-6-1-98 16,-6-2-36-16,-1-6-8 0,0-5-1 16,-6-3-2-16,-1 2-18 0,-5-11-6 15,1-1-4-15,-1 7-4 0,4-2-14 16,14 3-12-16,-7 6-149 0,2-10 86 0,8 5-117 16,4 4-513-16</inkml:trace>
  <inkml:trace contextRef="#ctx0" brushRef="#br0" timeOffset="34838.523">21412 7076 545 0,'0'30'184'0,"7"10"-85"0,0-6 73 16,-4 1-89-16,4 3-38 0,-1 6-4 15,-1-12 4-15,0 28-1 0,2-7-11 16,3 11-9-16,-3 3-5 0,0 8-3 15,4-13-3-15,-1 10-1 0,-1-16-3 16,-4 3-3-16,0-11-3 0,1 6 3 16,-1-6-8-16,-1-8-13 0,-4-24-25 15,0-5-30-15,5-11-130 0,-12-11 64 16,7-16-127-16,-5-8-410 0</inkml:trace>
  <inkml:trace contextRef="#ctx0" brushRef="#br0" timeOffset="35055.108">21713 7168 115 0,'14'30'324'0,"-1"7"-172"0,-6-10 6 16,-1 0-40-16,-1 18 52 0,5-2-128 16,0-8-3-16,-3 15 1 0,0-5-10 15,-6-4-13-15,-4 2-9 0,6 9-3 16,6 0-2-16,-2-6-2 0,-7 3-8 15,5-2-12-15,-4-9-38 0,9-13-37 16,-13 2-56-16,-4-10-25 0,1-9-14 16,12-3-92-16,-2-3 31 0</inkml:trace>
  <inkml:trace contextRef="#ctx0" brushRef="#br0" timeOffset="35302.469">21897 7925 165 0,'22'-8'132'0,"6"-9"-32"16,7 1 3-16,1 1-18 0,5-11-21 15,-1 5-15-15,-8-6-10 0,-3 2-10 16,-1-9-10-16,-8 8-7 0,-3-4-4 15,-2 0-3-15,-13 3-2 0,4-3-2 16,1-9-1-16,-10 6-1 0,6 9 0 16,-3 9 1-16,-7-5-1 0,4 9 2 15,-7 17 1-15,-4 3 1 0,4 12 0 0,-3 5 2 16,3 0 1-16,-2 19 1 0,1-3-1 16,-4-5 0-16,1 8-1 0,1-5 0 15,1 7 1-15,0-5-2 0,6-2-1 16,9-5-3-16,-6-2-12 0,6-8-20 15,0-1-39-15,7 1-54 0,0-3 25 16,9-17-91-16,1-4-151 0</inkml:trace>
  <inkml:trace contextRef="#ctx0" brushRef="#br0" timeOffset="35684.154">22691 7621 94 0,'-31'0'103'0,"-1"7"-6"16,-3 6-1-16,6 6-4 15,-6 4-6-15,5 9-10 0,3 1-10 0,9 4-11 16,-6 1-13-16,16 1-11 0,-4-2-9 16,6-6-9-16,4 3-4 0,2-6-3 15,5-14-4-15,-2 1-1 0,11-7-2 16,8-8-2-16,-1-10 0 0,11-2-2 15,1-23-1-15,9 2 1 0,-5-22 1 16,13-6 0-16,0-5 2 0,2-3-1 16,-2-1 1-16,-1-9-1 0,-6-1 0 15,-6-9 1-15,-4 1-1 0,-4-7 1 0,-2 1 3 16,-17 12-9-16,1 15-4 0,-9 19 1 16,-2 16 1-16,-3 24 0 0,-2 8 1 15,-4 6-2-15,3 14 10 0,-4 21 4 16,-2 7 0-16,-3 17 0 0,-4 5-1 15,-4 6 0-15,3-1-1 0,0 15 0 16,0 0-43-16,2 12-70 0,2 0 51 16,0-3-83-16,2-9-281 0</inkml:trace>
  <inkml:trace contextRef="#ctx0" brushRef="#br0" timeOffset="36402.928">16474 9082 558 0,'-2'22'189'0,"9"-1"-89"16,-7 13 70-16,6-7-97 0,-4 9-30 15,-2-4-7-15,0 7-1 0,7 2-4 16,-4 4-7-16,4 9-9 0,-11-7-6 16,8-5-4-16,-4-9-1 0,-4 9 2 15,1-15-8-15,-2-2-13 0,0-2-32 16,3-10-19-16,-6-13-119 0,3 0 53 15,0-6-119-15,5-11-349 0</inkml:trace>
  <inkml:trace contextRef="#ctx0" brushRef="#br0" timeOffset="36837.168">16497 8846 63 0,'3'-8'86'0,"1"1"-15"0,-3-4-2 16,4 2 3-16,-1-4-6 0,2 11-9 15,1 2-10-15,0 0-4 0,5 9-3 16,-6 4 0-16,1-6-4 0,1 14-3 0,-1 4 4 16,5 4 5-16,-2 4 5 0,3 14 3 15,-3-5 1-15,5 5-1 0,-2 8 1 16,3 5 0-16,0-5-3 0,-1 4-4 16,4 4-4-16,-3-11-5 0,3-4-3 15,-2-1-3-15,1-12-6 0,-16-15-5 16,3 0-5-16,3-1-6 0,-8-19-3 15,7 0-3-15,-14-7-3 0,17 0-2 16,-2-9 0-16,-13-19 0 0,5-7 1 16,10 7 2-16,-8-10 0 0,0-4 1 0,-2-4 0 15,6 8 1-15,8-6 0 0,-6 11 0 16,7 8 1-16,-5 17 0 0,10 4 1 16,2 7 0-16,3 4 0 0,-3 9 1 15,5-1-1-15,1 9 1 0,-3 5-1 16,3 6 0-16,-7 2 0 0,-1 12-1 15,3 1 0-15,5 14 0 0,-8-2-1 16,2-5 1-16,5 4 0 0,-7 6 0 0,-7-18-6 16,1 3-5-16,-4-5-13 0,-10-5 112 15,1-8-295-15,-4 1 142 0,1-8-45 16,1 0-997-16</inkml:trace>
  <inkml:trace contextRef="#ctx0" brushRef="#br0" timeOffset="41373.09">18903 8806 169 0,'3'-28'140'0,"-3"8"-46"0,0 1 14 0,-1 6-6 16,-8 5-36-16,9 6 5 0,-2 2 3 15,2 2 2-15,4 16 1 0,-8 5-4 16,-1 9 1-16,2 8-3 0,-4 7-8 15,-3 8-9-15,-10-1-7 0,0 14-8 16,12 7-8-16,-5 12-7 0,1 0-6 16,8-3-7-16,3 1-3 0,-1-8-2 0,7-15-2 15,-5 0-2-15,0-4 1 0,-3-11 1 16,-2-12 2-16,3-8-26 0,-5-21-24 16,2-6 33-16,-1 0-204 0,6-15 97 15,1-3-113-15,3-4-645 0</inkml:trace>
  <inkml:trace contextRef="#ctx0" brushRef="#br0" timeOffset="41739.61">19038 9637 470 0,'22'0'154'16,"1"0"-78"-16,7 2 61 0,7-4-77 15,5-6-28-15,0-18-3 0,6 5-1 16,-6-18-1-16,-2 4-2 0,-1-18-8 15,-6 11-5-15,-9-10-3 0,-4 15-2 16,-10-6-1-16,-10 6 0 0,0 10-1 16,-4 9 0-16,-6 5-2 0,-3 9 0 15,-2 4 0-15,-4 9 0 0,-6 11 0 0,-1 6 1 16,-1 8-1-16,-5 1-1 0,2 12 1 16,3-5-1-16,6 3 1 0,-1 17-1 15,5-7 1-15,0-2 1 0,1 2-1 16,6-10 2-16,5-9 0 0,5 4 1 15,6-10-1-15,1 6 0 0,8 0-1 16,5-11-2-16,4-5-1 0,6-12-2 16,-4-8-2-16,13-5-6 0,-2-5-8 15,8-10-8-15,-12-5-8 0,4-7-11 0,-10-3-18 16,4 2-18-16,-4-2-81 0,3-1 45 16,2-2-68-16,10 10-263 0</inkml:trace>
  <inkml:trace contextRef="#ctx0" brushRef="#br0" timeOffset="42010.232">20078 8995 299 0,'-10'-23'160'0,"-3"11"-92"16,-2 5 54-16,-4 2-38 0,-6 2-23 16,0 6-24-16,0 2 19 0,5 2 3 15,-13 5-4-15,6 4-11 0,5 3-1 16,2 8-6-16,0-4 1 0,10 14-1 15,-7-7-2-15,4 8-5 0,6 9-7 16,4 3-8-16,-4-5-2 0,7 9-4 16,2 3-3-16,6-9-3 0,-11 11 0 15,6-6-1-15,0 7 0 0,8-16 0 0,-18 9-1 16,20-13-1-16,-6 4 3 0,10-13-4 16,-21 3-10-16,9-14-16 0,-5-2-21 15,0-14-29-15,2-4-115 0,-2 0 48 16,3-9-99-16,7 1-361 0</inkml:trace>
  <inkml:trace contextRef="#ctx0" brushRef="#br0" timeOffset="42184.998">19837 9572 94 0,'0'-10'110'0,"-3"-2"-20"16,-7-8 3-16,0-2 6 0,10 14-25 16,-10-11-5-16,0 11-6 0,3 5-7 15,2 1-7-15,-13-5-7 0,4 12-8 16,-4-8-8-16,1 6-5 0,-9-1-3 15,6-2-2-15,-1 13-5 0,5-6-8 16,-4 0-18-16,5 5-32 0,3-17-91 0,4 11 55 16,4 6-109-16,1-17-301 0</inkml:trace>
  <inkml:trace contextRef="#ctx0" brushRef="#br0" timeOffset="42407.142">20183 9171 624 0,'32'26'180'0,"-10"9"-93"15,-9 6 88-15,-1-6-112 0,-12 11-26 16,0-5-4-16,3 4 1 0,1 3 0 16,-8 7-10-16,8-10-11 0,-6 16-6 15,10-6-3-15,-1-7-13 0,-4-3-9 16,-8-1-12-16,9-16-27 0,-11-9-131 15,10-6 64-15,-4-13-93 0,-3-2-455 16</inkml:trace>
  <inkml:trace contextRef="#ctx0" brushRef="#br0" timeOffset="42542.12">20217 9486 232 0,'-17'-6'103'0,"-3"2"-22"15,-3-4 24-15,-1 3-37 0,-1 5-14 16,4 10-7-16,-8-2-8 0,-8 13-5 15,6-10-22-15,-6-7-117 0,-5 1 62 16,-3-4-66-16,15 3-409 0</inkml:trace>
  <inkml:trace contextRef="#ctx0" brushRef="#br0" timeOffset="43091.801">21707 8968 526 0,'16'-1'157'0,"-2"1"-60"16,-1 5 69-16,-13-2-90 0,7 10-22 16,3 6 0-16,-15-4 2 0,11 12-2 15,-6-14-12-15,2 29-10 0,8-4-6 16,-18 4-5-16,-4-2-4 0,12 0-2 15,-3-3-5-15,-2 8-2 0,0 4-3 16,5 4-2-16,6 14-4 0,3-5-10 0,1-14-11 16,-4 11-17-16,-6-16-26 0,0-11-122 15,0-7-17-15,-10-2 12 0,10-14-145 16,-6-4-24-16</inkml:trace>
  <inkml:trace contextRef="#ctx0" brushRef="#br0" timeOffset="43334.304">22011 9321 177 0,'7'5'280'0,"-11"-3"-162"0,4 3 14 0,-17-12-70 16,1-1 80-16,-8-2-121 0,3 1 2 16,-1 3 6-16,10-1 5 0,-11 0-1 15,4 7-3-15,6 7 0 0,-12-7 0 16,-10 13-2-16,6-4-1 0,-9-3-4 15,-2 1-5-15,0-2-3 0,10 3-2 16,3 4-3-16,7-5-2 0,8 13 2 0,9 0-9 16,-1 0-10-16,4-5-8 0,5-3-65 15,4-6-103-15,4-6 60 0,4-10-124 16,6 2-378-16</inkml:trace>
  <inkml:trace contextRef="#ctx0" brushRef="#br0" timeOffset="43676.135">22260 9308 257 0,'8'5'209'15,"-4"-4"-114"-15,-1 3 31 0,2-3-12 16,-10-2-53-16,3 2-15 0,-3 6-2 16,-3-2 6-16,1 10-1 0,-11 0-5 15,-2 3-10-15,1 4-6 0,4 5-8 16,-6-2-1-16,6-3-3 0,3 18-3 0,-3-10-2 15,6 2-1-15,-1-6-1 16,10 1 0-16,7-5 1 0,3 3-2 0,5-8 0 16,7 1-3-16,1 2-1 0,14-13-2 15,-2-7 0-15,9-2-2 0,1-3 1 16,8-10 0-16,-13 2 1 0,9-14 0 16,-2 2 0-16,-14-9 0 0,-8-2 0 15,-5-1-1-15,-16 0-1 0,6 4 0 16,-14 8 0-16,-6 1 0 0,0-2-8 15,-18 4-12-15,1-5-20 0,-10-3-17 0,-1 8-131 16,-9-3 63-16,-1 3-103 0,-1 7-422 16</inkml:trace>
  <inkml:trace contextRef="#ctx0" brushRef="#br0" timeOffset="44576.128">18222 11200 584 0,'15'53'213'0,"2"-4"-99"0,-3-1 71 16,2-8-98-16,-12-13-38 0,-4-4-8 16,6-3-2-16,-2-3-6 0,-8-2-7 15,16-3-11-15,-4-4-7 0,-8-8-5 16,0 0-2-16,-10-6-3 0,0-6 0 15,-3-10-1-15,-17-5 1 0,10-1 1 0,-2-10 1 16,2-4-1-16,0 2 2 0,17-9 0 16,-11 4 0-16,7-5 0 0,-6 3 0 15,16 2 0-15,4 10 1 0,3 5 0 16,0 6 0-16,12 4 1 0,5 5 1 16,1 7 0-16,11-10 0 0,-16 16 1 15,14-10 0-15,-5 5 0 0,-2 12 1 16,-2-8-1-16,4 3 0 0,-4 5-1 0,1-5 0 15,6 8 2-15,3 4 2 0,-1-7-13 16,-7 2-19-16,5-12-20 0,-13 5 124 16,1 2-288-16,-3-11 117 0,4 9-27 15,1 0-939-15</inkml:trace>
  <inkml:trace contextRef="#ctx0" brushRef="#br0" timeOffset="44753.017">19047 11113 262 0,'3'35'158'0,"4"-15"-78"16,-14 7 39-16,9 1-23 0,-2 4-42 15,-4-12-11-15,-4 7-1 0,3-7-2 16,-7 0-6-16,14-4-16 0,-10 3-7 16,16-6-12-16,-11-11-20 0,-9 3-23 15,5-5-94-15,7 0 56 0,-18-8-105 0,28 1-297 16</inkml:trace>
  <inkml:trace contextRef="#ctx0" brushRef="#br0" timeOffset="44910.149">19018 10946 182 0,'7'-24'154'0,"3"7"-34"0,5 2 8 16,-5 5-10-16,3-3-36 0,-8-4-11 16,2 4-10-16,-7 5-11 0,7 1-18 15,-1 5-9-15,-1-3-8 0,-1 0-4 0,2 5-21 16,6 0-23-16,-3-3-116 0,4-2 72 15,7 3-115-15,5 4-394 0</inkml:trace>
  <inkml:trace contextRef="#ctx0" brushRef="#br0" timeOffset="45363.308">19608 10897 288 0,'17'8'145'0,"-7"-2"-77"15,-3-6 39-15,4 13-35 0,-2 0-41 16,-9-11-9-16,-17-5 0 0,0 16 0 15,4-6-5-15,-12 1-6 0,-12 0 0 16,14-1 7-16,-4 11 6 0,-5 11 6 16,6-14 3-16,-5 10 5 0,6 2 0 15,5 4 1-15,7-14-8 0,5 8-4 16,4-3-2-16,4-14-3 0,4 2-2 16,-3-3-5-16,14-5-3 0,2-1-2 15,5-1-3-15,-1 5-2 0,20-5-2 0,-8-6-2 16,2 4 1-16,4-3-1 0,-4 0 1 15,-10 10 0-15,2-5 2 0,-4 7-1 16,-6 6 1-16,3 7 0 0,-2 5 0 16,-5 5 1-16,-3-1 0 0,1 7-1 15,-8 1 0-15,7-2 0 0,-12 10 0 16,-3-3-1-16,4 5-1 0,-11 0 0 16,-8-2-1-16,5-2-1 0,-5 3 0 15,-14-11 0-15,-6-9-1 0,8 5 0 0,-4-11 0 16,-6 3 0-16,3-8 0 0,9 0 0 15,-8-10 0-15,8-5 0 0,0-2 0 16,6-3 0-16,4-3-1 0,12-10 1 16,4-2 0-16,4-2 0 0,10-5 0 15,5-1 1-15,9-9 1 0,9 9 3 16,4-8-11-16,3-4-22 0,5-12-5 16,1 2-146-16,-6-12 80 0,3-9-121 15,4 4-471-15</inkml:trace>
  <inkml:trace contextRef="#ctx0" brushRef="#br0" timeOffset="45779.844">20152 10702 639 0,'16'26'194'0,"-1"8"-93"0,-1 4 86 16,4 4-108-16,-6 6-33 0,-4 1-4 0,1-2 3 15,2 6-1-15,-2 2-10 0,-6-11-10 16,2 6-8-16,-2 3-4 0,1-17-1 15,-9-3-2-15,5 0-2 0,-4-8-2 16,3-9-3-16,-6-3 0 0,4 0-3 16,6-6-1-16,-5-7-2 0,-3 0-1 15,7-12-1-15,-2 4 1 0,3-19-2 16,1-5-1-16,-4-9-5 0,10-8-5 16,-2-9-9-16,0 1-8 0,8-2-8 15,4 13-6-15,-2 7-5 0,0 2 4 0,4 11 4 16,0 4 13-16,-4 2 10 0,6 11 8 15,2 3 11-15,-6 6 17 0,4 0 13 16,-1 6 11-16,-1 9 5 0,1-1 5 16,6 8 4-16,-4 4-2 0,3 6-7 15,-3 3-9-15,-1 7-9 0,-2-4-7 16,3 4-5-16,-4-2-5 0,-7-13-3 0,1 6-1 16,-2 1-2-16,-6-6-1 0,0-1 2 15,-1-5-4-15,1-11-9 0,-4 3-18 16,1-9-21-16,-1-5-22 0,-1 0-136 15,-2-7 61-15,1-3-107 0,4-3-434 16</inkml:trace>
  <inkml:trace contextRef="#ctx0" brushRef="#br0" timeOffset="46031.295">21090 10558 473 0,'15'5'156'0,"-2"8"-68"0,0 4 69 15,1 1-77-15,-4 6-25 0,0 2-6 16,3 6 2-16,-13 7-1 0,7-3-16 16,0 3-13-16,3 9-7 0,3 8-3 15,-5-1-1-15,4 1 0 0,0 6-1 16,-1-7 2-16,-2-6-2 0,3-4 1 0,-7 9-1 16,8-18 0-16,-3 4-2 0,3-8-1 15,-1 2-1-15,1-13 6 0,-8-4-13 16,5-5-22-16,-3-7-29 0,3-5-138 15,0-7 86-15,-3-10-152 0,1 2-456 16</inkml:trace>
  <inkml:trace contextRef="#ctx0" brushRef="#br0" timeOffset="46183.016">21382 10997 381 0,'-17'0'185'16,"1"-5"-102"-16,-9 2 46 0,-2 3-63 15,-10-12-34-15,-3 11-14 0,-2-13-2 16,2 3-4-16,-5 6-137 0,0-4 82 16,5 3-67-16,-7 7-534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53:35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 14273 360 0,'11'-6'165'0,"-2"1"-66"0,1 1 38 16,-7-1-51-16,0-6-32 0,-1 4-2 16,0 7-1-16,-2 3 4 0,5-1 0 15,-5 10-3-15,0 1 1 0,1 2 3 16,-1 2-1-16,0 1-4 0,4 21-5 15,-1 16-7-15,-3 2-1 0,0-1-6 16,7 3-7-16,-7 6-3 0,10-18-3 16,-20 13-2-16,3 2-2 0,14-5-3 15,-4-10-3-15,-6-2-2 0,3-19-2 0,-9-4-3 16,4-17-2-16,-1-5-3 0,-3-7 0 16,-2-6-1-16,4-7 0 0,4 2-1 15,-1-11 2-15,9 3 1 0,-6-6 1 16,-3-13-1-16,16-16 1 0,-7 5 0 15,3-8 1-15,1-4-1 0,-6-6 0 16,14-6 1-16,0-2-1 0,3-7 2 16,5 11-1-16,-5 1 1 0,3 3 0 15,-3 14 0-15,-3 13 1 0,-5 4 1 0,1 18 0 16,5 23 0-16,2-6 0 0,-1-4 1 16,6 7-1-16,-5 12 0 0,7-11 0 15,-6 1 0-15,6 1-1 0,8 16 1 16,2-1 0-16,0 16 1 0,-4-9-2 15,7 26 1-15,-1 13-1 0,-6 16-1 16,-1-1 0-16,2 23 0 0,-8 5-1 16,-2 6 1-16,-3 8-1 0,-4 6 0 15,2-2 0-15,-6-5 0 0,-6-4-3 0,-2-19-1 16,-5-19-8-16,3-18 8 0,-10-6 54 16,7-23-292-16,-6-6 161 0,11-20-81 15</inkml:trace>
  <inkml:trace contextRef="#ctx0" brushRef="#br0" timeOffset="6340.276">9512 13503 280 0,'22'-13'297'15,"1"-9"-152"-15,7 7 13 0,-10-25-11 16,-10-14-86-16,0-6-30 0,-10 5-7 15,-6-14-2-15,-9 12 2 0,-4 16-3 16,-4-3-3-16,-17-8-4 0,6 12-4 16,-18 5-3-16,-1 10-1 0,-4 10-1 0,-1 15 1 15,-11 8-1-15,2 9 1 0,-3 13 0 16,-15 4 2-16,9 12 5 0,6 16 1 16,5 12 2-16,0 21 2 0,20 20-1 15,-4 28 2-15,6 5-2 0,6 14-5 16,17 6 1-16,6 9 1 0,14-22 1 15,7 9 1-15,8-15 1 0,14-7-1 16,16-19 0-16,3 3-1 0,11-19-5 16,16-4-4-16,14-2-2 0,-4-11-3 15,27-3-2-15,3-19-1 0,6-22 0 0,14-26-3 16,16-20 1-16,2-7-1 0,4-43 2 16,4-19 0-16,-2-28 0 0,-4-28 0 15,-16-26 2-15,-17-12 1 0,-22-13-1 16,-34 7 1-16,-33-26 0 0,-33 13 0 15,-2 4 1-15,-31-5-1 0,-34-6 1 16,-22 33 1-16,-18 14-1 0,-8 14-7 16,0 26-9-16,-11 21-14 0,-9 26 3 15,-11 23-195-15,-4 32 101 0,-19 4-107 0,19 38-671 16</inkml:trace>
  <inkml:trace contextRef="#ctx0" brushRef="#br0" timeOffset="7592.99">2835 14275 321 0,'0'-10'186'0,"5"7"-89"0,6 9 35 0,1 4-37 15,1-3-42-15,1-14-10 0,6 9 4 16,0-2 5-16,7-7-3 0,6 1-6 16,9-1 4-16,13 5-3 0,14-3-2 15,1-1-4-15,12 1-6 0,5 3 0 16,-2-5-2-16,-7 1-9 0,14 1-5 15,-5-4-5-15,-5 4-2 0,-3 4-3 16,-2-8-1-16,-12 9-2 0,-2-6-1 0,-2 6 1 16,-6-11-5-16,-8 3-10 0,-7-5-14 15,-13 6-25-15,-6-8-32 0,-7 2-126 16,-14 6 59-16,0 9-116 0,-7-4-394 16</inkml:trace>
  <inkml:trace contextRef="#ctx0" brushRef="#br0" timeOffset="8207.79">4269 14145 219 0,'10'1'250'0,"0"11"-94"0,-8 1 7 16,-1 1-2-16,-2 3-61 0,-1 1-24 15,-5 2-9-15,-3 2-8 0,0 8-8 0,-6 0-11 16,1 5-10-16,-12-2-7 0,0-1-7 16,0-2-5-16,4 0-4 0,-2-6-1 15,10 9-3-15,-4-1 1 0,-4-4-2 16,5-6 0-16,-1 10-1 0,2-14 0 16,4-1-1-16,3-4 1 0,7 1-3 15,-1-14-2-15,4 0-5 0,4-2-5 16,4-10-7-16,5-3-5 0,9-3-4 15,10-12-1-15,-5-2 4 0,3 0 4 0,10 2 5 16,-10-12 6-16,-5 2 7 16,2-5 5-16,6 5 4 0,-9-2 2 0,-3 0 2 15,6 1 2-15,3-4 2 0,-10-1 1 16,7 3 1-16,0-2-2 0,1 5 0 16,-13 8-2-16,2 0-1 0,-9 4 0 15,-4 3 0-15,-4-2 2 0,-19-8 2 16,-1 8 1-16,-13-5 2 0,-9-1 0 15,-10 10 0-15,7 9-2 0,-18 1-2 0,7 8-3 16,-5 1 3-16,-6 1-2 0,0-5 33 16,7-4-174-16,-2-10-81 0,22-6 94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2:11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 16217 406 0,'100'-100'86'16,"34"8"7"0,-37-57-8-1,-37-4-24-15,-48 17-16 0,-12 41-9 16,0 21 55-16,-10 21-22 0,-12 24-24 16,-11-4-20-16,-9 18-6 0,-5-3-3 15,-13 9 0-15,0 4 2 0,0 5-1 16,5 14 0-16,-7-1 0 0,2 0 0 15,3 14 1-15,3 8-1 0,-4-1-2 16,-1 14-2-16,2 17 0 0,7-1-1 16,5 13-1-16,3 0-1 0,17-2-2 15,8 12 0-15,7-10 0 0,9-7-2 0,1 7 0 16,6-9-1-16,9-6-3 0,16 10-3 16,17 1-2-16,2-17-2 0,17-3-2 15,12-11-1-15,3-7-1 0,11-10 2 16,12-17 4-16,4-8-4 0,8-3 2 15,-3-20 0-15,-7-17 1 0,-15-16-1 16,-7-14 0-16,-18-8-2 0,-2-4 5 16,-18 0-1-16,1 2 0 0,-21-2 1 15,-15 0 0-15,-12 0 5 0,-13-5-13 0,-4 12-18 16,-23 3-6-16,-14 3-143 0,-1 14 80 16,-14 8-120-16,-6 7-461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2:09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 15676 721 0,'114'-42'148'0,"-10"2"-95"15,-56-12-10 1,-23-5-27-1,-25-1 0-15,-13 16 8 0,-14 7 40 0,-23 16-22 16,0 19-16-16,-10 5-10 0,8 15-4 16,-7 9 1-16,1 3 0 0,8 9 2 15,-2-5 0-15,-7-3 0 0,2 5 1 16,6 4-4-16,-3-2-2 0,14 4 0 16,5 6-1-16,11-2-1 0,11 6 0 0,6-11 0 15,6 2 0-15,1 4-2 0,1-1-2 16,16-1-1-16,5 7-2 0,15 4-1 15,9-14-2-15,23 1-2 0,1-15 0 16,12-5-1-16,5-15-1 0,23-10-1 16,1-2 1-16,7-18-1 0,-12-8 1 15,-9-6 0-15,-22-1 1 0,-20-5 0 16,-18 0 0-16,-7 0 0 0,-13-4 4 0,-17-2-10 16,0 7-18-16,-7 1-18 0,-15 1-20 15,-1 2-40-15,-16-10-74 0,1 5 16 16,-12-2-66-16,-2 7-212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59:5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11946 4066 90 0,'12'2'91'16,"-4"-4"-12"-16,2 7 1 0,-3-3-2 16,-5-4-15-16,4-1 6 0,-2 1-7 15,-1 0-5-15,-3 2-3 0,0-3-7 0,3 1-2 16,-3 4 9-16,2-2-11 0,-2 0 1 15,0 3 1-15,-2 1-1 0,-1 2 3 16,0 6-4-16,-1-2-3 0,4 2-4 16,-3 1-3-16,3 6-4 0,-5-9-3 15,0 1-4-15,3-4-3 0,-3 5-2 16,-1-4-3-16,1 0-2 0,-5 4-1 16,1 3-2-16,1-1-2 0,-2-8 0 15,-4 1-1-15,8 0 0 0,-4-2-1 16,-2 3 0-16,4-1 0 0,-4-1 0 0,-6 6-1 15,-4-4 1-15,-5-3-1 0,0-3 0 16,-3 0 0-16,5 3 0 0,7 1-1 16,1 8 1-16,2-1-1 0,5 1 1 15,-7 1 0-15,4-2 0 0,-4-1 0 16,2-4 0-16,2 12 0 0,-1-5-1 16,-1 5 0-16,0-3 0 0,-1 0 0 15,-5-2-1-15,8-2 1 0,-7 5 0 0,0-4 0 16,2 6 1-16,-1-7 0 0,-6 9 0 15,5-4 1-15,-7 4-1 0,7-2 0 16,-7 2 0-16,6-4-1 0,-6 2 0 16,10-6 0-16,-3-4-1 0,-3 8 0 15,3-5 0-15,-4 1 0 0,-1-2 0 16,2 3 0-16,4-2 0 0,-6 7 0 16,2 0 0-16,11 7 0 0,-3-11 0 15,-6 5-1-15,7-3 1 0,-6-5 0 16,-3 1 0-16,-1-6-1 0,3 10 0 15,2-1 0-15,1 3 0 0,4-1 0 0,-6 1 0 16,4-7 0-16,-4 7 0 0,4 0 0 16,0 2 0-16,6-4-1 0,-4 4 1 15,-2-7 0-15,-4-3 0 0,6 8 0 16,-1 0 0-16,-10-7 0 0,0 2 1 16,2 7-1-16,1-2 1 0,-7-3-1 15,6 3 1-15,3 0-1 0,-5-12 0 0,0 7 0 16,0 5 1-16,5-6-2 0,-4 4 1 15,1-3 0-15,-2-2 0 0,-5-1 0 16,3 3 0-16,7 0 0 0,3 2 0 16,-3 0-1-16,7 8 1 0,-7-10 0 15,1 3 0-15,-2 2 0 0,2-5 0 16,4 5-1-16,0-5 1 0,-3 5-1 16,-4-6 1-16,0-1-1 0,-8 1 1 15,7 1-1-15,4 5 1 0,-7 3-1 16,4 0 1-16,0-2-1 0,-8-3 1 15,2-8-1-15,4 3 1 0,-6-8-1 0,3 2 0 16,12 0 0-16,-3 13 1 0,5-7-1 16,-1 0 0-16,1 3 1 0,-11-1-1 15,6-2 0-15,-2-1 1 0,-2-6-1 16,-3 6 1-16,3-4-1 0,2-1 0 16,-3 6 0-16,-1 1 1 0,8-2-1 15,2 4 0-15,-4-2 0 0,-5-1 0 0,6 2 0 16,-5-3 0-16,-3 1 1 0,8 2-1 15,1 4 0-15,-4-4 1 0,-1 5-1 16,-2 0 0-16,1-2 1 0,4-3-1 16,0 0 0-16,-2 4 0 0,-1-4 0 15,3 3 0-15,-7-6 0 0,0 3 1 16,12-5-1-16,-8 1 0 0,-2 3 0 16,3 4 0-16,-2-3 1 0,-1 4-1 15,3-3 0-15,3 1 0 0,-3-5 1 16,3 1-1-16,-1 7 0 0,0-1 1 0,2 1-1 15,0 1 0-15,-4 4 0 0,6-8 1 16,4 7-1-16,-1-3 0 0,-3-1 1 16,-1-5-1-16,-3 2 0 0,-2 0 1 15,0-2-1-15,5 2 0 0,1-1 0 16,-4 3 1-16,3-1-1 0,0-3 0 16,1 3 0-16,1 4 0 0,0 5 0 15,1-5 1-15,2 3-1 0,-4-2 0 0,1 2 1 16,3-5-1-16,-5 9 0 0,0-8 0 15,7 4 1-15,-7 1-1 0,-4-5 0 16,2 3 0-16,2 1 0 0,-3-10 0 16,1 3 0-16,4-4 0 0,-4-6 0 15,4 10 1-15,-1-4-1 0,-1 1 0 16,2 5 0-16,5 0 0 0,-4-5 1 16,4 10-1-16,3 2 0 0,-2-2 0 15,-6-9 0-15,3 10 0 0,-7-11 0 16,-5-4 0-16,-1 3 1 0,4 2-1 0,1 4 0 15,3-1 0-15,3 4 1 0,5-3-1 16,-6-1 0-16,0-1 0 0,3-1 0 16,-2-1 0-16,-8-2 0 0,5 4 0 15,8-4 0-15,-5 12 0 0,-1-1 0 16,0 2 0-16,6-12 1 0,-3 5-1 16,-7-5 0-16,6 9 0 0,-1-4 0 0,-2 1 0 15,1 0 0-15,1 7 0 0,-4-3 0 16,-1 2 0-16,0-6 0 0,-6 5 0 15,-4-10 0-15,12 3 0 0,0 7 1 16,-5 3-1-16,7 3 0 0,-6-4 0 16,4 4 0-16,-5-4 0 0,0-8 0 15,-3 2 0-15,-1-2 0 0,1 2 0 16,-1 3 0-16,6-2 0 0,-2 4 0 16,2 3 0-16,-9-8 0 0,-2-2 0 0,6 2 0 15,1-2 0-15,-3 0 0 0,8 5 0 16,-1-2 1-16,5 2-1 0,-1 5 0 15,6 2 0-15,-4 1 0 0,6 1 1 16,-8-4-1-16,-3-12 0 0,2 11 0 16,-5-9 0-16,-5 12 0 0,7-1 1 15,3 6-1-15,-5-10 1 0,0 6 0 16,1-11 0-16,4 6-1 0,-5-2 1 16,3 9 0-16,1-5-1 0,2 5 0 0,-6-7 1 15,0 4-1-15,7-9 1 0,-2 9 0 16,-5-3 0-16,6-1 0 0,-1-3 0 15,-3-5 0-15,-2 5-1 0,7-3 1 16,-4 6-1-16,7 1 1 0,-7 2-1 16,-3-5 0-16,0-3 1 0,0-3-1 15,-2 0 0-15,7 0 0 0,0 0 1 16,5 7-1-16,-5-7 1 0,-5 8-1 0,13-8 0 16,-9 9 1-16,2-4-1 0,-1 2 1 15,2-2-1-15,1 0 0 0,10-5 1 16,-11 0-1-16,5 12 1 0,-1-7-1 15,3-2 0-15,-1 4 1 0,9 5-1 16,-9-2 0-16,2 1 1 0,3-4-1 16,-6 2 0-16,1-9 0 0,-5-5 0 15,7 11 1-15,2 10-1 0,-4-11 0 16,1-5 0-16,2 8 0 0,-2-3 1 16,-1-5-1-16,0 7 0 0,-3 1 0 0,-1 1 0 15,-3-11 0-15,6 1 0 0,-4 1 0 16,2 3 0-16,0-1 0 0,3 5 0 15,-6 4 1-15,6-2-1 0,4-3 0 16,0 3 0-16,-4 3 0 0,0 1 0 16,1 0 0-16,-4 3 1 0,-2-8-1 15,2 2 0-15,0-3 0 0,0-9 0 16,-4 9 1-16,4-2-1 0,-5 2 0 16,4-1 0-16,4 3 0 0,0-1 1 0,4-3-1 15,-2 2 0-15,-4-5 0 0,4 11 0 16,0-6 0-16,-1 6 1 0,-1-11-1 15,7 5 0-15,-2-5 0 0,-1-6 0 16,1 6 1-16,-3 12-1 0,0-3 0 16,0-4 0-16,-3 1 0 0,0 3 0 15,1 0 0-15,-3-4 0 0,7 6 1 16,-2-2-1-16,0-5 0 0,1-7 0 16,4 12 0-16,2-7 0 0,-4 3 0 0,-1 4 1 15,8-2-1-15,-5-4 0 0,2-2 0 16,-2 9 0-16,5-5 1 0,0-1-1 15,1-4 0-15,3 3 0 0,4-8 0 16,-1 3 0-16,-2 2 0 0,1-2 0 16,1-2 0-16,-4-3 0 0,2 4 0 15,4-4 0-15,4 6 0 0,-3-9-1 16,4 8 1-16,1-8-1 0,-4 3 1 16,3-8 0-16,3 8 0 0,4-10-1 0,-6 1 1 15,0 1 0-15,7-5 0 0,-10 11 0 16,1-13 0-16,6 5-1 0,-1 3 1 15,-4 1-1-15,9-9 1 0,-5 13-1 16,6-13 1-16,-2 14-1 0,1-9 1 16,-6 0 0-16,3-2 0 0,2 9 0 15,-1-19 0-15,-2 19 0 0,9-26-1 16,-6 28 1-16,-5-14 0 0,-2-5 0 16,13-4-1-16,-6 13 1 0,5-18-1 0,-4 14 1 15,0-6 0-15,-1 2-1 0,0 1 1 16,6-1-1-16,-4-1 0 0,8 5 1 15,-1-1-1-15,-2-11 0 0,-7 10 0 16,8-9 0-16,-9 6 0 0,0-5 1 16,-3 3 0-16,2-8-1 0,-10 2 1 15,12 1 0-15,-4-3 0 0,-1-4 0 16,5 4-1-16,3-1 1 0,-7 1 0 16,6-2-1-16,-3 0 1 0,-2 7 0 0,-1-8-1 15,4 4 1-15,-5 1 0 0,-1-2 0 16,1-3-1-16,-7 4 1 0,2-7-1 15,-2 2 1-15,3 4-1 0,-3-3 1 16,2-2 0-16,0 5-1 0,1-5 1 16,-4-2 0-16,1 3 0 0,6 4-1 15,-7-3 1-15,-3-4-1 0,-2-3 0 16,7 5 0-16,-7 3 1 0,-2-9-1 16,1 1 0-16,4 3 1 0,-6 0-1 0,1-10 1 15,-5 11 0-15,4-1-1 0,9 4 1 16,-8 3 0-16,0-11 0 0,4 1 0 15,-2 2 0-15,-4-4 0 0,-7-8 0 16,2 10-1-16,4 0 1 0,9 3 0 16,-6 2 0-16,-7-1 0 0,3-1-1 15,4-3 1-15,-7-2 0 0,6 4-1 16,-6-2 1-16,-5-1 0 0,5 5 0 16,2-8 0-16,-5-4 0 0,-4 6 0 0,9 7 0 15,-9-5 0-15,7 10 0 0,7 8 0 16,-9-6 0-16,9 1 0 0,-7-3 0 15,-7 0 0-15,4-7 0 0,9 6 0 16,-12 1-1-16,4 1 1 0,2-1 0 16,-2-5 0-16,-1-5 0 0,6-3 0 15,-14 8 0-15,11-7 0 0,-7 7 0 0,-2-2 0 16,11 2 0-16,0-7 0 0,-9 1 0 16,12 5 0-16,-7 0 0 0,4 2 0 15,0-1 0-15,-6 5 0 0,-1 2 1 16,7-5-1-16,-2 1 0 0,0 3 0 15,-3 1 0-15,-2-12 0 0,6 10 0 16,3-3 0-16,2 3 1 0,-11-6-1 16,-6 6 0-16,16-3 0 0,-4 0 1 15,6 4-1-15,-4 1 0 0,-1 8 0 0,10-5 0 16,-9 1 0-16,4-4 0 0,6 1 1 16,-6-1-1-16,6 3 0 0,-13-3 0 15,5-6 0-15,4 8 0 0,1 1 1 16,1 0-1-16,-2-1 0 0,-9 5 0 15,8-8 0-15,1-1 0 0,-4-8 0 16,-4 1 1-16,8 2-1 0,-4 7 0 16,6-7 0-16,-1 6 0 0,2 6 0 15,-4-7 0-15,2 3 0 0,-1-8 0 0,-1 7 0 16,-3-7 0-16,-2 0 0 0,4-2 0 16,0 2 0-16,0 0 0 0,-1-2 0 15,6 4 0-15,0-2 0 0,-2 0 0 16,0 5 0-16,0 0 0 0,-4-5 0 15,4-6 0-15,-1 6 0 0,-1 0 0 16,6 5 0-16,-1-3 0 0,-3 16 0 16,0-4 0-16,3-6 0 0,-8-3 0 15,-1 0 0-15,1 11 0 0,1-12 0 16,-1-1 1-16,-1 9-1 0,2-6 0 0,1 8 0 16,-2-1 0-16,2-6 0 0,-5-2 0 15,3-6-1-15,0-4 1 0,-2 10 1 16,4-5-1-16,-1 12 0 0,3-5 0 15,-3 1 1-15,1-3-1 0,-2 1 0 16,0 1 0-16,2 5 1 0,1-4-1 16,-6 4 0-16,4-4 0 0,-1-1 0 15,0 4 0-15,6-2 1 0,-6-3-1 0,0 6 0 16,5-1 0-16,1-2 0 0,-9-3 0 16,8 3 0-16,-2 2 0 0,-3 1 1 15,4-4-1-15,4 6 0 0,-3-1 1 16,3 2-1-16,4 3 1 0,-2-3 0 15,-1 10 0-15,-8-5-1 0,1 0 1 16,1 2 0-16,6 8-1 0,-4-7 0 16,5 2 1-16,-3-6-1 0,1 4 1 15,-5 2-1-15,2-3 0 0,4-2 1 0,2 0-1 16,-1 3 0-16,-1-3 0 0,-2 2 0 16,-4 4 0-16,-1 1 1 0,4-2-1 15,3-3 0-15,2 6 0 0,-2-1 0 16,4-7 0-16,-8 6 0 0,4 1 0 15,-3 0 0-15,3-7 0 0,-3 5 1 16,3-5-1-16,-1-2 0 0,2-1 0 16,-5 1 0-16,2 0 0 0,0 2 0 15,-2-3-1-15,3 1 1 0,0 1 0 0,-1-4 0 16,3-2 0-16,-2 2-1 0,1-3 1 16,-6 1 0-16,4 5 0 0,3-3 0 15,-3 4 0-15,1-9 0 0,7 0 0 16,2-2 0-16,-7 4 0 0,5-9 0 15,0 8-1-15,-8-4 1 0,-4-2-1 16,4 2 1-16,-4-6 0 0,4 4-1 16,-4 2 1-16,11-1 0 0,2 1 0 15,-6 0 0-15,-1-7 1 0,2 6-1 16,-6 1 0-16,0-4 0 0,-1-1 0 0,-2 4 0 16,1 1 0-16,5-7 0 0,-6 8 0 15,10 4 0-15,-4-2 0 0,-1-2 0 16,-2-1 0-16,0 6 0 0,3-4 0 15,1 4 0-15,-3-3 0 0,-2-7 0 16,4 2 0-16,-6 2 0 0,4-6 0 16,-2 8 0-16,6-1 1 0,3-1-1 15,-4-1 0-15,-1-4-1 0,2 3 1 0,-2 1 0 16,-3-4 0-16,0-2 0 0,2 5 0 16,-4-9 0-16,-1 4 0 0,2 9 0 15,1-1 0-15,-2-8 0 0,0 7 0 16,-1-1 0-16,5-9-1 0,-4-4 1 15,-1 7 0-15,4-2 0 0,-2 2-1 16,1 0 1-16,-7 0 0 0,7-7 0 16,-6 2 0-16,6 5-1 0,0 5 1 15,0-3 0-15,-4-2 0 0,1 5 0 0,0-7 0 16,-6 4 0-16,3 3 0 0,2-1 0 16,-2-2 0-16,2 5 1 0,1-7-1 15,-4 3 0-15,-3-1 0 0,4-1 0 16,2 6 0-16,-2 4 1 0,-4-11-1 15,0 7 0-15,0 0 0 0,7-2 0 16,-14-5 0-16,7 0 0 0,5 6 0 16,-5 1 0-16,8-6 0 0,-1 3 0 15,-4-1 0-15,7 2 0 0,-10 0 0 0,4 8 0 16,-4-5 0-16,1-1 0 0,-1-2 0 16,2-7 0-16,-2-1 0 0,3 8 0 15,1-5 0-15,6 3 0 0,-7 4 0 16,4-4 0-16,-2 2 0 0,-5 0 0 15,8 2 0-15,-5-6 0 0,7 6 0 16,-1 4 0-16,4-4 0 0,-13-5 0 16,12 11 1-16,-12-13-1 0,12 7-1 0,-4-2 1 15,-3 6 0-15,3-3 1 0,1 6-1 16,-3-6 0-16,-2 4 0 0,-1-9 0 16,4 4 0-16,-2 8 1 0,6-2-1 15,-7 0 0-15,2-1 0 0,1 1 0 16,0-4 0-16,5-3 0 0,-9-6 0 15,4 7 0-15,6-1 0 0,-3 3 0 16,-2 1 0-16,-6-2 0 0,5-1 0 16,-1-2-1-16,-1-6 1 0,-3 8 0 0,11 0 0 15,-6 1 1-15,7 4-1 0,-6-4 0 16,-1 2 0-16,-1-3 0 0,3-1 0 16,2-1 0-16,-1-3 0 0,0 4 0 15,0-6 0-15,-3 7 0 0,-4-7 0 16,7 5 0-16,-3 2 0 0,3 1 0 15,4 3 0-15,2 3 0 0,-2-6 0 16,-1 2 1-16,-1-2-1 0,-6 4 0 16,8-4 0-16,-1 6 0 0,4-6 0 0,-4-1 0 15,1-4 0-15,-6 2 0 0,0-4 0 16,1 18 0-16,2-11 0 0,3 7 0 16,-6-2 0-16,6-6 0 0,-4 5 0 15,5 1 0-15,-7-8 0 0,5-5 0 16,-1 6 0-16,3 8 0 0,-5-1 0 15,-1-6 1-15,1 11-1 0,5 2 0 16,-10-7 0-16,6 2 0 0,8-1 0 16,-16-1 1-16,4-6-1 0,-7-1 0 0,10-1 0 15,-4 8 0-15,-4-4 0 0,3 2 0 16,5 3 0-16,0-3 0 0,-6 3-1 16,14 1 1-16,-8-2 0 0,3 0 1 15,1-6-1-15,4 5 0 0,-11-9 0 16,4 3 0-16,5-1 0 0,2 4 0 15,-1 1 0-15,6-2 0 0,-8 2 0 16,0-2 0-16,-15 12 0 0,22-25 0 16,-9 17 0-16,1-6 0 0,-1 1 0 0,0 5 0 15,4-4 0-15,-2-1 0 0,0 6 0 16,-6-5 0-16,2 4 0 0,-2-2 0 16,1-2 0-16,0-1 0 0,0-1 0 15,0 3 0-15,3 2 0 0,-1-2 0 16,0 2 0-16,-1 3 0 0,6-3 0 15,-7-4 0-15,0 6 0 0,-2-4 0 16,4 2 0-16,-4 1 0 0,-1-2 1 16,1 1-1-16,4 9 0 0,2-11 0 0,-1 2 0 15,4 3 0-15,-6 4 0 0,4-8 0 16,-8 0 0-16,5-2-1 0,-6 1 1 16,3-4 0-16,-4 6 0 0,10 1 0 15,-5-4 0-15,0 7 0 0,-3-3 0 16,9 1 0-16,-7 12 0 0,-1-17 0 15,7 1 1-15,-1 7-1 0,-4-7 0 16,0 4 0-16,1 0 0 0,-4 1 0 0,5 4 0 16,4 2 0-16,3-10 0 0,-3 2 0 15,1 3 0-15,-3-2 0 0,-6 3 0 16,0-2 0-16,-1 1 0 0,10 3 1 16,-7-5-1-16,8-1-1 0,-3 1 2 15,-1-3-1-15,-3 2 0 0,4 6 0 16,-6-1 0-16,-3 3 0 0,4-2 0 15,4 2 0-15,1 0 1 0,-2 0-1 16,2 0 1-16,2 0-1 0,-5 5 0 16,1-1 0-16,2-6 1 0,-3 4-1 0,1-2 0 15,-3 0 0-15,-3-2 0 0,0 2 0 16,8 0 0-16,-4 2 0 0,3-2 0 16,-1 5 0-16,-1 1 0 0,-4 3 0 15,4-6 0-15,1-1 0 0,-1 4 1 16,1-1-1-16,-1-5 0 0,-5 5 0 15,9 0 0-15,-9-6 1 0,11 9-1 16,-3 1 0-16,1 2 1 0,-6-2-1 16,0 1 0-16,3-9 0 0,4 13 1 0,-2-14-2 15,0 11 1-15,-2-9 0 0,6 6 0 16,-4-16 0-16,3 21 0 0,-3-19 0 16,0 14 0-16,-2-5 0 0,8 12 0 15,-5-21 0-15,-1 12 0 0,-1-14 0 16,2 10 0-16,-9 3 0 0,6-19 0 15,1 4 0-15,6 10 0 0,-2-1 0 16,4 9 0-16,3-3 0 0,-7-17 0 16,-4 17 0-16,4-6 0 0,-6 1 0 0,3 6 0 15,2-12 0-15,-1 1 0 0,-2-2-1 16,3 5 1-16,-2-4 0 0,-2 2 0 16,2 1 0-16,0-2-1 0,3-2 1 15,-4 1 0-15,-1-9 0 0,-4 8 0 16,-3-5-1-16,13-1 2 0,-4 9-1 15,-2-1 0-15,2-1 0 0,-2-1 0 16,1-5 0-16,-4-3 0 0,5 7 0 16,3-4 0-16,-3-1 0 0,-5 6 0 0,10-1 0 15,-3-4 0-15,-7 5 0 0,4-6 0 16,-8 0 0-16,8 9 0 0,-1-6 0 16,4 7 0-16,1-7 0 0,1 3 0 15,-9-1 0-15,1 1 0 0,8 1 0 16,-4 1 0-16,-2 1 0 0,5 1 0 15,-4 1 1-15,-6 1-1 0,2-5 0 16,2 6 0-16,1 0 0 0,-3-5 1 16,0-3-1-16,4 1 0 0,-3 2 0 0,4 5 0 15,2-3 0-15,0-2 0 0,-5 12 0 16,3-2 0-16,-5-10 0 0,-2 5 0 16,-5-5 0-16,7 8 0 0,0-1 0 15,0-4 0-15,1-1 1 0,2 8-2 16,4-7 1-16,-7 2 0 0,-4 0 0 15,4-5 0-15,-3 0 0 0,0 8 1 0,-1-6-1 16,3 8 0-16,-4-5 0 0,0 2 0 16,7 8 0-16,-4-7 0 0,-1 2 0 15,6 2 0-15,5-1 0 0,-11 0 0 16,1-5 0-16,-3-1 0 0,9 5 0 16,-6-3 0-16,2 3 0 0,-8-3 0 15,8 3 0-15,-2-2 0 0,4 4 0 16,6 3 0-16,-3-2 0 0,4 5 0 15,-6-4 0-15,-5-1 1 0,3 5-1 16,-1-1 0-16,3-5 1 0,2 0-1 0,3 6 0 16,-3-8 0-16,2 2 0 0,-7 1 0 15,4 5 0-15,4-1 0 0,-5 1 1 16,2 1-1-16,2-3 0 0,-2 3 0 16,-5-9 0-16,9 2 0 0,-6-2 0 15,0 3 0-15,1-10 1 0,-1 4-1 16,-5 10 0-16,4 11 0 0,0-16 0 15,3 11 0-15,0-11 0 0,-2 13 0 0,-4-14 0 16,7 3 0-16,-1 4 0 0,0 9 0 16,-1-4 0-16,-1 2 0 0,1-5 0 15,-9-1 0-15,3-2 0 0,0-6 0 16,2 3 0-16,-3-4 0 0,-4-2 1 16,4 7-1-16,0-3 0 0,-1 1 0 15,4-1 0-15,0-1 0 0,1 6 0 16,-1-4 0-16,1-1 0 0,11 5 0 15,-9-4 0-15,7 4 0 0,-5-4 0 0,2 1 0 16,0 9 0-16,-4-10 0 0,6-1 0 16,-1 8 0-16,-1-3 0 0,-9-1 0 15,6-2 0-15,-1 6 0 0,0-3 0 16,1 1 0-16,4 5 0 0,-3-1 0 16,-2-4 0-16,1 1 0 0,1-3 0 15,5-2 0-15,-3 4 0 0,-1 1 0 16,-2-1 0-16,4 0 0 0,-3-4 0 15,0-4 0-15,-3 6 0 0,3-1 0 0,-2-1 0 16,-3 2 0-16,0-2 0 0,9 8 0 16,-7-7 0-16,1 1 0 0,2 1 0 15,0-4 1-15,-5 11-1 0,3-4 0 16,2-7 0-16,-5 10 0 0,7-16 0 16,-2 12 0-16,-1-8-1 0,-3 6 2 15,-1-4-2-15,4 12 1 0,-4-13 1 16,3 8-2-16,-1 3 1 0,-2 1 0 15,-2-11 0-15,4 2 0 0,-9 2 0 16,7 1 0-16,-6-1 0 0,-4-4 0 0,3 6 0 16,0-6 0-16,-3 2 0 0,7 3 0 15,-2-3 0-15,-3 2 0 0,1 3 0 16,0-1 0-16,7-1 0 0,-1 0 0 16,-4 1 0-16,6 1 0 0,8 1 0 15,-7-2 0-15,3 6 0 0,0-3 0 16,-2-4 0-16,-3 0 0 0,-3-1 0 15,-4-4 0-15,4-1 0 0,-1 8 0 0,0 2 0 16,2 0 0-16,2 1 0 0,-5 4 0 16,0-7 0-16,5 3-1 0,-7 2 1 15,2-1 0-15,-1-6 0 0,-1-3 0 16,0 2 0-16,-3-1 0 0,-3 1 0 16,5 8 0-16,-4-3 0 0,5-7 0 15,2 15 0-15,0-7 0 0,-8-3-1 16,10 4 1-16,-11-3 0 0,1-11 0 15,-4 4 0-15,7-4 0 0,-8 8-1 16,0 2 1-16,-1 4 0 0,8-4 0 0,-4 5 0 16,3-7 0-16,-5-1 0 0,2 3 0 15,-1 5 0-15,-1-5 0 0,-3 7 0 16,6-4-1-16,-1-3 1 0,-1 10 0 16,1-1 0-16,-2-4-1 0,-3 5 1 15,-2 6-1-15,-1-14 1 0,-2 2 0 16,0 1 0-16,1 0 0 0,8-5 0 15,-4 6 0-15,3 6 0 0,0-2 0 0,6-3 0 16,-11 6 0-16,10-4 0 0,-11-2 0 16,1 4 0-16,-1 1 0 0,10-7 0 15,-11 2 0-15,4-7 0 0,0 5 0 16,0-2 1-16,0 4-1 0,5-4 0 16,-2 4 1-16,4 3-1 0,-4-5 0 15,2-5 1-15,4 5-1 0,-3-8 0 16,4 3 1-16,0 0-1 0,0 0 0 15,7-3 0-15,-7 6 0 0,-2-3 1 16,9 5-1-16,-9 0 0 0,4 6 0 0,3-10 0 16,-8-1-1-16,6 2 1 0,-1-4 0 15,-1-3 0-15,4 9 0 0,-6-1 0 16,2-3 0-16,1-1 1 0,-4-1-1 16,9-6 0-16,-9 1 0 0,4 5 0 15,5 7 0-15,-1 0 0 0,1 1 0 16,-5-8 0-16,1 0 0 0,2-6 0 15,-5 8 0-15,5 0 0 0,-5-2 0 0,2 6 0 16,5 1-1-16,-9-7 1 0,-5-4 0 16,2 1 0-16,-3 5-1 0,9-10 1 15,-9 11-1-15,0-2 1 0,3 1 0 16,-4 3-1-16,-2 2 1 0,-3-6-1 16,1-1 1-16,-7 2-1 0,3 3 1 15,0 2-1-15,1-3 0 0,-3 0 1 0,-1 3 0 16,0-5 0-16,-2 5 0 0,-3-2 0 15,7 6 0-15,0-4 0 0,-1 5 0 16,4-3 0-16,-5-2 1 0,5-5-1 16,2 3 0-16,-11-1 0 0,6 3 0 15,3 0 0-15,-7 0 0 0,0-3 0 16,11-4 0-16,-6 2 0 0,0 5 0 16,0-6 0-16,-1-1 1 0,-4-5-1 15,4 11 0-15,-2-4-1 0,7-2 2 0,4 6-1 16,-3 2 0-16,2-6 0 0,0 0 0 15,-3 9 0-15,3-4 1 0,2-3-1 16,-7 1 0-16,0 2 0 0,15 0 0 16,-14 3 0-16,1-3 1 0,-1 4-1 15,1-1 0-15,6-4 1 0,6-6-1 16,-6 9 0-16,-1-11 0 0,3 11 0 16,0-2-1-16,3 9 1 0,-5-11 0 15,1 7 0-15,1 0 0 0,1-1 0 0,1-1 0 16,-5 4 0-16,1-2 0 0,3-3 0 15,-2-1 0-15,-4-2 0 0,-5-4 0 16,3 1 0-16,-1-6 0 0,-1 4 0 16,1-4 0-16,5 7 0 0,-1-4 0 15,1 7 0-15,-2-5 0 0,1 10 0 16,1 3 0-16,-9-2 0 0,1-6 0 16,2-4 0-16,1 4-1 0,-1 4 1 15,-2-2 0-15,2-1 0 0,1-1 0 16,-4 2 0-16,-1-2 0 0,3 5 0 0,1-5 0 15,-1 2 0-15,4-2 0 0,-4-2 0 16,-2-3 0-16,-5 4 0 0,2-6 0 16,-3 4 0-16,3 1 0 0,0 1 0 15,1-4 0-15,1-2 0 0,4 9 0 16,3-7 0-16,1 10 0 0,0-5 0 16,0 0 0-16,0 0 0 0,-7-5 0 15,4 4 1-15,6-4-1 0,-6 6 0 16,2-9 0-16,0 8 0 0,-3 0 0 0,-6 0 1 15,12-3-2-15,-5 8 2 0,-2-5-1 16,5 0 0-16,-4 7 0 0,6 0 0 16,-4 1 0-16,4-1 1 0,-2-2-1 15,3 2 0-15,-1-11 0 0,-2 4 0 16,3 0 0-16,-1 0 0 0,-2-1 1 16,6 1-1-16,-1 2 0 0,-2-4 0 15,6-3 1-15,-4 7-1 0,-2-2 0 0,5-7 0 16,-1 1 0-16,3-1 1 0,0 7-1 15,0-7 0-15,0 9 0 0,10 0 0 16,-10-4 0-16,2-16 0 0,3 10 1 16,2-12-1-16,3 18 1 0,3-1-1 15,-3-6 0-15,7 9 0 0,-6-5 1 16,-1-5-1-16,4 1 1 0,-1 2-1 16,4 7 0-16,0-7 1 0,-4 1-1 15,-1-3 0-15,3 4 0 0,-5-3 0 0,-4 2 1 16,3 1-1-16,-1-2 2 0,-1-5-1 15,0 1 1-15,8 4 0 0,5 0 0 16,0-1 0-16,-4 6 0 0,6-4-1 16,-10 3 0-16,3-1 0 0,2-4 0 15,3 11-1-15,-2-3 0 0,7-5 1 16,4 0 0-16,-4-3 0 0,3-3 0 16,-5-4 0-16,4 1 1 0,-2 1 0 15,2-2-1-15,-10-3 1 0,10-1 0 16,-7 6-1-16,3-7 0 0,-1 7-1 0,8-12 1 15,-10 8-1-15,7-1 1 0,-2-2-1 16,3 1 0-16,-1-1 1 0,0-1 0 16,-6-4-1-16,4 5 1 0,-3-4 0 15,2-2 0-15,-1-1-1 0,10 7 1 16,-1-7-1-16,-5 7 1 0,0-6-1 16,-2-1 0-16,-7 2 0 0,4-3 1 15,5 2-1-15,4 5 0 0,3-4 0 0,-4 1 1 16,-3-6-1-16,3 2 0 0,-2 1 0 15,-1-6 1-15,0 0-1 0,-1 4 0 16,1-2 0-16,-3-3 0 0,2-1 0 16,-1 0 0-16,-1-3 0 0,-6-2 0 15,1 0 0-15,1 6 0 0,-5-6 0 16,0 0 0-16,-5-2 0 0,15 2 0 16,0 0 0-16,13 7 0 0,3 1 1 15,4 4-1-15,-12-4 0 0,7 0 0 0,-15 1 0 16,5-4 0-16,-6-5 0 0,4 0 0 15,-6 8 0-15,0-3 0 0,-2 3 0 16,5 6 0-16,-7-3-1 0,-4-6 1 16,-1-3 0-16,2-2 0 0,-5-5-1 15,-2-2 1-15,6 10-1 0,-2-1 1 16,-6-9-1-16,6 5 0 0,1 2 1 16,-4 0 0-16,-3 0-1 0,6 0 1 15,-7 5 0-15,-2 0-1 0,2-10 1 0,-3-2-1 16,1 2 1-16,-6 2-1 0,1-12 1 15,2 10 0-15,0-2-1 0,2 7 1 16,-2-9 0-16,0 9-1 0,-2-12 1 16,-3-1 0-16,5 0 0 0,-6 4 0 15,-1 1 0-15,4 6 0 0,-1 5 0 16,3 11 0-16,1-3 0 0,-5-4 0 16,1 6 0-16,1-8-1 0,0-2 1 0,-4 2 0 15,-3-13 0-15,0 1-1 0,0 7 1 16,-2-5-1-16,2 8 1 0,0-3 0 15,0 0 0-15,3 2 0 0,-1 3 0 16,1 2 0-16,-1-1 0 0,-2-1 0 16,0-8 1-16,0 4-1 0,0-1 0 15,0-5 0-15,1 7 0 0,1 4 0 16,1 4 1-16,-3-8-1 0,0 0 0 16,2 6 0-16,-2-5 0 0,3-3 1 0,4 5-1 15,0 2 0-15,1-1 0 0,0-1 0 16,-1 4 0-16,3 4 0 0,3-1 0 15,-6-9 0-15,3 2 0 0,0 0 0 16,-2-5 0-16,1-5 1 0,-3 3-1 16,4 4 0-16,0-2 0 0,0 1 0 15,5 2 0-15,-5 2 0 0,0-5 0 16,2 5 0-16,-2 2 0 0,0-5 0 16,-2-4 0-16,1 7 0 0,-3-5 0 0,8 0 0 15,-8 1 0-15,4-2 1 0,5-5-1 16,-5 0 0-16,2 2 0 0,3 4 0 15,0 2 0-15,-2 6 1 0,2-1-1 16,-3-2 0-16,5 1 0 0,-4 1 1 16,0-4-1-16,1 1 0 0,-1 1 0 15,-1-4 0-15,-2 6 0 0,6-2 0 16,-1 6 0-16,2-7 0 0,0 6 1 16,1-9-1-16,-1 3 0 0,-1-10 0 0,1 11 0 15,5 5 1-15,-5-6-1 0,1 9 0 16,-1-5 1-16,-1 6-1 0,1-3 0 15,5-6 0-15,-4-8 0 0,5 8 0 16,-4-5 0-16,6 1 1 0,-3 4-1 16,4 7 0-16,1 1 0 0,1 1 1 15,-4-8-1-15,-3 7 1 0,-2-6-1 16,-1-7 0-16,-5 5 1 0,-1-3-1 0,3-1 0 16,-1 9 0-16,6 0 1 0,-10 2-1 15,8 3 0-15,2-5 0 0,2 3 0 16,3-5 1-16,-5 4-1 0,-4 1 0 15,3 6 1-15,-1-9-1 0,2 8 0 16,-1-5 1-16,6 7-1 0,5-6 0 16,-5 1 1-16,3 3-1 0,-5 2 0 15,-4-13 1-15,4 13-1 0,4-2 0 16,0-1 1-16,-4 1-1 0,0 2 0 16,1 0 0-16,2 2 1 0,-4-2-1 0,5 0 0 15,0-4 0-15,1 8 1 0,-3-6-1 16,2 2 0-16,-2 0 0 0,-2-2 1 15,4 2-1-15,-4 0 0 0,1-3 0 16,-1 3 0-16,4-2 0 0,-4 4 0 16,4-2 0-16,-2 0 1 0,3 3-1 15,-3-6 0-15,5 3 0 0,-1 0 0 16,-4-3 0-16,-3-2 1 0,3-2-1 16,-2 0 0-16,4 2 0 0,6 3 0 0,-1-3 0 15,-5 2 0-15,-1-4-1 0,1 1 1 16,-10-6 0-16,1 4 0 0,4 1 0 15,3-6 0-15,0 4-1 0,3-1 1 16,-3-5 0-16,4 2 0 0,-9-2-1 16,3-4 1-16,0-1 0 0,6 10-1 15,6 0 1-15,0 2 0 0,-2-7 0 16,-1-4 0-16,-7 6 0 0,-5 6 0 16,7-11 0-16,-4 10 0 0,6 3 0 0,-3-4 0 15,1-1 0-15,0-8 0 0,-4-2 0 16,-1-5 0-16,0-4 0 0,-2 3-1 15,5-1 1-15,-2 5 0 0,0-3 0 16,7 10 0-16,-6-5 0 0,-4 0 0 16,7 0 0-16,-4 5 0 0,0 0 0 15,-1-4 0-15,1-2 0 0,-6-6 0 16,1-3 0-16,2 6 0 0,1-1 0 16,-3 4 0-16,5 7-1 0,-1-1 1 0,-10-3 0 15,4-9-1-15,-1 5 1 0,-3-3 0 16,-2 2-1-16,5-9 1 0,-10 10 0 15,12-6 0-15,-7 3-1 0,6-4 1 16,-1 6 0-16,2-7 0 0,-5 3-1 16,4 6 1-16,-2-10-1 0,-4-4 1 15,-5 4-1-15,0 2 1 0,5-8-1 16,0 6 1-16,-9 4-1 0,1 4 1 16,5-9-1-16,-4 12 1 0,5-7 0 0,-9 2-1 15,4-4 1-15,0 13-1 0,-3-9 1 16,0 5-1-16,4-2 0 0,-5 2 1 15,3-5-1-15,-2 5 1 0,-5-7-1 16,0 4 1-16,-2-3 0 0,2 6 0 16,2-6 0-16,1 11 0 0,-3 1 0 15,-2-6 0-15,-1 2 0 0,-7 3 0 16,5-4-1-16,-9 3 1 0,4-4 0 16,-1 0-1-16,7 1 1 0,-4-1-1 0,-6-3 1 15,-2-11-1-15,-3 1 0 0,-8-1 0 16,1-6 1-16,9 5-1 0,3 10 0 15,3-3 1-15,6-4-1 0,3 12 1 16,-7-7 1-16,-2-3-1 0,4 3 0 16,-5 9 0-16,0-4 2 0,7-3-1 15,-1 12 1-15,-3-4 0 0,-1 4 0 16,0-6 1-16,-2-9-1 0,4 1 0 0,13-5-1 16,-22-4 1-16,9-3-1 0,-1 11 0 15,-1-6 0-15,-1-6-1 0,5 10 1 16,1-8 0-16,5 4-1 0,-16-7 0 15,4 7 0-15,3-4 0 0,-2 9 1 16,1-4-1-16,15 16 0 0,5-3 1 16,-9 0-1-16,-8-10 0 0,-1 0 0 15,0 3 1-15,-6-11-1 0,2 8 0 0,4-4 0 16,10 12 0-16,-9-9 1 0,4 4-1 16,-2-7 0-16,1 8 1 0,-4-3-1 15,8 8 0-15,-12-13 0 0,5 9 0 16,-1-3 0-16,-2-6 0 0,-5-1 0 15,6 3 0-15,1 4 1 0,-1 1-1 16,3 5 0-16,-3-3 0 0,-3-1 0 16,1-1 2-16,6 7-1 0,-15-15 1 15,8 8 0-15,5 0 0 0,-3 1 0 0,-3-10 0 16,9 11-1-16,-3-3 0 0,4-4-1 16,-4 0 1-16,2 6-1 0,4 1 0 15,-3 5 1-15,4-2-1 0,3 10 1 16,-11-16-1-16,0 1 0 0,8 2 0 15,-7-2 1-15,2-6-2 0,3 9-1 16,-3-4 0-16,-2 1 1 0,1-3 0 16,2 8 0-16,-9-8-1 0,8 5 4 15,1 0 1-15,-1 15-1 0,-5-20 0 0,5 13-1 16,0-3 1-16,-3-1 0 0,3 4-1 16,3 7-1-16,5-2 0 0,0 0 1 15,-3-1-1-15,-5-2 0 0,0 0-1 16,0-12-1-16,0 7 1 0,12 0-1 15,-6-2 0-15,1 4 1 0,-9-4-1 16,1-3 2-16,0 2 0 0,5 4 1 16,6 6-1-16,-2-2 0 0,-6 3 0 15,6 1 0-15,-11 1 0 0,1-4 0 0,2-3 0 16,-12-6 1-16,5-4-1 0,0-6 0 16,-3 6 1-16,4 0-1 0,7 12 1 15,2 0 0-15,-9 4-1 0,2-1 1 16,3-1-1-16,-1 3 0 0,0-7 1 15,4 2-1-15,-9-4 0 0,-6-11 1 16,6-1-1-16,0 4 1 0,-6-8-1 16,9 8 2-16,-1 4-2 0,2 2 1 15,-9-10-9-15,7 9-13 0,0-8 19 0,-12-5 38 16,-3-7-294-16,6 9 157 0,-2-8-67 16</inkml:trace>
  <inkml:trace contextRef="#ctx0" brushRef="#br0" timeOffset="66549.649">12854 5605 135 0,'7'-1'106'0,"-4"1"-17"16,2-2 9-16,-3 2-8 0,3-3-16 0,-4 1-6 15,3 2-3-15,-1 0-6 0,-3 0-7 16,0-5-7-16,0 5-7 0,0-2-4 16,0-4-3-16,0-1-2 0,0 5-3 15,-2-4-3-15,1 4-4 0,-3-3-4 16,-4 3-1-16,-4 4-3 0,2 0-3 15,-3 1-3-15,-4 0-1 0,2 2 0 16,2 5-1-16,1 2 0 0,-3 1 1 16,8 1 1-16,7 6 1 0,-3 0 2 15,3 0 2-15,3 2 2 0,-3 4 2 16,7-4 1-16,3-3 1 0,0 7-2 0,4-12 0 16,6-13-3-16,-5 4-2 0,10 2-2 15,3-7-3-15,6-8 0 0,-6-2-2 16,4 1-1-16,-11-4 0 0,-4-7-1 15,3-5 0-15,-1 5-1 0,-4-2-2 16,1 7 0-16,4 2 1 0,-20-6 0 16,0-1 1-16,-5 7-1 0,-3-4 1 15,0 0 1-15,-7 2 0 0,3 2-1 16,-1-2 1-16,1 3 0 0,-3 4 0 0,-4-1 1 16,6-2-1-16,-7 4 0 0,-3 5 1 15,4 2 0-15,3 2 0 0,-3 5 1 16,1 6-1-16,4 2 1 0,-2 2 0 15,-1-2 0-15,2 0 1 0,2 5-1 16,2 2 1-16,8-2-1 0,3 3 1 16,5 4 0-16,7-5 0 0,0-1 0 15,4 1 0-15,-1 3-1 0,-3-11 1 16,3 1-1-16,-2-10-1 0,2 1-1 0,9-4 0 16,-2-4-2-16,-6-4 0 0,-2-9-2 15,-1-9 1-15,-3 4-2 0,7-2 1 16,1 2 1-16,9 0-1 0,-10 4 2 15,-1-4-1-15,-7 1 1 0,-9-1-1 16,-9 0 2-16,6 7-1 0,-12-4 1 16,-3 4-1-16,-4 1 2 0,0 0-1 15,-3 6 1-15,2 4 0 0,3-3 0 16,-5 8 1-16,-2-1-1 0,0 5 2 0,0 6-1 16,4 0 1-16,1 7 0 0,4-3-1 15,3 3 1-15,3-2 1 0,0 3-1 16,9 5 1-16,-2-6 1 0,5 7 0 15,2 0 1-15,4-5 1 0,6 4 0 16,0-7 1-16,3-6 1 0,3-5 2 16,1 1-1-16,1-1-1 0,5-16-1 15,-4-2-3-15,3 0-1 0,-7-4-3 16,-4-7-2-16,-5-11-1 0,-1 3 1 0,6-1-1 16,-6 0 1-16,6 7 0 0,-1 3 1 15,3 1 0-15,-15 4 1 0,-2 4-1 16,-4 1-4-16,-1 5-9 0,-13 5-16 15,-2 0-166-15,-4 5 97 0,-6 0-118 16,-2 6-596-16</inkml:trace>
  <inkml:trace contextRef="#ctx0" brushRef="#br0" timeOffset="67881.168">8997 8696 400 0,'13'2'115'0,"1"8"-37"0,-6-15 48 0,-3 10-75 16,-3-10-8-16,-4-2-3 0,0 0-1 16,-8 7-4-16,0 0-8 0,-1 0-4 15,-9-5-3-15,1 5-1 0,3 12 0 16,-11 1 0-16,5-4-1 0,5 4-1 15,-4 7-1-15,-6-7 0 0,13 1 2 16,-6 13-1-16,0-1 1 0,10-2 1 16,10 2 1-16,-3 6-1 0,13-17 0 0,-8 2-1 15,9-2-2-15,3-7-2 0,11-1-2 16,0-9-2-16,3 7-2 0,6-10-2 16,1-1-2-16,-2-1-1 0,1-6 0 15,3-1 0-15,-2-8-1 0,-2 9 0 16,-9-4 1-16,-6 9-1 0,-16-17 0 15,4 8-1-15,-6 4-1 0,-3 13 0 16,-7-15-1-16,-5 10 1 0,-7-7-1 16,4 9 1-16,-11-2 0 0,1 5 0 0,8-9 1 15,-4 9 0-15,3-3 1 0,1 6-1 16,-2 7 2-16,-3 2-1 0,8 2 1 16,0-1 1-16,4-6 0 0,3 13 1 15,5-4 2-15,3 3 3 0,2 1 2 16,2-7 0-16,3-4 1 0,2-3 0 15,6 4 0-15,4-10-2 0,9 2-3 16,1-4-1-16,12 4-2 0,2 0-2 16,-2-4-1-16,-6 0-1 0,-3-8-2 0,-8-3 1 15,-3-7-2-15,-4 5 0 0,-2-4 0 16,-1 4-1-16,-4 2 0 0,-3-4 0 16,-5 4 0-16,0 1 0 0,-5-10 0 15,2-1 0-15,-7 8 0 0,6 3-1 16,-2-3 1-16,-4 7-2 0,3 8 0 15,-3-2 0-15,7 2 0 0,-7 4 0 16,-11-4 1-16,0 6 0 0,6 1 2 16,-14-5 0-16,8 3 1 0,9 6 1 0,5 6 0 15,-8 6 1-15,7-1 0 0,-2 5 0 16,3 6 1-16,-1-11-1 0,8-2 1 16,1 7 0-16,3 0 0 0,-1-7 0 15,4 0 0-15,-1-4 0 0,1-4-1 16,6-5 1-16,-3-1-2 0,7-6-1 15,0-6 0-15,3 1-2 0,-3-9-1 16,8-2-1-16,-10-16 1 0,0 4 0 16,3-6 0-16,-3 7 1 0,-1-1 1 0,-8 10 1 15,1-9 2-15,-7 5-2 0,-3-3-10 16,-1 8-17-16,-6-1-7 0,-1 10-167 16,2 8 89-16,-1-5-118 0,-3 3-563 15</inkml:trace>
  <inkml:trace contextRef="#ctx0" brushRef="#br0" timeOffset="69032.302">7252 12060 215 0,'11'-13'98'15,"1"-5"-15"-15,-2 1 20 0,2 4-30 16,-1-1-10-16,-7 3-2 0,-6 2-1 16,2 2-7-16,-5 1-8 0,-2 1-6 15,-6 5-5-15,3 0-3 0,-2 10-3 16,1-2-3-16,-3 12-3 0,1 2 0 15,1 0-4-15,-10 3-2 0,1 1-2 16,6 1-3-16,0 7-1 0,3 1-1 0,7 5-1 16,-8-12 0-16,2-1 1 0,6-12 3 15,7-3 3-15,-2 1 2 0,0-1 0 16,17-4 1-16,-2 7-2 0,7-15 0 16,-2 5-4-16,3-16-3 0,-3 9-3 15,10-6-3-15,-10-2-2 0,-11-11-1 16,-3 0-1-16,1-6 0 0,-2-1 0 15,-10-1-1-15,3 4 1 0,2 3 0 16,7 2 0-16,1 9 1 0,-3 2-1 0,-5 3 1 16,-1 6 1-16,-4-7-1 0,-7 9 1 15,-5-2-1-15,1-4 1 0,7 1 0 16,-6 6 0-16,0-1 0 0,-2 3 0 16,-4-2 1-16,-4 7 0 0,1 5 0 15,4 0 1-15,-3 12 1 0,6-5-1 16,4 3 1-16,-1 0-1 0,3-2 1 15,4-9-1-15,0-1 0 0,7-5 0 16,0 4-1-16,7-5-1 0,10-2 1 0,6-2-1 16,4 4-1-16,8-7 1 0,-2 7 0 15,4-9 0-15,-12-5-1 0,9 7 0 16,-18-5 0-16,8-3-2 0,-11 3 0 16,7-2-1-16,-6-1 0 0,-4 1-1 15,-5-6 0-15,6-1 0 0,-4 3 1 16,-12-6 0-16,2 4 0 0,-12-1 1 15,0 1 0-15,-7-1 2 0,5 14-1 16,-6-1 1-16,3 2-1 0,3 6 1 0,0 5-1 16,-3-4 0-16,8-1-1 0,1-7 0 15,-1 0 0-15,-1 0 1 0,4 0 1 16,3 0 0-16,-3-7 1 0,9 7 0 16,0 5 1-16,10-3-8 0,-10-7-17 15,14 3-8-15,-8 1-155 0,8-6 88 16,-8-7-117-16,-6 1-527 0</inkml:trace>
  <inkml:trace contextRef="#ctx0" brushRef="#br0" timeOffset="70534.309">14521 11913 286 0,'32'-33'235'15,"-17"18"-100"1,-15 15 15 0,-10 12-34-1,-25-4-39-15,-1 19-31 0,-2 4-13 16,5 11-5-16,9-8-3 0,2 7-2 0,6 0-5 15,1-6-3-15,3-4-1 0,5-7 1 16,7-6-2-16,5-4 0 0,2-1-2 16,15-6 0-16,4-1-1 0,8-6-3 15,-2 0-1-15,11-13-2 0,-4 8 0 16,9-3-2-16,-6-6 0 0,-5-6-1 16,-14 0 0-16,-3-7-1 0,-12-3 1 15,6 4-1-15,-1 0 0 0,-9 5 0 16,-4-4 0-16,-4 3 0 0,-4-3 0 0,-4 5 0 15,-10-2 0-15,6 9 0 0,-1 6 0 16,-3 2 1-16,-7 5-1 0,4 0 1 16,-7 7 0-16,1 4-1 0,8 8 1 15,-1-4 0-15,5 5 1 0,7 7-1 16,0-6 0-16,-3-7 1 0,3 6 0 16,1-7 1-16,9 6 1 0,-1 1 1 15,-1-2 2-15,7 0 1 0,8-3 1 16,1-3 0-16,2-5 0 0,4 1-2 0,-3-11-1 15,0-1-3-15,0 3 0 0,3-13-2 16,1-4-1-16,1-9-1 0,0 11 0 16,-2-3 0-16,-15-3 0 0,-3 2 0 15,-2-1 0-15,-2-3 0 0,-3 1 1 16,3 8-1-16,-6 1-2 0,-2 8-1 16,-10-8-2-16,-4 8-1 0,4 6 1 15,-1-5-1-15,-10 5 0 0,11 8 3 16,0 2 1-16,4 12 3 0,-4-2 0 0,8 7 1 15,2 1 0-15,-2 4 0 0,0-5 1 16,-1 1 0-16,13-5 1 0,0 9 0 16,5-7 2-16,2-3 0 0,8-7 1 15,5-5 0-15,-5-7-1 0,-3-4-1 16,3 1-1-16,5-2-1 0,-2-10-1 16,7-1-1-16,0 1 1 0,-3-3 2 15,6-5-11-15,1 0-9 0,-2 5-25 16,8 2-156-16,3-16 93 0,-9 4-130 0,-1-3-548 15</inkml:trace>
  <inkml:trace contextRef="#ctx0" brushRef="#br0" timeOffset="71517.886">16335 8823 245 0,'13'-27'93'16,"-3"2"-11"-16,-3 7 29 0,0-2-33 15,-1 11-8-15,-6-6 0 0,0 2 0 16,0 1-2-16,-6 2-9 0,4-3-9 16,-5 6-7-16,-1 7-5 0,-2 2-2 0,-2-2-2 15,-5 6-6-15,4 8-5 0,5 6-4 16,-12 8-2-16,0 6-4 0,5 6-1 15,1 10-3-15,-9-10-1 0,4 4 0 16,9 2 0-16,-10-7 1 0,10-6 1 16,10 7 1-16,4 5 1 0,16-4 2 15,6-6 1-15,-7-2 0 0,14-3 0 16,2-16 0-16,-8-9-2 0,-7-5-3 16,4-14-2-16,-4-6-3 0,0-7-2 15,0-16-2-15,3-9-2 0,-4-5 1 0,-8-1 0 16,-1 1 0-16,-8 19 0 0,6-4 0 15,-8 3 1-15,0 4-1 0,-5 0 1 16,-3-3-1-16,-2 11 0 0,3 5 0 16,-3 7 0-16,-3 15 0 0,-4-5-1 15,-6 10 1-15,-6 4 0 0,4-3 0 16,3 16 0-16,-6 0 1 0,8 3-1 16,-2-4 1-16,-1 6 0 0,3-2 0 0,3-3 0 15,2 3 0-15,5 2 0 0,3 3 1 16,7-5 0-16,4-2 0 0,-1 4 1 15,4-2 0-15,6 0 0 0,-3-3 0 16,2-2 1-16,1 0 0 0,1-10-1 16,-3-10 0-16,-2-3-1 0,11 3 0 15,-4-4-1-15,1-21-2 0,5-5 1 16,-2 4-2-16,3-10 1 0,-8-5 0 16,-3 14 0-16,3 5 1 0,-3-3-1 0,-6 3 1 15,-9 11 1-15,6-1-2 0,-3-5 1 16,-16 2 0-16,1 10 0 0,-5 4-1 15,1 2 1-15,-6-9-1 0,10 8 1 16,-7 13 1-16,6 2-1 0,-1-6 0 16,-5 2 0-16,0 13 0 0,-4-8 0 15,1 8-2-15,-10 3-1 0,3-1-6 16,3 1-4-16,11 18-13 0,-12-8-11 16,11 5 118-16,3-5-291 0,-4-7 139 0,16-17-32 15</inkml:trace>
  <inkml:trace contextRef="#ctx0" brushRef="#br0" timeOffset="130609.476">2049 15918 525 0,'20'-32'158'0,"-3"-3"-58"15,3 0 59-15,-4-18-101 0,-6 4-2 16,-1-11-4-16,2-7-6 0,-12 5-5 15,4 2-7-15,-3 7-6 0,-13 4-6 16,1 2-6-16,-11-1-5 0,-4 8-3 0,-7 0-1 16,-1 6 0-16,-5 6 0 0,-7 8 1 15,-9 0 0-15,-5 8 0 0,-2 12 2 16,-2 5 1-16,8 13 0 0,5 11 0 16,3 13 0-16,-2 4 0 0,2 10 0 15,4 5 0-15,5 1-2 0,1 2 1 16,16 6-1-16,3 5-1 0,13-6-1 15,7 4-1-15,7 1-6 0,18-1-4 16,10-4-7-16,7 3-3 0,10-4-2 0,8 1-1 16,15-6-2-16,5-4 3 0,17-12 4 15,5-12 2-15,0-15 3 0,-11-15 1 16,7-5 1-16,-19-5 3 0,-2-9 0 16,-9-19 1-16,-2 3 0 0,-23-7 2 15,4-5-2-15,-14-6 0 0,-4 8 0 16,-14 0-1-16,-15-6 0 0,0 8-1 15,-14-2 1-15,-16-7-1 0,-10 0 1 16,-17-8 3-16,-15-10-16 0,4 3-15 16,-6-1-18-16,-9-9 2 0,1 3 3 0,2 16-147 15,-1-7 57-15,6 3-20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2:04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 15799 136 0,'26'-16'219'15,"-6"-4"-91"-15,-4-5 3 0,4-4-49 16,0-4 61-16,-1-11-90 0,-2 1-3 15,-4 8-3-15,-3 1-6 0,0-1-6 16,-3 15-6-16,-7 0-1 0,-2-2-3 16,-5-3-4-16,-8 4-3 0,-5-1-5 15,-12-10-5-15,-8 0-3 0,-1 17-1 16,-13-5-1-16,-13-7 1 0,-8 7-2 16,-5 10 1-16,-2-1 0 0,0-3 1 0,-5 14-1 15,10 2 1-15,2 3 0 0,-17 2 0 16,10-2 0-16,7 16 0 0,-1-1 1 15,-4 1 1-15,20 5 0 0,5 8 0 16,1-6 0-16,11 14 1 0,18 11 0 16,0-4 0-16,5 11 0 0,5 5 0 15,3-8 0-15,10-2-2 0,2 17 0 16,19 2 0-16,-3-4-2 0,31 17-2 0,3-5 0 16,15-2-1-16,7-5-1 0,25 5 0 15,5-18-1-15,32 3 0 0,3-15 3 16,12-9 2-16,0-28 0 0,0-13 2 15,-21-7 0-15,-1-19 1 0,-16-13 0 16,-16-13-2-16,-10-8-3 0,-18-5 0 16,-10 1 0-16,-7-11-1 0,-18-3 0 15,-19 11-1-15,-8-2 0 0,-5-6 0 0,-18 20 0 16,-11-12-2-16,-6-5-4 16,-6 7-8-16,-8 5-11 0,-8-15-18 0,-5 16-19 15,1 11-133-15,-11-4 67 0,-4 8-97 16,10 4-440-16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05:4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13404 635 466 0,'8'15'180'0,"6"-2"-68"15,-14 0 52-15,-2-8-75 0,-3-3-20 0,-8 0-4 16,-2-2-3-16,-4-2-2 0,-9-5-11 16,-7-1-6-16,-17-10-7 0,-7-4-6 15,-11-5-5-15,8 2-2 0,-11 3-4 16,9 7 1-16,-4 2-4 0,-8 1-2 15,0 6-3-15,7-1-2 0,-6 0-3 16,3-1-2-16,3 0 0 0,-8-4-2 16,-11 5 0-16,3-6 0 0,-11-1 0 15,3 1-1-15,9 1 1 0,-3-4-1 0,12 2 1 16,1 1 0-16,7-1-1 0,2 1 1 16,8 0 0-16,2 11 0 0,15-8-1 15,5 3 1-15,8 6 0 0,4-4 1 16,9 3 0-16,8 4 2 0,6-4 0 15,0 4 0-15,15 3 2 0,5-7-1 16,2 2 1-16,4 2-1 0,8-1-1 16,3 4-1-16,3-5 0 0,13-1 0 15,-3-4-1-15,2 6 0 0,12-2 0 16,1-6-1-16,10 2-1 0,15 5 1 0,16 7-1 16,-4 4-1-16,8-4 0 0,-1 6 0 15,9 2 0-15,3-1-1 0,6-1 1 16,-5 6 0-16,3-4 0 0,-3-2 0 15,0 0 0-15,-1 1 0 0,4-1 0 16,-16-1 0-16,-12 3-1 0,-12-7 1 16,-15 2-1-16,-11-3-1 0,-7 1 1 15,-12 1-1-15,-7 4-1 0,-9-1-1 16,-13-2-1-16,-4-5 0 0,-7 1-1 0,-2 1 0 16,-13 7 0-16,-3-1 0 0,-12 2 2 15,-7-2 0-15,-11-1 1 0,-9-12 2 16,-17 7 0-16,-4-7 1 0,-18 0 1 15,-4-2 0-15,-12-8 1 0,-3 2 0 16,-1 1 0-16,8-6 0 0,-8-1 0 16,9 8-1-16,5-1 0 0,2-5 0 15,1-1 0-15,11 4 0 0,16 3 1 16,13-1-1-16,1 5 1 0,19 1 0 0,8 1 0 16,2 0 1-16,14 0 2 0,15-4 0 15,0 3 1-15,12-1-1 0,8-5 0 16,13 2 0-16,22 10-2 0,22-15-5 15,2 9-3-15,28 1-6 0,13 0-2 16,-4 0 0-16,11 0 1 0,11-7 0 16,-15 0 3-16,10-6 3 0,-9-1 4 15,-19-1 2-15,-9-3 1 0,-6 10-1 0,-18-4 0 16,-9 4 0-16,-4-6 0 0,-17 8-1 16,-11 1-1-16,-17 3-2 0,-4 2-2 15,-10 5 2-15,-15-3-1 0,-12 4 1 16,-11-1 1-16,-11-1 3 0,-11 2 4 15,-5-6 3-15,-29-5 1 0,-11 4 0 16,-19-3 2-16,-3 1 0 0,-5 1 0 16,13 2-2-16,-5 2-1 0,4 5-1 15,-15-6 0-15,4 3-1 0,4-1-2 16,7 2 0-16,11-5-1 0,-1 8 0 0,3-3 0 16,6 7 0-16,0-9-1 0,12 4 0 15,7 6 0-15,0 6 0 0,0-1 0 16,0 2-1-16,-10 2 1 0,12-2 0 15,3-5-1-15,4 0 1 0,6 4 0 16,8-4 0-16,-4-4-1 0,4 8 1 16,14-3 0-16,-9-4 0 0,4-4 1 15,7 6-1-15,-1-7 0 0,-4 1 1 0,11-1 0 16,9-2 0-16,-1 1 0 0,9-6-1 16,0 0 1-16,-5-5 0 0,5 4 0 15,7-1 0-15,-1-1-1 0,4 3 0 16,7 5 0-16,0 6 0 0,-1 3 0 15,1-4-1-15,-9 1 0 0,12 1 0 16,2 5 0-16,-12 3 0 0,5 0 0 16,-2 12-1-16,9-4 1 0,4-1 0 15,-14 6 0-15,6 2 0 0,1 0 0 0,-4 11 0 16,1-11 0-16,-4 11 0 0,5 3 0 16,4 11 1-16,-6 0-1 0,5 0 0 15,7 2 0-15,0 0 0 0,-2-15 0 16,-2 0 1-16,5 8-1 0,2-8 0 15,-8 1 1-15,3-1-1 0,3-2 1 16,3-10 0-16,2-8 0 0,-3 0 1 16,0-6 0-16,7-2 2 0,1-4-1 15,22 3 2-15,4-9-1 0,9-4 0 0,12-4 0 16,2-1-1-16,-8-6-1 0,4-6-1 16,-1 4-1-16,2 1 1 0,18 7-1 15,8-9-1-15,0 13 1 0,7 3 1 16,2 4-1-16,-16-6 1 0,-1-10-1 15,2 5 0-15,-6 5 1 0,11-8-1 16,5 0 1-16,4-2 0 0,6-2-1 16,5 9 1-16,3 3 0 0,11-4 0 0,8 4-1 15,11 4 1-15,5-3-1 0,-10-1 1 16,-5-5-1-16,4-5 1 0,-4-1-1 16,-4-3 0-16,8-4 1 0,-7 4-1 15,-9-9 1-15,-3 3-1 0,-5-3 0 16,-10-7 0-16,2 3 1 0,-2 2-1 15,-9 3 0-15,-7-8 0 0,12 20 0 16,-3-8 0-16,4 11 0 0,5-5 0 0,1 1 0 16,-18 1 0-16,-12-2-1 0,0-8 2 15,-6 5-2-15,0-14 1 0,2 9 0 16,1 2 0-16,-1 0-1 0,-6-2 1 16,-8-4-1-16,-2-6-1 0,-5 3 1 15,0 2 0-15,-13-10 0 0,-4 4 0 16,1 0 0-16,-16-4-1 0,-3-1 1 15,5 4 0-15,2 7 0 0,-2 1-1 16,-5 4 0-16,-3 4 0 0,-4-1 0 16,-4-6-1-16,-1-2 0 0,-6-12 0 0,-8-3 0 15,3-5 0-15,3-2 0 0,-18-13 0 16,-6-4 1-16,-1-3 1 0,3 2 0 16,1-2 0-16,12 7 1 0,1 0 1 15,1-2-1-15,-4 0 0 0,-5 11 0 16,0-6-2-16,-4 15 0 0,3 10-2 15,2 14-2-15,-4 8-1 0,-1 5-1 16,-6 10 0-16,-10-2 0 0,-10 12 1 16,-8 12 0-16,-21-7 2 0,-2 8 2 0,-20-6 10 15,-8-2 2-15,-19-25 47 0,-17 0-291 16,-16-8 172-16</inkml:trace>
  <inkml:trace contextRef="#ctx0" brushRef="#br0" timeOffset="10661.917">12652 1693 337 0,'11'-4'156'16,"-6"1"-47"-16,-5 3 31 0,-5-20-49 0,-1 3-26 15,-3 5-5-15,6 12-2 0,0-10-4 16,1-1-8-16,4 11-4 0,-2 6-1 16,3 3-2-16,2 9 0 0,0-3-3 15,3 19-2-15,-3 4-1 0,5 1-3 16,-8-3-1-16,3-1-4 0,-3 11-4 15,3 9-4-15,3 5-2 0,1-5-4 16,1 12-2-16,0-10-3 0,0 5-2 16,3-6-1-16,-6 8-1 0,3-17 0 15,-5 8-2-15,-4-20 1 0,-1-8-3 0,0-9-9 16,-5-3-14-16,5-15-14 0,0-2-16 16,2 2-22-16,0-1-28 0,-1-19-68 15,-1 1-39-15,4 1 22 0,-1 3-95 16,-6-5-96-16</inkml:trace>
  <inkml:trace contextRef="#ctx0" brushRef="#br0" timeOffset="12200.401">12817 2498 280 0,'14'0'179'0,"-14"4"-50"0,-2-8 17 16,2 9-36-16,-2-6-25 0,-1-6-13 16,-5 2-14-16,-4-7-6 0,7 4-6 0,-10-1-5 15,0-1-5-15,-5 2-4 0,-4 8-3 16,-6 0-1-16,3-2-4 0,-8-4-4 16,-11 4-4-16,5 4-3 0,-9-2-3 15,-2 0-2-15,12 5-2 0,9 6-1 16,-23 3-1-16,11-1-1 0,1 1-1 15,-7-3-6-15,4 3-5 0,18-1-34 16,-4 0-32-16,1-8-130 0,-4 2 68 16,14 0-143-16,3-7-401 0</inkml:trace>
  <inkml:trace contextRef="#ctx0" brushRef="#br0" timeOffset="12847.197">12782 2430 341 0,'5'-10'123'0,"12"-2"-31"15,-5 10 38-15,1-11-54 0,-5-5-17 16,-8 4 3-16,12-4 6 0,1 21-3 0,1-16-5 16,1-4-4-16,3 14 0 0,6 11-3 15,6-13-5-15,-7 8-7 0,4-9-5 16,13 9-6-16,0 7-3 0,2-13-6 16,6 3-2-16,13 5-3 0,-3 0-2 15,6 1-4-15,-1-4-2 0,2-2-2 16,1 7-2-16,-3-9-2 0,-6-1-1 15,-4 8 0-15,-1-12-4 0,-7 9-8 0,-3-9-12 16,-8 0-13-16,-3 7-14 0,-4 7-24 16,-7-9-144-16,-5 9 71 0,-6-12-91 15,-1 17-487-15</inkml:trace>
  <inkml:trace contextRef="#ctx0" brushRef="#br0" timeOffset="13367.123">13899 2308 160 0,'0'-2'135'0,"2"-5"-20"15,1 1 7-15,-1 6-4 0,-7-7-24 16,8 12-6-16,0 2-4 0,1 9-7 15,-1 6-13-15,0 5-10 0,-3 5-12 0,2 8-10 16,-2 2-8-16,-2 3-7 0,4 3-7 16,0 1-3-16,-6 2-4 0,1-2-12 15,6-6-23-15,1 2-35 0,-4-3-111 16,-7-8 62-16,10-3-130 0,1-4-352 16</inkml:trace>
  <inkml:trace contextRef="#ctx0" brushRef="#br0" timeOffset="14266.07">12424 2415 157 0,'-10'-9'102'0,"-3"6"-10"0,-7-5 1 15,-2-1-20-15,-1-1-3 0,-6-3-3 16,-6 11-3-16,3-6-5 0,-8-2-5 0,-6 1 2 15,-3-4 1-15,-4 6-11 0,-14 6-5 16,5 1-6-16,2-7-7 0,-6 15-6 16,10-6-6-16,-1 1-4 0,-2 6-4 15,2 2-1-15,16-11-3 0,-5 10-13 16,8-11-13-16,5 14-57 0,1 1-87 16,2 1 51-16,-4 3-123 0,11 2-296 15</inkml:trace>
  <inkml:trace contextRef="#ctx0" brushRef="#br0" timeOffset="14558.437">11296 2288 330 0,'12'18'194'0,"1"9"-62"0,0-4 29 15,-1-3-38-15,-7 0-42 0,3 14-12 16,1-3-4-16,-3 5-8 0,6 10-14 16,-7 5-11-16,-3 0-9 0,-1-4-6 15,-1 2-2-15,0-4-10 0,-1-8-32 16,-4 8 9-16,5-10-174 0,-4-15 96 0,1 0-130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2:37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 14464 173 0,'3'0'87'16,"2"2"-30"-16,-6-4 15 0,1-3-27 15,-4 2-9-15,1-2-2 0,-2 3 1 0,-2-3 0 16,1 0 3-16,-6 3 1 0,9 1 3 15,-14-4 1-15,7 5-2 0,-2 0-5 16,-3 0-3-16,-12-2-4 0,6 2-2 16,-6 2-5-16,-3-1-3 0,-4-2-3 15,3 1-3-15,-3 11 0 0,-3-7-1 16,-9 6-2-16,0-2 0 0,0 5-2 16,-5-1 2-16,10 3 2 0,1-2 0 15,9 14 1-15,3-3 0 0,0 2 1 0,-4-2 0 16,2-3 0-16,-4 6-1 0,4-2 0 15,5 7 0-15,5 5-1 0,0-4 1 16,3 1-2-16,4 4-1 0,3-6-1 16,2-5-1-16,6 1-1 0,-1 0-1 15,6-3-1-15,4-3 0 0,3 10-1 16,6-7 0-16,11-5 0 0,3-2-2 16,0-1 0-16,5-8 0 0,5 2-1 15,9-7-1-15,13 1-1 0,8-5 0 0,10-2 1 16,6-3-1-16,-3-7-1 0,9-3 1 15,-3-7 0-15,-14-9-1 0,12-4 0 16,-5-6-2-16,-14-5 0 0,-2 2 0 16,-5-3-1-16,-25-4 0 0,-10 9 1 15,-6-5-1-15,-18 5 0 0,1 2 1 16,-4 0-1-16,-4 0 0 0,-14 11 0 16,4-4 0-16,-15 1 0 0,-7 9-3 15,-14-6-7-15,-3-1-6 0,-11 2-8 0,6 8-12 16,1 7-22-16,1 13-50 0,2 0-52 15,0 6 30-15,-9 8-93 0,6 1-149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4:2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11839 4479 58 0,'9'7'84'0,"-1"-16"-4"15,4 16-7-15,-4 5 1 0,2-1-7 16,-3-16-6-16,-4 4-6 0,0-6-5 15,-1 0-2-15,0-8-3 0,-6 2-2 16,6-2-1-16,-7 1-2 0,8 11-4 0,-8 1-5 16,7 2-4-16,-4-1-4 0,2 1-4 15,-5-4-4-15,4 11-3 0,-4-2-2 16,-2 0-2-16,-3 2-1 0,-2 8 0 16,1-8-1-16,-4 6 1 0,-1-8 3 15,-5 12 1-15,7-11 2 0,-2 13 3 16,9-4 2-16,-3 10 2 0,5-2 1 15,0-3-2-15,12-8 0 0,-7 3 0 16,6-3-2-16,1-4-3 0,13-3-3 16,-3-3-1-16,3-2-2 0,3-7-1 0,-1 0 0 15,3-6-1-15,3 6 0 0,-2-6 1 16,-1 5-1-16,-2-6 0 0,-8-6 0 16,-3 8-1-16,1-3 0 0,-1 2-2 15,-2-14 0-15,-10 1-1 0,0 9 0 16,-2-2-2-16,-5 11 0 0,-8 3 0 15,2 0-1-15,-4 3 1 0,7-4 0 16,-5-3 0-16,-1-2 1 0,-6-3-1 0,2 14 0 16,0-1 1-16,-5 1 0 0,5 3 0 15,1 2 0-15,2 2 0 0,4 4 2 16,6 3-1-16,-3 7 1 0,-3 1 1 16,3 5 0-16,3-5-1 0,6 3 2 15,-6-4-1-15,2 0-1 0,5 2 1 16,7-5-1-16,4-6 0 0,-4-5-14 15,5-2 13-15,8 3 1 0,3-1-1 16,1-7-1-16,-13-9 1 0,14 9-2 16,-10-3 15-16,-8-5-16 0,0 1 0 0,9 0 0 15,-6 6-1-15,-3-19 0 0,0-5 0 16,0 3 0-16,-4 3 1 0,-5-7-1 16,-1 11 1-16,3-7 0 0,-5 9 1 15,-2-1-1-15,-3-4 1 0,-2 9-1 16,-6-2 1-16,3 2 0 0,-7 3 0 15,4 6 0-15,-6 0 0 0,6 5 1 16,-7 3-1-16,-2-1 1 0,1 6 0 0,-1 0 0 16,-2 1 0-16,3-1 0 0,6 14 0 15,3 8 0-15,5-7 1 0,-1 16-1 16,3-7 0-16,-7-9 0 0,4 2 1 16,9 0-1-16,6-5 1 0,-2-1 0 15,10 2 0-15,-7-9 0 0,12-10 1 16,-5-7-1-16,0-5-1 0,4 5-1 15,6-8 0-15,-7-9 0 0,1 2 0 16,1-5-1-16,1-7-4 0,-9 5-15 16,3 2-4-16,0 0-176 0,-2 5 101 0,-8 3-122 15,-1 6-606-15</inkml:trace>
  <inkml:trace contextRef="#ctx0" brushRef="#br0" timeOffset="1235.704">8067 7872 120 0,'-3'7'118'16,"-4"-2"-26"-16,4-4 7 0,-7 3 3 16,3-3-26-16,-1 6-5 0,-4-4 1 15,-3 4-4-15,2 5-4 0,0-4-8 16,-4 5-6-16,5 6-5 0,0 1-4 15,-3 0-5-15,4 0-4 0,1 0-7 0,0-7-3 16,0 2-2-16,8-1-2 0,4-1-2 16,1-1-3-16,-1-10-1 0,9 9-2 15,6-2-3-15,5-4-3 0,-2 1-2 16,8-6-1-16,-3-3-1 0,-5-14 1 16,-3-1 0-16,3-9-1 0,-8 0 1 15,0-1 0-15,-2 6-1 0,-4-1 0 16,1 6 0-16,-7-1-1 0,-2-2 0 15,4-2 0-15,-9 2 1 0,7 7-1 16,-6-8 1-16,-11 8 1 0,20 0-1 0,-18 1 1 16,-7 4 0-16,1 3 0 0,-9 5 0 15,20 10 0-15,-16-9 0 0,6 13 1 16,2 1 0-16,5 10-1 0,-7-5 1 16,6 3 1-16,6 2-1 0,1 2 1 15,4 2 0-15,3-4 0 0,1-2 1 16,5-3-1-16,0-2 0 0,4-6 1 15,4-2-1-15,1 7 1 0,5-10 1 0,-4-1 0 16,1-4 1-16,3-2-1 0,-3 0 0 16,-4-2-1-16,2-9-1 0,-1 4-1 15,-1-2-2-15,-5-7 0 0,4 14-1 16,-3-11 0-16,-14-1-1 0,5-6 1 16,0-1-1-16,-7 2 1 0,0 4 1 15,-3 2-1-15,-10-2 2 0,-7 1-1 16,2 9 0-16,-2-1 1 0,-3 1 0 15,7 5 0-15,8 6 0 0,-3 11 0 16,-4-2 1-16,2 3 0 0,0 3 0 0,5 0 0 16,3-1 0-16,2 2 1 0,10 3 0 15,2-1 0-15,4 1 4 0,9-5 2 16,-1-14-1-16,-3-4 1 0,4 5 0 16,4-1 0-16,-4-11-2 0,2 5-2 15,6-1-4-15,-1-1 0 0,-6-3-1 16,-1-12-1-16,-3-1 0 0,2 5 1 15,-8 6-3-15,3-7-9 0,4 8-14 0,-10-8-8 16,-3-1-173-16,0 4 94 0,-8-4-118 16,-9 6-598-16</inkml:trace>
  <inkml:trace contextRef="#ctx0" brushRef="#br0" timeOffset="2254.616">6138 11526 187 0,'3'-14'102'0,"4"-6"-33"15,5 2 12-15,-5 1-26 0,1 0-10 16,-5 1-6-16,4 2-4 0,-4 1-1 16,-3 0 1-16,0-1 1 0,0-1-1 15,0 3 0-15,0 6-3 0,-6-3 0 0,2 4-2 16,-6-3-3-16,4-2-3 0,-3 10-4 15,-3-2 8-15,2 2-1 0,-3 7-1 16,-2 0-1-16,-2 4 2 0,-6 4 2 16,6 4-1-16,0-2-10 0,1 6 1 15,9-3 0-15,0 5-1 0,7-7-1 16,-1 9-3-16,-4 0 1 0,8 0-1 16,-6-7-4-16,3 1-3 0,0-7-1 15,5-6-2-15,-4-3-2 0,4-5-1 16,4 0-2-16,11 2-1 0,-2-9 0 0,4 4-1 15,3-14 0-15,-3 7-1 0,-4-3 1 16,-1-2 1-16,-4-9-1 0,-6 4 2 16,0 0 0-16,-4-3 0 0,0-2 0 15,-3 3 1-15,-1 2 0 0,-1 0 0 16,-8 6 0-16,3 1 0 0,-6 1 1 16,3 11-1-16,0-4 1 0,-4 5 0 15,-2 5 1-15,1 1-1 0,-2 3 1 16,-5 2 0-16,7 3 0 0,-2 1 0 15,7 2 1-15,-6 4-1 0,7 3 1 0,6-6-1 16,0 2 1-16,3 2 0 0,3-2 0 16,-3 0 0-16,12 0-1 0,1-8 0 15,-1 1-1-15,-1-11 0 0,6 4-1 16,-3-6 0-16,-1-6-1 0,4-3 0 16,3-1-1-16,-5 0 0 0,-2-3 1 15,2-2 0-15,0-2 0 0,-3 4 1 16,3-2 0-16,2 0 0 0,-7 8 0 0,1-5 0 15,-9 6 0-15,-10-1 0 0,8 0-1 16,-5 2 1-16,-5-1-10 0,0 4-9 16,3 0-11-16,0-3-2 0,1 9-156 15,-3-11 78-15,3 7-83 0,1 0-537 16</inkml:trace>
  <inkml:trace contextRef="#ctx0" brushRef="#br0" timeOffset="3340.181">9256 11425 257 0,'14'-1'215'16,"-1"-6"-81"-16,0 2 15 0,-1-3-18 0,0-4-51 16,-9 4-19-16,4 6-9 0,-7-3-7 15,-2 5-10-15,-10 0-7 0,2-2-8 16,-6 2-5-16,-4 2-4 0,-9 0-2 15,7 14-2-15,-3-1-1 0,-1 7 2 16,-1 10 1-16,-2-4-1 0,-7-1 1 16,2-7 2-16,11 0 0 0,1-10 1 15,14 2-1-15,8 1-2 0,1-1 1 16,4-5-2-16,10 1-3 0,0-8-2 16,11-2-1-16,9-1-1 0,-4-6-1 15,0-2-1-15,5 1 0 0,-6-2 1 16,-10-5-1-16,1-3 0 0,-6 0 1 0,-4 4-1 15,-2 0 1-15,-6 3 0 0,5 6 0 16,-6 1 0-16,3-6 0 0,-10 4 0 16,2-12 0-16,-9 5 0 0,7 1 1 15,-8 6-1-15,6-4 1 0,0 12 0 16,6 5 0-16,-10-3 0 0,-4 5 0 16,0-1 1-16,0 3 1 0,-6 2 0 15,7 11 2-15,-2 5 0 0,-1-7 1 16,5 8 1-16,2 2-1 0,-2-15 1 0,12-1-1 15,0 12 0-15,7-11-2 0,0 1 0 16,6 0 0-16,11-6-2 0,-6-10-1 16,2-8 0-16,-2 1 0 0,6 1 0 15,1-6-1-15,5 3 1 0,0-2 0 16,-3 2 0-16,-2-9 0 0,-10 1-1 16,-3-3 1-16,1 2 0 0,-6 1-1 15,-1-1 1-15,4 11 0 0,0-6-6 16,4 1-7-16,-4 4-11 0,3-1 24 0,-3 3-208 15,-3-1 106-15,5-13-88 0</inkml:trace>
  <inkml:trace contextRef="#ctx0" brushRef="#br0" timeOffset="4577.513">15190 7905 171 0,'6'0'142'16,"-2"0"-65"-16,1-8 21 0,0 1-16 15,-2 2-22-15,-3-1-23 0,5-8 18 16,3 4 3-16,1-2-3 0,-4-1-2 16,-2 5-1-16,4-4 0 0,-7 0-4 15,0-1-5-15,3 5-8 0,-5-7-5 16,-1 6-7-16,-2 3-5 0,5 2-5 16,0 2-4-16,0 9-2 0,-8-8-2 0,4 4-1 15,-7 2-2-15,4 5 1 0,-8 0 0 16,3 5 0-16,-1 7 1 0,0 8 1 15,-4-7 1-15,3 2 2 0,1 4 2 16,1-3 0-16,6-6 2 0,6 1-1 16,1 4 0-16,6-10-1 0,5 0-1 15,3-2-2-15,5 0 0 0,-7-13-2 16,4 12 0-16,5-9 0 0,-4-6-1 16,0-9 0-16,3-1-1 0,-1-2 0 0,0 2-1 15,-2-7 0-15,4 1 0 16,-12 9-1-16,-2-13 0 0,-8 1-1 0,-2-11 1 15,-8 4 0-15,0 2-1 0,-1 9 0 16,-1-4 0-16,-3 14 0 0,-3-4 0 16,4 4 1-16,1 1-1 0,-1 7 1 15,8 9 0-15,-4 4 0 0,-2 7 1 16,4 0 1-16,-4 0 0 0,2 7 0 16,3-5 1-16,4 4 2 0,-4 6 4 0,7-2 2 15,7-5 2-15,0-1 0 0,-1 1 1 16,4-5 1-16,4 2-2 0,-6-6-4 15,2-1-2-15,-5-16-3 0,5 2-2 16,-7-12-2-16,6 11 0 0,3-4-1 16,6-2-1-16,-8 1 0 0,3-4-1 15,-1-11-1-15,-7-7 2 0,-5-1-1 16,-10-10 0-16,3 4 1 0,6 7 0 16,-4 9 2-16,3 5 0 0,-3 8-7 15,3 5-9-15,-3-5-11 0,-8 5-19 0,0 5-18 16,-1-4-156-16,-9 6 78 0,1 1-104 15,4-1-518-15</inkml:trace>
  <inkml:trace contextRef="#ctx0" brushRef="#br0" timeOffset="5495.733">13667 11113 216 0,'10'-7'150'16,"-5"0"-45"-16,0-4 16 0,-2 2-21 16,0 3-23-16,-1-1-10 0,0 7-6 15,-4-8-4-15,2 1-6 0,-5 4-6 16,-8-7-6-16,-2 5-6 0,-4 11-4 16,4-6-3-16,-5 0-3 0,3 5-2 0,-6 10-3 15,-4-1-2-15,0 4-1 0,1-3-1 16,4 18-1-16,4 1-3 0,2-4 0 15,1-5-3-15,10 3 0 0,-1-1-1 16,4 0 1-16,2 0 0 0,5-2 0 16,3-8-1-16,6-11 1 0,3-2-1 15,4-3-1-15,4-1-3 0,7-5 0 16,-3 4-1-16,-1-4-1 0,5-4 0 16,-6-6-1-16,0-5 0 0,-4-5 1 0,-8-3-1 15,-3 1 0-15,-7 7 0 0,0 0-1 16,-5 5 1-16,-2-4-1 0,-4 13 1 15,1-3-1-15,-5-4 1 0,-4-1 0 16,-2 8-1-16,-4 7 1 0,3 3 1 16,-3-9-1-16,1 10 1 0,3 3 0 15,-3 1 0-15,-2 11 0 0,4-9 1 0,0 11 0 16,4-2 0-16,3 7 0 0,3-9 0 16,7-3 0-16,5 0 1 0,3-1-2 15,6-8 1-15,4-6-1 0,2 2 0 16,0 3 0-16,4-12 0 0,-1 1 0 15,4-8 0-15,-4 1-1 0,4-4 1 16,-7-3 4-16,-2-10-4 0,-8 2-3 16,2 1-2-16,0 4-191 0,1-9 117 15,-9 12-118-15,2 0-703 0</inkml:trace>
  <inkml:trace contextRef="#ctx0" brushRef="#br0" timeOffset="12227.59">11189 4599 148 0,'7'4'123'0,"1"1"-63"15,0 0 11-15,-3-9-11 0,0 4-35 16,-1 0-13-16,-1-1-3 0,-1-1-1 15,-1-1-1-15,3 3 5 0,-4 0 7 16,0-2 7-16,-4 2 5 0,8 2 5 16,-4 4 7-16,-4-6 6 0,1 0-6 0,6 10 7 15,-3 0-3-15,0-1-1 0,-6-11-2 16,-1 9-2-16,0 6-3 0,1-6 4 16,-8-6-13-16,-3 6-1 0,1-2-2 15,1 8-2-15,-5-4-3 0,0 8-2 16,3-4-3-16,-7-5-3 0,-4 1-2 15,1 2-1-15,1-1-1 0,-1 7-1 16,-2-4-1-16,3 4 1 0,2 8 0 16,-9-6-1-16,-6 2-1 0,4 1-1 0,-3-2 0 15,-4 7-1-15,4 5-1 0,4-4-1 16,-3 9 0-16,-1 8 0 0,-2-12-1 16,-15-6 0-16,1 7 1 0,11-6 0 15,-3-6 1-15,-7 3 1 0,18-5-1 16,-5 15 2-16,0-3-1 0,-7-4 0 15,5 7-1-15,-12 0 0 0,11 4 0 16,-9-6-1-16,-1 2 0 0,13 5 0 0,-9-6 1 16,-4-2-1-16,6-4 0 0,5 12 1 15,-13-13 0-15,11 1 0 0,1 1-1 16,3 11 1-16,-2-7-1 0,2 2-1 16,0-3 1-16,3 3-1 0,-12-6-1 15,-1 9 0-15,3 2 1 0,-1 2-1 16,-1-2 0-16,-1 0 0 0,7-5 0 15,-4-1 0-15,12 6 0 0,7-5 0 0,1 2-1 16,-7-12 1-16,3 13-1 0,-10-9 1 16,-7-4-1-16,-2-5 1 0,-2 3-1 15,-8-3 1-15,8 7-1 0,5 13 1 16,-5 2-1-16,5 1 0 0,1-8 0 16,-8-1 0-16,4 1 1 0,5-2-1 15,-2 1 0-15,4 4 0 0,-3 4 1 16,-7-12-1-16,-4 9 1 0,2 2-1 15,3 6 1-15,-1 5-1 0,6-9 0 16,-15-1 1-16,2-3-1 0,0-6 1 0,-2 2 0 16,2-1-1-16,18 12 1 0,5 1-1 15,-8-3 1-15,10 6-1 0,-7-2 0 16,-2-1 1-16,-6-5-1 0,12 5 1 16,-6-4-1-16,6 9 0 0,-2-10 0 15,3 4 1-15,-6 3-1 0,1-2 0 16,-7-2 1-16,6 10-1 0,-7 5 1 15,10-3 0-15,-11 5 0 0,13-2-1 0,-2-6 1 16,6 7 0-16,1-17 0 0,4 19 0 16,-4 3 0-16,3-16 0 0,-10-2 0 15,-2 6 0-15,5-14 0 0,-3 7 0 16,-8 6-1-16,14 1 1 0,-1 1 0 16,0 1-1-16,0-2 1 0,10 13 0 15,0-9 0-15,-2 4 0 0,0-8 0 16,5 1 0-16,-4-13 0 0,-1 11 1 15,4-4-1-15,3 11 2 0,-2 7-1 16,2-6 0-16,-4-2 1 0,-2-1 1 0,4 1-1 16,2-12 0-16,3 10 1 0,2-1 0 15,-7-7 0-15,6 6-1 0,-1-2 1 16,-3-2 0-16,0 5 0 0,6 10 0 16,3-15 0-16,-1 11-1 0,0-3 1 15,-1 3-2-15,4-9 1 0,-2 4-1 16,-3-12 0-16,6 9 0 0,1-13 0 15,2 10-1-15,-1 2 1 0,-1-8-1 0,0 4 0 16,-3-3 0-16,0-4 0 0,-5 0 1 16,13 10-1-16,-8-5 0 0,2 1 0 15,1 1 1-15,6 2-1 0,-1-7 0 16,-1 1 0-16,-4-5 0 0,5-5 0 16,-4 0 0-16,1 4 1 0,15 1-1 15,-22 7 1-15,19-7-1 0,-6 0 1 16,13 10 0-16,-8-10 0 0,9-1 0 15,-13 2 0-15,8 1 1 0,-1-10 0 16,4 8-1-16,-3-3 1 0,0-2-1 0,3 3 1 16,4 6-1-16,-4-6 0 0,1 2 1 15,1-1-1-15,2-9 2 0,3 2-1 16,0-9 1-16,5 2 0 0,3-3-1 16,-1 5 1-16,-2-1-1 0,2 1 0 15,-4 1 0-15,7-1-1 0,-1-5 0 16,-6-10 0-16,2 1-1 0,-6 0 1 15,-4-6-1-15,6 6 0 0,3 1 0 0,6-3-1 16,5 4 1-16,5 4-1 0,-3-4 0 16,5 0 0-16,1-3-1 0,-9-2 1 15,6 1-1-15,-5-6 0 0,8 2 0 16,-6-5 0-16,12-9 1 0,-9 9-1 16,5-9 0-16,-10 4 1 0,3 3 1 15,-8-10-1-15,4 3 0 0,-4 5 1 16,0-4-1-16,-8 6 0 0,5-7 0 15,11 7-1-15,-10-2 1 0,8-3-1 16,0-1 1-16,4-1-1 0,-13 0 0 0,5 1 0 16,-2-3 1-16,4 1-1 0,-9-6 0 15,5 3 0-15,3-3 0 0,-3 1 1 16,-3 0-1-16,3 4 0 0,-2-9 0 16,-6 1 1-16,0 4 0 0,3-4-1 15,-5-3 1-15,-3 5-1 0,0 0 1 16,-7-8-1-16,3 1 0 0,5 2 1 15,-3-4-1-15,10 1 0 0,4 3-1 0,-7-3 1 16,3-8 0-16,1 3 0 0,-6 1-1 16,7-1 1-16,5 1 0 0,-4 0 0 15,3-1 1-15,0 1-1 0,-6-6 0 16,5-1 1-16,2-1-1 0,-3-5 1 16,-8 0-1-16,3-3 1 0,-8-3-1 15,0-2 1-15,4 0-1 0,-7-4 0 0,5 5 1 16,-3 5-1-16,-3-3 0 15,-4 5 1-15,3-2 0 0,-3 7-1 0,2-5 1 16,0 0 0-16,0 3-1 0,2-1 1 16,-4-8 0-16,-1 8-1 0,-2-7 1 15,-4 3-1-15,-1-3 1 0,4 1 0 16,-8-1 0-16,4 4 0 0,5-6 0 16,-3 12 0-16,10-4 1 0,-4 4-1 15,-3 10 0-15,-5-3 0 0,2-6 0 16,5 7 1-16,-1 4-1 0,-6-9 0 0,4 4 0 15,-4 4 1-15,1-4-1 0,8 6 1 16,-6 2-1-16,2 0 0 0,7 0 1 16,-14 5-1-16,9-3 0 0,3-1 0 15,3 4 0-15,5-6 0 0,-18-1 0 16,12-10 0-16,8-1 0 0,-10-1 0 16,-23-3 0-16,13-13 0 0,-13 15 0 15,19-7 0-15,-6-4 1 0,-6 12-1 0,11 7 0 16,0-1 0-16,-9 8 1 15,14-2-1-15,-1 2 0 0,-4 2 0 0,5-2 1 16,0-2-1-16,1 2 1 0,-4-5-1 16,5 3 0-16,-1-16 0 0,6 6 0 15,3-6 0-15,5 2 0 0,-6-4 0 16,-3 12 0-16,-1-9 0 0,1 15 1 16,0-11-1-16,-1 5 0 0,5 8 1 15,4-6-1-15,-1-2 1 0,-8 1-1 0,7-1 0 16,-4 1 0-16,-1 0 1 0,-2 7-1 15,3 0 0-15,-2 0 1 0,-1-2-1 16,-2 7 1-16,4-1-1 0,-2 1 0 16,-2 0-1-16,0 1 0 0,1 1 0 15,-1-4 0-15,-3 7 0 0,-3-10-1 16,0 7 2-16,11-6 0 0,-5 4 1 16,1 2-1-16,9 6 0 0,-3-4 0 15,-15 1 0-15,7-1 0 0,3 3 0 16,-3 1 0-16,-6 2 0 0,3 4 0 0,-8-1 1 15,9-1-1-15,-8 3 0 0,5-2 0 16,-2 2-1-16,2 5 1 0,-1-3 0 16,9-1 0-16,-6 3 0 0,-1-1 0 15,9 4 0-15,-7 3 0 0,0-2 0 16,-2 4 0-16,0-5 0 0,-8 1 0 16,7 5 0-16,-3-1 0 0,2 3 0 15,4 3 0-15,4 1 0 0,-4-6 0 0,0 6 0 16,1-4 0-16,-1 5 0 0,-3-2 0 15,0 2 0-15,-1 0 0 0,-2 0 0 16,2-3 0-16,-2 1 0 0,1 1-1 16,-3-9 1-16,3 20 1 0,-10-15-1 15,8 5 1-15,-8 8 0 0,0-1-1 16,-4-9 0-16,4 4 1 0,2 5-2 16,-2-7 1-16,-3 0-1 0,-2 2 0 15,0-2 1-15,1 0 0 0,4 0 0 16,-1 3 0-16,1 2 0 0,-2 2 0 15,0-2 0-15,-1 2 0 0,0-4 0 0,-3 4 0 16,3-7 0-16,1 0 0 0,2 7 0 16,4 1 0-16,-4-1 0 0,-2 0 0 15,10-7 0-15,-9 5 0 0,-1-5 0 16,-10-5 0-16,4 0 0 0,1 5 0 16,6 0 0-16,-5 5 0 0,3 2 0 15,3 1 0-15,-2 1 0 0,1-2 0 16,-1 8 0-16,-3-3 0 0,0-1 0 0,0-7 0 15,-7 4 0-15,4-3 0 0,6 9 0 16,0-8 0-16,4 11 0 0,-2-7 0 16,-5-1 0-16,8-9 0 0,-3 8 0 15,-8-1 0-15,-4 0 0 0,4 1 0 16,6 10 0-16,4-8 0 0,-14 1 0 16,9-3 0-16,3 5 0 0,-2-4 1 15,-1-2-1-15,-1 6 0 0,6 7 1 16,-2-6-1-16,3 1 0 0,2 5 1 0,-5-5-1 15,-1 7 0-15,2-9 0 0,-6 1 0 16,7-3 0-16,-4 6 0 0,1 1 0 16,2-4 0-16,1 4 0 0,3 1 0 15,0-2 0-15,-7-9 0 0,7-1 0 16,0 8 0-16,5-2 1 0,-6-8-1 16,1 5 0-16,1 2 1 0,1-15-1 15,-2 1 1-15,5 9-1 0,-7 0 0 0,6-1 0 16,-1 10 0-16,0-10 1 15,1 1-1-15,4 0 0 0,-3 0 1 0,3-4-1 16,-4 2 0-16,2-5 1 0,4 0-1 16,-1 7 1-16,2-5-1 0,5 3 0 15,-1-5 1-15,3 3-1 0,-3-4 0 16,7 1 1-16,-4-2-1 0,2-3 0 16,-8-8 0-16,5 6 1 0,-1-3-1 15,1 7 0-15,15 6 1 0,-4 2-1 16,1-10 0-16,-3 5 0 0,6-1 0 15,-8-9 1-15,2 1-1 0,1 8 0 0,5-17 0 16,-4 11 0-16,7-5 0 0,-3 2 0 16,0-3 1-16,-4-12-1 0,2 3 0 15,-6 6 0-15,-1-6 0 0,4 2 0 16,10 0 0-16,-9 7 0 0,9-1 0 16,1-4 0-16,-2 5 0 0,2-2 1 15,-1-5-1-15,-4 0 0 0,-3 0-1 0,10-5 1 16,-4 5 0-16,5 0 0 0,6 3 0 15,-3-1 0-15,-4-4 0 0,5-3-1 16,-2 5 1-16,-6-2 0 0,0-8-1 16,-7 0 1-16,-5 5-1 0,7-1 0 15,-5-8 0-15,9 3 0 0,3 2 0 16,-7-13 0-16,-2 7 0 0,15 4 1 16,-5-1-1-16,-3-3 1 0,8 2 0 0,-10 4 0 15,-7-4-1-15,6-14 1 0,-1 0 0 16,-3 6-1-16,-5 2 1 0,7-7 0 15,-12 5-1-15,0-5 0 0,5 6 0 16,-1-4 0-16,-4-6 0 0,2 2 0 16,14 8 0-16,-6-2 0 0,4 4 1 15,-1 4 0-15,-1-6 0 0,-10-2 0 16,-5-11 0-16,3-5-1 0,-7-1 1 16,-3 2-1-16,7 2-1 0,-7-2 1 0,-7-8-1 15,9-8 0-15,-4 6 0 0,2-6 1 16,-1 4-2-16,6-1 2 0,6 0-1 15,-7-10 0-15,-4 1 1 0,0-4 0 16,-3-1 0-16,-1 9 0 0,1 0 0 16,0 8 1-16,-1 10 1 0,-1-1-1 15,-5-1 0-15,-1-1 0 0,-6-5-1 16,0-7 1-16,-3 7 0 0,0-10-1 16,0 2 0-16,0-8 1 0,10 61-1 0,-25-117 1 15,15 64-1-15,0-1 0 0,-5 8 0 16,3-1 0-16,-1 10 1 0,-7-13-1 15,3 5 1-15,4-2 0 0,-11 0 0 16,-1 0 1-16,8 7-1 0,11 2 1 16,-8 1-1-16,8-1 1 0,-1 2-1 15,-16-9 1-15,-2 9-1 0,-2-11 1 16,3 7-1-16,1-2 0 0,8 7 1 16,3 3 0-16,-3 14-1 0,5 1 1 0,-2 2 0 15,1-2-1-15,1 4 1 0,-2-7-1 16,0 0 0-16,-3-10 0 0,2 3 0 15,5-5 1-15,-2 9-1 0,-4-11 0 16,1 3 0-16,1 2 1 0,0 1-1 16,-3-6 0-16,5 8 1 0,-3 0-1 15,3 5 1-15,-4-1-1 0,3-3 1 16,-1-2-1-16,2 0 1 0,-2 1-1 16,-3-8 0-16,2 6 1 0,1 1-1 0,2 0 0 15,-2 4 1-15,7 5-1 0,2-2 0 16,-4 1 1-16,2-3-1 0,-6-9 0 15,1-1 0-15,0-2 0 0,-5 3 0 16,0-8 0-16,6 8 0 0,-1 5 1 16,10 0-1-16,0-3 0 0,5 4 0 15,5-2 1-15,4 4-1 0,-11-4 0 16,-1-6 0-16,-4 1 1 0,-1 5-1 16,-7-14 1-16,-7-1-1 0,5 3 1 15,7 4 0-15,-2 9 0 0,7 5-1 0,7 6 1 16,-4-8 0-16,1-5-1 0,-1-1 1 15,-6 2-1-15,10-6 0 0,-2 13 0 16,-5-8 0-16,6-6 1 0,6 6-1 16,1-6 1-16,-6-4-1 0,-7 4 0 15,3-1 0-15,7 2 0 0,0 6 0 16,0-1 1-16,7 14-1 0,-2-6 1 16,2 0 1-16,-2 2-1 0,-2-6 1 15,-1-9 1-15,-2 6-1 0,-2-6 1 0,-3 11-1 16,5-1 0-16,4 11 1 0,3 0-1 15,-1-6-1-15,8 1 0 0,-8-10 0 16,-1-4 0-16,2 1 0 0,-7-7-2 16,4 7 0-16,-1 0 0 0,-3 3 0 15,0 4 0-15,8-2 1 0,-3-2 0 16,-1 5 0-16,4-5 2 0,-1 1-1 16,0 4 0-16,3 3 0 0,0 4 0 0,-2 2 0 15,-4-9 0-15,2 4 1 0,1 5-1 16,10-1 0-16,-1 6 0 0,8 1 0 15,-6 2-1-15,-3-3 1 0,-10-4 0 16,11-3-1-16,-6 0 1 0,-2 5 0 16,7 2 0-16,0-6 0 0,-10 3 0 15,5-5 0-15,4 1 1 0,-8 9-1 16,4-3 1-16,9 3 0 0,-4 1 0 0,0-2 0 16,2 0 0-16,0-4-1 0,-6 4 1 15,3-3-1-15,-4-3 1 0,0-1 0 16,-7 11 0-16,19-6 1 0,-10 1 0 15,-1-7 0-15,-2 3 0 0,3 1 0 16,-11 1 0-16,1-4 0 0,5 9-1 16,9-1 1-16,-1 6-1 0,6 0 0 15,2 1 0-15,0-2-1 0,-4 1 0 16,-2 0 0-16,-4 0-1 0,0-5 0 0,4-4 1 16,-7 2-1-16,5 1 0 0,-5-1 0 15,4-6 0-15,-1 1 0 0,-1 4 0 16,0-6 0-16,3 4 1 0,-5-1-1 15,-3-1 0-15,1-3 0 0,-3-4 0 16,3 4 1-16,4 0-1 0,3 2 0 16,-1 1 1-16,1-1-1 0,3 0 1 15,-10 3-1-15,-3-9 0 0,1 6 1 16,2-1-1-16,4 8 1 0,9-8-1 0,1 8 1 16,0-8-1-16,0 8 1 0,-4-3-1 15,-4-9 1-15,2 15-1 0,8-9 0 16,-6 7 0-16,-1-12 0 0,3-3 0 15,-2 2 0-15,-4-2 0 0,3 8 1 16,-4 12-1-16,2-2 0 0,2 2 0 16,3-6 0-16,-3 6 1 0,-4-2-1 15,5-12 1-15,-7 1 0 0,-3-2-1 0,0 10 1 16,16 3-1-16,-7-3 0 0,6 5 0 16,0 2 1-16,3-2-1 0,-13 3 0 15,4-9 0-15,-4-1 0 0,0-5 1 16,-2 14-1-16,4-9 1 0,-2 6-1 15,0-1 1-15,9 4-1 0,2-2 1 16,-4 1-1-16,0-1 1 0,3 5-1 16,-1 4 1-16,1 2-1 0,1 3 0 15,-4 6 1-15,5-5-1 0,0 7 0 16,-8-4 1-16,1-5-1 0,-1-4 0 0,-3 1 0 16,-11-9 1-16,4 1-1 0,-2 3 0 15,11 2 0-15,5 6 0 0,2 6 0 16,-1-3 0-16,1-1 0 0,-3 2 1 15,2-4-1-15,-5-3 0 0,3 2 0 16,0 8 0-16,-7-5 0 0,1-1 0 16,4 2 0-16,-4 3 0 0,-1-1-1 15,4 4 1-15,-4 1 0 0,-9-3 0 0,1 0 0 16,-2-3-1-16,0-2 1 0,1 2 0 16,-4-2 0-16,6 0 0 0,0 8 0 15,-3-8 0-15,-1 0 0 0,4 4 0 16,-1-11 0-16,-3 0-1 0,-4 4 1 15,17 3 1-15,-9 2-2 0,-3-2 1 16,0 12 0-16,7-7-1 0,-10-7 1 16,2 7 0-16,1-3-1 0,4 3 1 15,-7 0 0-15,9 3 0 0,-4-8 0 16,-2 5 0-16,-6-6 0 0,4 3 0 0,-2 1-1 16,4 7 1-16,-5-3-1 0,3-2 1 15,-8-2 0-15,-3 1-1 0,0-1 0 16,0 0 0-16,0 9 0 0,-2 0 0 15,2 0 0-15,0 3 0 0,0 3 0 16,-1-4 1-16,2 4-1 0,1 0 1 16,-2 1-1-16,-2-1 1 0,1-4-1 15,-3-4 1-15,1-4-1 0,1 5 0 0,-1 4 0 16,-1 1 0-16,-1 3 0 0,-6 1 0 16,4-8 0-16,-8 4 0 0,-5-1-1 15,-5 4 1-15,3-1 0 0,-1 14-1 16,-4-5 1-16,7 5 0 0,-3-7 0 15,1 10 0-15,0-10 1 0,4-1-1 16,-1 1 1-16,8 15 0 0,1-10-1 16,-11 0 1-16,1 7-1 0,-3-5 1 15,-2-4 0-15,-2 16 0 0,-1-4 0 0,-1 5 0 16,-7 0-1-16,0 7 1 0,0-10 0 16,-1 3 0-16,0-5-1 0,5 7 1 15,-8-17 0-15,-7 0 0 0,9-1 0 16,-6 4 0-16,-2-4 0 0,7 12 0 15,1 3 0-15,-1 1 0 0,9 12 1 16,0 2-1-16,2-1 0 0,4 2 0 16,-6 0 0-16,-7-6 0 0,-4 5 0 15,-3-1 0-15,-3-6 0 0,2 1 0 0,8-7 0 16,2 6 0-16,0-14 0 0,-3-3 0 16,3 4 0-16,-4 6 0 0,6 0 0 15,-11 2 0-15,9 0 1 0,-3 3-1 16,3-7 1-16,-4 6-1 0,16-2 0 15,-4 8 1-15,5-10-1 0,-1 7 1 16,1 0-1-16,0-12 1 0,-1 3-1 16,0 6 1-16,-2-12-1 0,-1 1 1 15,8 4 0-15,0-3 0 0,4-6 0 0,6-1 0 16,1 5 0-16,-3-9 0 0,10-8 0 16,-8 9 0-16,3-8 0 0,5-2 0 15,3 13 0-15,1 6 0 0,6-4 1 16,-4 11-1-16,11-5 0 0,-10-15 0 15,6 7 0-15,-1 0 0 0,-1-14 1 16,8 2-1-16,1-1 2 0,7-6-1 16,-2-1 1-16,1 1 0 0,5-1 0 0,2 0 0 15,-6-9-1-15,4-5 0 0,-2 2 1 16,6-8-2-16,-10 0 1 0,10 0-1 16,12 8 0-16,0-2 0 0,-7-1 0 15,8 1-1-15,-1-13 0 0,-12 0 0 16,11-2 0-16,4-11 1 0,1 8-1 15,6-7 0-15,4 2 0 0,-3 4 0 16,-8-8 0-16,4-9 0 0,-1 3 0 16,2 3 0-16,4-5 0 0,8 9 0 0,3-5 1 15,-1 4-1-15,-3-6 0 0,3 7 0 16,-12-12 1-16,-2 6-1 0,7 1 1 16,6 6 0-16,1 2-1 0,4 0 1 15,16 3 0-15,-7-1-1 0,3-4 0 16,-3-1 0-16,2-4 0 0,-11-4 0 15,16 2-1-15,-2-8 1 0,5-4-1 16,6 2 0-16,8-6 1 0,-11-5 0 16,2 5 0-16,-2 3 0 0,2 2 0 15,-5-2 0-15,2 4 1 0,1 3-1 0,6-2 0 16,-6 5 0-16,-2 1-1 0,1-11 0 16,-10 0 0-16,-7-16-1 0,6-7 0 15,2-6 0-15,-3-5-1 0,2-11 1 16,-5-5-1-16,-6-5 0 0,-8 0 1 15,4-7 0-15,-7 2 0 0,-7-8 0 16,-3-2 0-16,1 2 1 0,-18 0-1 16,-3 4 0-16,-4 13 1 0,-11-18-1 0,-5 1 0 15,-4-2 1-15,2-8-1 0,-6-4 1 16,-6 7-1-16,0-8 1 0,-3-7 0 16,-6 0 0-16,-13-15 0 0,-3 3 1 15,-1 0 0-15,-15-8 1 0,1-8 1 16,2 6 0-16,-7-11 0 0,-7-6 2 15,4 6 0-15,-8 4 0 0,2-6 1 16,-4-2-1-16,5 2 2 0,-13-6-2 16,-1 0 0-16,-16 1 0 0,-4 7 0 0,-6-1-2 15,18 16 1-15,-5 5 1 0,5 13 0 16,15 3-1-16,-15 0-2 0,-15 4 1 16,-3-9 1-16,95 124-1 0,-192-237 0 15,118 130-1-15,-4-8 1 0,2 13 2 16,1 0-2-16,0 0-2 0,-2 3-15 15,7 22 40-15,-4 5-6 0,-4 2-286 16,1 3 170-16</inkml:trace>
  <inkml:trace contextRef="#ctx0" brushRef="#br0" timeOffset="47936.385">2505 15412 228 0,'7'-14'116'0,"10"1"-40"0,-9 3 28 16,0-9-30-16,-1 6-24 0,-7-2-7 15,0-3-1-15,-13-2-6 0,-7 0-9 16,-2 0-9-16,-13-2-4 0,-9 7-4 16,1 3 0-16,-9 7-1 0,2 3 0 0,-5 2-1 15,4 9 0-15,-5 2 0 0,4 14-2 16,0-1 1-16,9 16-1 0,-4 13 0 16,5 14 2-16,-2-5-2 0,-1 5 1 15,5 2 0-15,13-8 1 0,1 1-2 16,11 7 1-16,10-9-1 0,5-10 0 15,0-6 0-15,11-18-1 0,4 1-1 16,20-2-2-16,12-1-1 0,7-13-1 16,11-2-2-16,12-9-1 0,3-9-1 0,17-11 0 15,-5-8-1-15,2-16 1 0,-6-16 1 16,-4 2-1-16,-26-9 2 0,-2-5 0 16,-15 5 0-16,-17-3 1 0,-9 1 1 15,-12-6-1-15,-3 8 0 0,-7 2-61 16,-8 17-75-16,-5 4 58 0,-13 12-108 15,-4 1-304-15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5:1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1933 14553 353 0,'15'3'133'0,"4"-1"-43"15,-9 6 36-15,-5-8-57 0,-5-2-23 16,-2-9-4-16,-3 4-3 0,-8-2-9 16,-2 1-6-16,1 1-4 0,-16 7-3 15,-1 0-2-15,-8 4 0 0,-6 6 0 16,-5-2 0-16,3-1-1 0,0 10-1 16,-1 1-2-16,3 15-2 0,-2-6 0 15,18 20-2-15,-1 0 0 0,-2 0-2 16,6 1 1-16,-3 5-2 0,1-6 1 15,1 2 0-15,10-7 2 0,1 3 2 16,16-4 0-16,3 1 1 0,4 3 1 16,13-10-1-16,3-6-1 0,4-7-3 0,3-11-4 15,5-4-2-15,17-9-2 0,11-8-3 16,14 9 0-16,7-13 0 0,3-11-1 16,-10-13 0-16,-5-9 1 0,-10-7 0 15,-17-14 1-15,-14-4 2 0,0-1 0 16,-8-3 1-16,-11-7 2 0,1 9 0 15,-11 9 1-15,-2 8 1 0,-14-1-12 0,-2 11-13 16,-11 3 19-16,-7 4-165 0,-4 9 86 16,-2 14-86-16,3 12-556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5:48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2076 14591 318 0,'3'-7'140'0,"0"4"-44"0,-1 3 28 16,-2-8-50-16,-5-6-21 0,2 6-4 15,3-4-6-15,-7-1-6 0,0-1-5 16,-5-1-2-16,1-5-2 0,4 0-1 16,-3 0-4-16,-5-2 4 0,-2 1 0 15,-3 1 1-15,-3-5-4 0,-4 11-2 16,-6 8-2-16,-1 6 3 0,-4 5-6 16,-2-2-3-16,-11 14-2 0,5-2 1 15,5 16-2-15,-19-2-2 0,7 4-2 0,3 11-1 16,-9 3 0-16,-3-1-2 0,14 14 0 15,-6-4 0-15,1-5 0 0,3 3-1 16,-1-6-2-16,8 1 0 0,5-2 1 16,4-6 0-16,17 1 0 0,4 3 1 15,5-11 1-15,6 3 1 0,2 1 0 0,12-6 0 16,3 3-1-16,5-2-1 16,12-11 1-16,4-2-2 0,11 0-1 0,10-13-2 15,12-9 0-15,-8-3 1 0,8-8 3 16,-7-7-4-16,13-5 0 0,-3-24 0 15,-2 1 1-15,9-11 0 0,-9-3-2 16,-20-6-1-16,-5 4 1 0,-1-1 1 16,-16 3 1-16,-6 4-1 0,-10 9 0 15,-12-4-2-15,0 13-3 0,-9 5-2 0,-7 8-5 16,-6-7-2-16,-18 19-12 0,-7 0-16 16,-7-3-9-16,-11 0-141 0,-12 4 78 15,5 4-103-15,-5-5-480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6:4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 13687 168 0,'26'-7'-113'0,"6"-3"358"0,-2-7-128 0,4 2 45 15,-14-3-77-15,7-1 53 0,-1 3-82 16,-1 1-2-16,-10-4-5 0,-6 3-3 15,-6-3-7-15,0-1-5 0,-9-2-9 16,2 2-9-16,-11 2-5 0,-1 3-4 16,-4 2-3-16,0 4 0 0,-11 4 0 15,-4 5-1-15,-5 5 1 0,-5 2-1 0,-8 3 3 16,-3 10 1-16,8 3-2 16,4 9 3-16,-4 0-1 0,-9 3 1 0,2 8-1 15,-4 8 0-15,-7-5-1 0,9 16 1 16,10-2-2-16,-5 1 1 0,15 2 1 15,5 2 0-15,7 2 0 0,10-3-1 16,15 1 0-16,9-15-1 0,7 2-3 16,8-9-1-16,13-3-2 0,6 1-1 15,11-15-1-15,7 3 0 0,18 1-1 0,8-22 2 16,-2-8 1-16,2 0-1 0,8-7 0 16,-3-19 1-16,-6-21 1 0,2-8 0 15,-7-10 0-15,-15-12 0 0,10 5 0 16,-9-12 0-16,-7 14 1 0,-7-4-1 15,-9 1 0-15,-26-12 0 0,-5 20-1 16,-11-9 1-16,-2 2 0 0,-10 17 0 16,-13 0 0-16,-11 6 2 0,-14 6-1 15,-12 13-17-15,-2 10-30 0,7 6-133 0,-12 14 83 16,3 0-134-16,-11 14-466 0</inkml:trace>
  <inkml:trace contextRef="#ctx0" brushRef="#br0" timeOffset="-148632.432">22621 12045 534 0,'10'0'122'16,"-3"0"-45"-16,1 0 66 0,-3 2-104 16,4-2-6-16,-3 7 2 0,3-1 6 15,-3 9-4-15,-2 2-5 0,-1-2-1 16,-3 0 1-16,0-1-1 0,0-1 1 16,-7 9 0-16,11-2 0 0,9 13-1 0,0 16-1 15,6-2-4-15,1 4-3 0,3 25-2 16,-1-8-2-16,-7-8-3 0,8 19-2 15,9 4-1-15,-5-1-1 0,0 7 1 16,13 16-1-16,-3-1-2 0,1-4-1 16,-5 7-1-16,8-3-2 0,-10-4-1 15,-1-1-1-15,9 11-1 0,-7-12-1 16,-1 23-1-16,3-13 0 0,-1 1 0 16,-6-10-1-16,11 6 1 0,-2-5-1 0,-8-9 1 15,-1 0 0-15,-16-9-1 0,-9-28-1 16,-5-1-1-16,-7-4-2 0,-4-14-37 15,-6-3 35-15,0-6-1 0,-22-22-1 16,-4 6 1-16,-3-7 1 0,-6-5 0 16,-7 4 38-16,5-4-35 0,-11 2 0 15,-14-5 1-15,-7-1 0 0,-4-3 0 16,-3 3 1-16,-11-9 0 0,4 1 0 16,-4 1 0-16,-19 0 1 0,-13-2-1 0,14-2 1 15,-14 2 0-15,-9 0-1 0,-3 3 1 16,9-1 1-16,-27-1-1 0,-6-2-1 15,-8-3 1-15,-7-1 0 0,-9 7 0 16,0-1 0-16,-8 3 0 0,4 2 0 16,-12-4 0-16,-3 5 1 0,-9 1-2 15,10 7 1-15,-19 2 0 0,15 3 1 16,-10 8-1-16,-1 2 0 0,-5 5 0 16,9 0 0-16,-21-1 0 0,12 4 1 0,-6 5-1 15,1 4 0-15,9 2 0 0,11 1 0 16,-7-2 0-16,10 0 1 0,5 1-1 15,-3 13 1-15,9 3-1 0,16 13 1 16,2-4 0-16,4 6 0 0,7 5-1 16,4-5 2-16,2-1 0 0,9 8 1 15,-1 1 0-15,1-17 0 0,17 5 0 16,-2-5 1-16,7 4-2 0,10-12 0 16,7-3-1-16,-7-10 0 0,20 7 0 0,0-22 0 15,8 0-1-15,2-6 1 0,13 4-1 16,-3-11 0-16,2 1 0 0,13-5 0 15,2-3 0-15,8 7-1 0,14-17 1 16,2 3-1-16,11-6 0 0,3-2-1 16,9-5 1-16,-5-8-1 0,13-6 1 15,-7 1-1-15,13-2 1 0,-1-9 0 16,4 12 0-16,-3-6 1 0,6 4 0 16,-5-2 0-16,3-3 0 0,-4-3 0 0,4 2-1 15,-3-8 1-15,6 3 0 0,-1-2-1 16,3 5 1-16,-2 4-1 0,4-11 1 15,-4 1-1-15,0-6 1 0,-4-1-1 16,2-10 1-16,-4 16-1 0,8-12 1 16,-4 0-1-16,3-12 1 0,-6-2-1 15,9 0 0-15,-11 9 0 0,4-11 0 16,4 11 0-16,-8-10 0 0,1-6-1 16,0-9 0-16,2 5-1 0,-2-7 1 0,5 12-1 15,-4 1 0-15,0 5 1 0,-1 0-1 16,0 3 1-16,3 3 0 0,0-1 1 15,1-5 0-15,-3 0 0 0,4 3 1 16,-4-2-1-16,9 13 1 0,-10 9 0 16,11 3 0-16,0 9 1 0,1 5-1 15,-6 0 1-15,10 2-1 0,-13 4 1 16,19-8 0-16,-11 6 0 0,4-3 0 0,-1 7 0 16,9 2 1-16,2-3 0 0,5-1-1 15,8 9 2-15,10-5-1 0,0-6 1 16,5 9 0-16,0 0 1 0,9-5 0 15,-6 1 0-15,7 11 1 0,2-5 0 16,5-4 0-16,5 9 0 0,12-2 1 16,2-13 0-16,13 2 0 0,3-4 0 15,15 4 0-15,-7-14 0 0,11 9-1 16,4-8 0-16,10 1-3 0,-1-8 2 16,17-1 0-16,1-2-1 0,13 0 0 0,7 0-1 15,4 2 1-15,4 9 1 0,19 7-1 16,-1 8 1-16,14 1-2 0,12 4 2 15,5 0-2-15,0-12 1 0,18 5 0 16,-9 2-1-16,11-5 1 0,3 15 0 16,7 0-1-16,10 4 0 0,9 9 0 15,8-10 0-15,1 7 0 0,7 3 0 16,-1 2-1-16,15 0 0 0,-11 7 0 0,9-7 0 16,3 9 0-16,6 2-1 0,-13-6 1 15,6-10 0-15,-1 12 0 0,-6-7 0 16,-8-7-1-16,-1-1 1 0,-7 8 0 15,9 2-1-15,-12 3 1 0,-13-5-1 16,-8 8 1-16,-3 4-5 0,-19-4-1 16,-7-1-1-16,-10-6-130 0,-18 6-101 15,-20-4 81-15,-27-1-184 0,-18-2-429 16</inkml:trace>
  <inkml:trace contextRef="#ctx0" brushRef="#br0" timeOffset="-147945.957">13448 12691 752 0,'50'511'146'31,"-9"54"0"-31,-5-5 120 16,-13-45-113-1,-20-121-153 1,4-123-41-16,-2-137-150 0,3-114-1040 15</inkml:trace>
  <inkml:trace contextRef="#ctx0" brushRef="#br0" timeOffset="-147649.98">15064 11756 759 0,'40'22'238'0,"0"16"-137"0,-1 18 95 0,-12-1-138 15,-6 18-43-15,-1 14-8 0,-3 15 3 16,8 27 4-16,-3 18 4 0,5 15 1 16,3 10 5-16,-2 15 6 0,1-4 3 15,2 4-1-15,5 5-3 0,-6-13-4 16,6 3-3-16,1-11-7 0,-7-18-6 15,0-11-5-15,-1-18-6 0,-2-15-7 16,-4-19-13-16,7-13-8 0,-5-19-10 16,-1-26-198-16,2-22 106 0,1-10-110 0,3-18-701 15</inkml:trace>
  <inkml:trace contextRef="#ctx0" brushRef="#br0" timeOffset="-147348.669">17313 11838 720 0,'40'67'231'0,"-10"-8"-132"0,-6 4 95 15,1 4-129-15,-10 8-38 0,0 9-7 16,11 21 2-16,1 5 8 0,-10 17 0 15,1 0-4-15,2 15-1 0,-8-6-2 16,-4 8-2-16,16 6-2 0,3 15-4 16,-4-21-4-16,4 12-2 0,-2-19-3 0,-3-15 0 15,-4-20-5-15,-1-9-5 0,1-19-11 16,2-11-9-16,-5-11-8 0,4-23 95 16,1-11-293-16,6-18 141 0,4-10-38 15,4-14-1015-15</inkml:trace>
  <inkml:trace contextRef="#ctx0" brushRef="#br0" timeOffset="-147079.62">18899 11761 692 0,'32'60'221'0,"0"2"-104"0,1 12 87 15,-1 4-122-15,-3 9-35 0,4 14-8 16,-6 2 3-16,3 18-3 0,3 7-8 16,2 21-8-16,-1 11-4 0,6 6-5 0,-3-2-1 15,-2 8-1-15,-5-7-2 0,8-4-2 16,-7-7-2-16,-6-12-2 0,-5-25-2 16,1-15-5-16,-4-27-9 0,3-15 6 15,-1-20 53-15,11-20-281 0,0-20 151 16,17-12-72-16,9-9-1024 0</inkml:trace>
  <inkml:trace contextRef="#ctx0" brushRef="#br0" timeOffset="-146846.711">20749 11950 846 0,'50'129'187'16,"10"1"-103"-16,0 19 115 0,-3 0-175 16,-12 16-7-16,4 22-2 0,-4 1 1 0,-9 2 4 15,5 7-11-15,4 2-3 0,-2 3-1 16,2-6 11-16,-1-14-9 0,-6-6-210 16,1 1 130-16,-9-30-101 0</inkml:trace>
  <inkml:trace contextRef="#ctx0" brushRef="#br0" timeOffset="-145361.563">12090 13692 460 0,'0'-7'205'0,"5"0"-106"16,-3 1 63-16,-4 4-66 0,2 2-37 15,3 7-10-15,-3 6-1 0,4 10 0 16,-8 9-2-16,6-3-13 0,-7 2-7 15,-3 10-7-15,-1-5-3 0,3 18-1 0,-4 14 0 16,13 13 0-16,-11 7 0 0,8 12 0 16,1 4 1-16,-7-17-1 0,6 12 0 15,6-14-1-15,-9 0 0 0,6-16-4 16,-3 11-3-16,7-25-2 0,-4-8-2 16,-3-12-2-16,-5-10-4 0,4-17-3 15,-11-8-1-15,0-1 0 0,4-16 0 16,-4-10 1-16,5-16 1 0,6-4 2 15,1-22 2-15,0-11 1 0,-2 3-2 16,-1-8 0-16,6-4 1 0,-1 11-2 0,11-6 2 16,-5-4-1-16,-1 6 0 0,7 8 2 15,-1-6 0-15,-10 18 0 0,1-3 0 16,1 17-1-16,8 6 2 0,0 15 0 16,-1 7 1-16,0 8 1 0,-2 1 0 15,-2 12 1-15,7-2-1 0,2 2 1 16,3 9 0-16,-3 4-1 0,1 4 0 15,-5 2 0-15,14 14-1 0,-5 1 0 16,6 13 0-16,6 11-1 0,6 9 1 0,-12-1-1 16,12 13 0-16,4 2 1 0,1 0-1 15,-5 0-1-15,7 10 1 0,-5-9-1 16,-9-11 1-16,1-13-1 0,-4-6 0 16,-10-21-1-16,-8-9-4 0,-7-13-1 15,-5-8-1-15,-12-2-1 0,-7-13 1 16,-4 1-1-16,-10-13 1 0,-1 0 4 15,7 0 1-15,-9 1 1 0,2-6 0 16,-1 5 1-16,-8-5 0 0,1 7 0 0,8-1 1 16,-12 3 0-16,10 2 2 0,3 8-18 15,-7-1 1-15,-5-2-4 0,13 14-1 16,4 0-2-16,3-1-192 0,6-6 113 16,6-3-91-16,9-7-699 0</inkml:trace>
  <inkml:trace contextRef="#ctx0" brushRef="#br0" timeOffset="-144810.428">14011 13352 218 0,'0'0'271'0,"-3"-5"-112"15,3 7 15-15,1 3 4 0,9 2-68 16,-3 8-30-16,-5 3-3 0,3 11-2 0,8 16-16 15,-3 10-12-15,0-3-10 0,4 13-7 16,-8 0-7-16,3-3-5 0,2 5-6 16,-1 3 0-16,4 2-4 0,1-4-2 15,1 11-2-15,-2-9-2 0,-1-10-1 16,-3-4 1-16,-3-15-3 0,-7-14-9 16,0-14-15-16,-3-3-12 0,-1-10-15 15,-2-13-26-15,-8-12-53 0,1-22-53 16,3-8-35-16,-4-12 11 0,1 0-118 15,0-15-6-15</inkml:trace>
  <inkml:trace contextRef="#ctx0" brushRef="#br0" timeOffset="-144436.364">14043 13712 148 0,'0'-40'155'0,"0"15"-13"0,0 1-3 15,3 4-6-15,5 8-14 0,1 4-14 16,4-12-12-16,1 0-14 0,6 5-12 16,3-8-12-16,5 8-10 0,-4-2-9 15,8 0-7-15,-4-3-6 0,4 7-6 16,-2-1-4-16,10 13-3 0,-13 1-3 0,5 0-2 15,-9 5-1-15,2 5-1 0,-3 3-1 16,-2 10-1-16,-14 2-1 0,0 7-2 16,5 0 0-16,-9 3-1 15,-7 7 0-15,-5-4 1 0,3 4-1 0,2 12 0 16,-7-13 1-16,-4-7 1 0,-1 4-1 16,-8-1 1-16,5-4 0 0,3-12 0 15,-5 5 0-15,4-7 1 0,5-3 0 16,-1-1 0-16,8-3 0 0,6-14 0 15,5 9 1-15,0-5 1 0,8-2-1 16,14 5 2-16,6-5-1 0,9 1 0 0,6 1 0 16,-6 1 0-16,-3 6 0 0,4-2-1 15,2-1 0-15,-10 3 0 0,6 2-1 16,-8 11 0-16,-13-5-1 0,-2 6-1 16,-3 9-1-16,-10-9-3 0,-5 7-7 15,0-1-2-15,-5-1-5 0,-20-3-14 16,-8 10 125-16,3-1-291 0,-22-1 144 15,-1-3-34-15,-3-3-984 0</inkml:trace>
  <inkml:trace contextRef="#ctx0" brushRef="#br0" timeOffset="-143578.137">16286 13245 1137 0,'117'-128'18'15,"-50"-8"0"-15,-57 43 7 16,-10 89-6 0,-50 4-3-1,-72 71-2 1,-18 77 0 15,18 60 1-31,55 11 33 16,67-17-11-1,16-72-7 1,96-78-212 0,57-52 142-1</inkml:trace>
  <inkml:trace contextRef="#ctx0" brushRef="#br0" timeOffset="-142774.338">18169 12935 302 0,'3'-15'235'15,"-3"15"92"-15,14 33-139 16,6 71 35 0,-7 51-85-1,9 41-57 1,-4-3-38-1,2-49-21 1,-20-84-237 0,-11-60 132-16,4-5-123 0,-10-51-849 15</inkml:trace>
  <inkml:trace contextRef="#ctx0" brushRef="#br0" timeOffset="-142567.568">18137 13210 161 0,'7'-33'159'0,"6"6"0"15,2 7-5-15,2 18-9 0,11-9-13 16,2 11-17-16,9 0-20 0,1 5-20 15,7 5-17-15,-7 2-16 0,10-6-12 16,-6 8-7-16,1-1-4 0,2 0-4 16,-6 7-3-16,3 15-3 0,-7-1-5 15,-1 6-2-15,-12 8-1 0,-4-1-3 16,-18-5-1-16,3-2-2 0,-10 7 0 16,3 0-2-16,-15-5 1 0,-10-4 10 15,-9 10-7-15,-11 1-15 0,-12-4 113 0,-6 2-291 16,-5 3 157-16,0-3-81 0,-6-14-985 15</inkml:trace>
  <inkml:trace contextRef="#ctx0" brushRef="#br0" timeOffset="-141822.131">20371 12724 332 0,'1'-8'226'0,"-1"-4"-134"15,0 0 58-15,-6-3-32 0,-14 9-41 16,6 0-12-16,-2 6-16 0,-8 6 26 15,4 12-7-15,-3 5-13 0,-6 9-10 16,-1 1-6-16,3 8-5 0,-3-5-5 16,9 3-4-16,-10-1-5 0,11 7-3 15,0 6-5-15,0-8-2 0,-3 12-2 16,10-3-1-16,-3 1-2 0,0 1 0 16,7 14-1-16,3-7 0 0,6 7 0 15,-5-1-1-15,5-2 0 0,5 0-1 16,-4-13 0-16,6-8 0 0,3 1 0 0,-7-8 0 15,11-4 1-15,1 2 0 0,8-12 1 16,1-12-1-16,-1-5 1 0,4-7-1 16,1 1 0-16,6-12-2 0,1 12 1 15,10 0-2-15,0-10 1 0,-6 5 0 16,1-9-1-16,-5 8 0 0,-7-1 1 0,-3-15 1 16,2 1-8-16,-12 2-6 15,2-8 1-15,0 9 72 0,1-5-292 0,7-2 149 16,-2-11-63-16,-1 1-1051 0</inkml:trace>
  <inkml:trace contextRef="#ctx0" brushRef="#br0" timeOffset="-141737.82">20379 13334 190 0,'-35'7'108'0,"-17"4"-194"0,4-2-126 0</inkml:trace>
  <inkml:trace contextRef="#ctx0" brushRef="#br0" timeOffset="-138169.887">20292 13362 126 0,'10'-3'228'0,"-10"-4"-70"16,7 2-9-16,-4 5-44 0,11 2 67 16,-4-4-82-16,-7 4-5 0,-3 1-6 15,0-3-7-15,3 2-6 0,-8-7-6 16,0 3-9-16,-1 2-7 0,2 0-8 0,4-1-9 15,-5 1-5-15,-6-4-6 16,7 3-3-16,-6 1-3 0,-3-4-1 0,-9 1-2 16,2 3-1-16,-2 7 0 0,-10-2-2 15,6 1-1-15,1 1 0 0,1 3 0 16,-4 9 0-16,1-1 0 0,-5-1 1 16,1 1 0-16,-1-3 0 0,10-5-3 15,4-2-1-15,4-1-2 0,3-5-4 16,4 3-2-16,-3-3-2 0,8-2-2 0,1-2 0 15,6-2 1-15,3-4 2 0,9 0 2 16,-1-1 4-16,8-4 0 0,6 0 2 16,3 3 0-16,6 1 1 0,-3-4 0 15,-2 5 0-15,3-4 0 0,-6 5 0 16,3-1 0-16,-1 1 0 0,-6 0 1 16,-5 1-1-16,-2 1-1 0,-10 1 0 15,0 4 0-15,-3-5 1 0,-7-1-7 16,5 6-4-16,-10-7-4 0,-4 5-7 15,1 4-6-15,-4 5-5 0,-1 1 29 16,-6 5-216-16,-6-1 120 0,-6 3-76 0,-4 0-790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2188 14661 137 0,'23'-17'233'0,"-8"-8"-107"15,-2 5-6-15,1 9-58 0,-6-4 59 16,-8 0-98-16,-2-4-9 0,-3-3-6 15,-10 1-5-15,-6-4-2 0,-9-4 0 16,-6-3 0-16,-4 4 0 0,0 1-1 16,2 6 2-16,-6 1-1 0,1 8 2 15,-4 5-2-15,-7-1 0 0,-4 3 0 16,3 5-1-16,1 11 0 0,7 3 0 0,-1 3-1 16,8 14 0-16,0 9 2 0,6 2 0 15,-1 5 2-15,22 6 0 0,-1 4 2 16,14 3 1-16,0 6 3 0,0-4 1 15,14 8 1-15,19-5 6 0,6-3 8 16,18 6 8-16,4-8 7 0,5-11 2 16,-5 1 2-16,6-10 0 0,-15-18-6 15,12 8-7-15,-2-18-10 0,-9-12-6 0,-1-5-4 16,-2 3-1-16,-11-23-2 16,-9-25 2-16,-4-10 0 0,-2-16 1 0,-4-17 0 15,0-11-1-15,-5-3-2 0,-2-3-2 16,-13 0-3-16,-10 4-1 0,-11 19-3 15,-1 14-2-15,-7 18-3 0,-7 10-9 16,9 23-13-16,-7 10-21 0,-11 12-35 16,-2 13-108-16,-11 24 51 0,-4 12-105 15,-6 21-346-15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07:48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9-13T23:10:57.871"/>
    </inkml:context>
  </inkml:definitions>
  <inkml:trace contextRef="#ctx0" brushRef="#br0">2380 10389 66 0,'3'-13'119'0,"9"6"-44"15,-4 0 3-15,-1-6 9 0,1-2-18 16,-6 1-22-16,-2 1 15 0,5 0-4 16,-7 1-3-16,7-1-5 0,0-2-4 15,-5 1-5-15,5 1-2 0,-5-5-5 16,-1 6-4-16,2 0-4 0,-1-1-1 16,0 4-2-16,4 9-3 0,-1-5-2 0,4 0 0 15,3-1 0-15,-7 2-2 16,4 6 0-16,-2-2 0 0,-4 0-1 0,-1 8 2 15,4 4 2-15,-4-4 2 0,0 11 0 16,0 1 3-16,3 8 1 0,2 4 0 16,-3-4 0-16,3 6-3 0,-3 8 0 15,1-7-3-15,-3 8-1 0,2 2-2 16,-1 2-1-16,-1-3-2 0,4-6-1 16,-1 2-1-16,0 0-1 0,1-8-1 15,-4-2-2-15,0 0-1 0,3-8 0 0,-6-7-3 16,1-5-1-16,0-8-2 0,2-2-1 15,-3-5-2-15,8-4 1 0,-3-9-2 16,1-4 1-16,0-5 1 0,-3-14 1 16,7 1 0-16,3-7 0 0,-2 0 2 15,2-2-1-15,2 9 1 0,-2-6-2 16,-2 9 0-16,2-2-2 0,1 6 0 16,-1 4 0-16,0 4-1 0,3 5 1 0,4 5 0 15,-1 2 3-15,4 0 0 0,1 1 1 16,-5 4 1-16,-2-1-1 0,1 7 1 15,-2 6 1-15,0-4-1 0,14 15 0 16,-5 5 0-16,-4 5-1 0,1-3 0 16,2 3 0-16,-6 5-1 0,-15 2 0 15,0-6-1-15,14 13 0 0,-1-11 0 16,6 7-2-16,-26-1-3 0,-1 1-8 0,8-8-8 16,0-2-19-16,-12-15-22 0,-3-4-28 15,11-6-36-15,-2 5-83 0,2-3 29 16,1 3-82-16,1-5-229 0</inkml:trace>
  <inkml:trace contextRef="#ctx0" brushRef="#br0" timeOffset="111.396">2990 10586 143 0,'8'4'77'0,"1"-3"-38"0,-3-1 12 16,6-1-25-16,-10-6-66 0,3 0 25 15,-4 1-36-15,5-1-179 0</inkml:trace>
  <inkml:trace contextRef="#ctx0" brushRef="#br0" timeOffset="415.829">3152 10504 384 0,'10'5'214'0,"9"-1"-75"16,1 6 36-16,5-9-49 0,-2 6-45 15,-1-5-16-15,1 3-5 0,-1-5-7 0,3 5-16 16,4-10-11-16,1 0-7 0,-4 3-6 16,15-6-4-16,-15-4-3 0,1 10-3 15,5-3-1-15,-2 5 0 0,-5 0-1 16,-3-8-3-16,-4-4-9 0,-8 2-16 15,-2-6-14-15,-6 1-15 0,6 3-147 16,-8 2 71-16,9 0-95 0,-9 0-489 16</inkml:trace>
  <inkml:trace contextRef="#ctx0" brushRef="#br0" timeOffset="632.7">3764 9934 424 0,'13'2'209'16,"8"5"-93"-16,-8 11 50 0,5 2-59 16,-4 7-45-16,2 3-14 0,-2 8-4 15,-8 3-5-15,-2 0-8 0,4 4-13 16,-6 7-7-16,-2 7-5 0,3 4-1 0,1 11-5 16,2 8-4-16,8-4-19 15,-8 3 4-15,6-18-165 0,-5-3 89 16,-1-13-105-16</inkml:trace>
  <inkml:trace contextRef="#ctx0" brushRef="#br0" timeOffset="2451.869">3033 9067 577 0,'14'-39'224'0,"9"14"-109"16,9-13 71-16,-7-12-97 0,-5 1-35 15,-6-19-13-15,-13-6-3 0,4-6 0 16,-5-4-10-16,-1-11-9 0,-4 2-6 16,-10 2-4-16,-6 8-3 0,0 6-2 0,-4 10-2 15,0 7-2-15,-4-2-6 0,9-6-7 16,8 22-11-16,-9 3-13 0,1-2-9 16,0 18-6-16,13 5-4 0,0 9-3 15,-13-7 1-15,10 13 7 0,0 1 11 16,3 6 11-16,-3 0 6 0,0 6 6 15,0 13 7-15,-1 7 8 0,1 1 2 16,-7 10 1-16,3 8-1 0,-2 2 1 0,-8 15 0 16,-2-1 0-16,4 10-1 0,2-1 2 15,0 2 0-15,3-7-1 0,0 2 0 16,4-14 1-16,3-3 0 0,0-16-1 16,10-14 0-16,-7-5-1 0,7-10 1 15,-3-5 0-15,3-18-1 0,1-6 0 16,8-8 0-16,-3-16 1 0,13-11 0 15,-4 1-1-15,5-19 0 0,-7 0 2 16,-1 7 1-16,-4-4 2 0,4 1 2 0,0 19 3 16,-4-1 2-16,6 8 0 0,-4 12 2 15,3 4 0-15,-1-3 1 0,-7 7 1 16,8 4 0-16,2 3 3 0,-7 15 5 16,-1 5 5-16,12 0 2 0,-1 12 1 15,-1 8 1-15,11 0 2 0,2 1-4 16,2 13-4-16,21 9-5 0,1 9-4 15,-4 10-2-15,9 7-4 0,-1-9-4 0,-18-7-1 16,7 1-3-16,-2-13 2 0,-1-14 1 16,-8 5 8-16,5-10-164 0,-13-14-54 15,-5-1 70-15</inkml:trace>
  <inkml:trace contextRef="#ctx0" brushRef="#br0" timeOffset="5376.719">1393 13172 482 0,'12'33'193'0,"-2"1"-69"16,-10-14 45-16,3-2-76 0,1-3-34 16,-4 7-4-16,0 11-10 0,7-6-7 0,-9 12-6 15,2 2-6-15,5-5-4 0,-8 2-3 16,-1 5-3-16,8-4 0 0,-1 3 0 15,-6-2 0-15,9-7 0 0,-7-11-2 16,1 0-2-16,6-6-3 0,-6-6-3 16,-6-10-4-16,12-3-2 0,-7-9-3 15,-4-9 0-15,13-13-1 0,-15-8 1 16,12-9 1-16,7-5 0 0,-5-10 1 16,6-11 0-16,7-2 0 0,-3 11 0 0,-4 2 1 15,-1 16-1-15,-2 17 0 0,10 6 1 16,-3 12 1-16,3 3 0 0,-2 12 1 15,2-1 0-15,4 9 0 0,-4 5 0 16,-5 1 0-16,5 8 0 0,-7 3 0 16,4 8 0-16,1 14-1 0,1-5 1 15,2 9-1-15,-2-2 0 0,-9-12 0 16,1 1 0-16,-2 4-1 0,-4-7 1 16,-3-3-3-16,4-6-7 0,-7-4-10 15,7-8 100-15,-1-6-293 0,-13-1 147 16,6-7-60-16</inkml:trace>
  <inkml:trace contextRef="#ctx0" brushRef="#br0" timeOffset="6356.036">2529 13474 273 0,'10'10'175'0,"1"-4"-44"16,-6 0 24-16,0-14-22 0,0 4-28 15,7-2-5-15,1 2-5 0,3 3-7 16,2 2-11-16,5-2-14 0,2 1-12 16,2-5-11-16,10-2-10 0,-4-1-6 15,14-6-6-15,2 1-5 0,9 1-3 16,2 6-2-16,9-8-1 0,-4 6-1 0,0-2 0 16,11 3-1-16,-3 5-1 0,6 2 0 15,-2 0-1-15,3 2 0 0,-15 3-2 16,-10-3 0-16,-6 5-1 0,-6-4-1 15,-6-3-1-15,-7 7-1 0,-5-4-1 16,-7 7-1-16,-14 0-2 0,-4 0-3 16,0 0-3-16,-14 3-2 0,-1 1-3 15,-18-1-1-15,-2 6-2 0,-7 1-1 16,-3-4 1-16,-2 11 3 0,17 16 0 0,-8-6 1 16,-1-8 1-16,6 7 3 0,-2-9 2 15,-1-13-3-15,10-4-4 0,11 3-1 16,3-11 2-16,9 3 0 0,3-5 1 15,0-2 1-15,5-1 5 0,8 1 5 16,7-6 4-16,0-6 1 0,7-6 0 16,3 5 1-16,7-3-1 0,-2-4 0 15,12 4 1-15,1-2-1 0,6-2 1 16,1 2-1-16,5 0 1 0,4 1-1 0,-13 4 0 16,6-5 0-16,-15 0-1 0,-9-8 1 15,-11 1 0-15,3-11-1 0,-10 9 1 16,-3-4 1-16,-9 6 2 0,-3 0 1 15,0 6 3-15,-6-5 2 0,-4 3 3 16,-14 5 3-16,4 9 1 0,-2-2 1 16,-8-6 1-16,-6-6-1 0,2 2-2 15,1 5-2-15,-2-14-1 0,4 13-2 16,-2-5 6-16,1-5 5 0,-1-9 54 0,-2-8-277 16,-17-1 161-16</inkml:trace>
  <inkml:trace contextRef="#ctx0" brushRef="#br0" timeOffset="11427.028">7292 11405 778 0,'47'-48'298'0,"-47"48"-142"0,-4 0 81 16,-6 20-149-16,-12 33-25 0,-3 23-29 16,-5 19-3-16,-8 18-7 0,-9 25-7 15,0 17 1-15,-6 15-1 0,3 6-6 16,-2 1-3-16,13-11-2 0,-4-23 0 0,13-26-2 16,5-3-1-16,-2-27 0 0,5-19-2 15,7-9-5-15,-3-17-4 0,-2-27-9 16,18-2-9-16,-1-13-8 0,3-2-6 15,11-16-7-15,8-19-28 0,4-20-31 16,6-18-24-16,4-7-102 0,7-18 47 16,9-4-123-16,-9-4-283 0</inkml:trace>
  <inkml:trace contextRef="#ctx0" brushRef="#br0" timeOffset="11642.878">7303 11798 67 0,'36'-62'154'0,"-3"20"10"0,-5 9-27 15,-1 13 5-15,-3-2-16 0,-8 4-18 16,1 4-19-16,8 6-15 0,-7 8-10 15,4 2-7-15,10 9 3 0,6 13 4 16,-2 9 0-16,7 19-3 0,12 5-1 16,-3 15-3-16,8 11-5 0,10 26-9 15,9 3-8-15,-2 5-6 0,18 12-6 0,0 4-9 16,-8-9-4-16,-5-2-2 0,-1-7-2 16,-3-6-3-16,-16-15 0 0,-2-7-7 15,-3-7 1-15,-8-18 42 0,-29-21-292 16,5 0 163-16</inkml:trace>
  <inkml:trace contextRef="#ctx0" brushRef="#br0" timeOffset="15913.653">2218 15606 314 0,'33'-14'242'16,"-13"-11"-103"-16,-3-8 24 0,-17-2-35 16,7-12-37-16,-12 8-28 0,11 11-4 15,-4-1-3-15,-7 9-6 0,-2 2-5 16,-1-9-6-16,-12-3-7 0,1 5-4 16,-19-8-4-16,4 9-4 0,-4 6-3 0,-9 5-3 15,-6 6-3-15,1 5-1 0,-8 4-2 16,1 5-2-16,9 13 0 0,-7 0 0 15,4 0 0-15,6 11 0 0,3 6 0 16,-9-5 0-16,9 1-1 0,8 23 2 16,-3-8-1-16,-1 7 1 0,12 14 0 15,1 3 0-15,0-2 0 0,5 2 0 16,14 5 0-16,8-9 1 0,2 11-1 16,6-23 0-16,-1 3 0 0,16-1-1 15,6-1-1-15,1-5 0 0,23-2-2 0,16 4-1 16,3-9-1-16,5-8-2 0,20 1-1 15,-6-9 0-15,3-11-1 0,-2-10 0 16,5-8-1-16,-17-8 0 0,4-12-1 16,-6-12 0-16,4-8 0 0,-15-14 0 15,-7-12-1-15,-8-3 1 0,-15-16 0 16,-17-9 1-16,-7-1 0 0,-9 0 1 16,-4-17 0-16,-17 1 1 0,-1 6 0 0,-21-5 1 15,-6 8-1-15,-18 8 1 0,-4 24 2 16,-9-2-1-16,1 24-8 0,-2 8-3 15,-1 20 71-15,1 8-293 0,-18 12 155 16</inkml:trace>
  <inkml:trace contextRef="#ctx0" brushRef="#br0" timeOffset="65583.323">6322 6993 1528 0,'0'-42'6'0,"120"-5"-2"0,138 20-1 0,222 12 0 0,51 15 1 16,31 34-2 0,-29-19-1-1,-76 2-2 1,-235-1-7 0,-126 13-7-1,-96 9-6 1,-36 14 6-1,-94 13 2 1,-57 0 0-16,25-5 6 16,33-16 6-16,59-7 7 0,50-16 6 0,20-6-5 15,28-8 0-15,10-2 1 0,1-15 0 16,18 13 0-16,13-8-1 0,9-3-1 16,6-12 0-16,7-7-2 0,-2-13 0 15,-3-7 0-15,-5-3 0 0,-7-2-1 16,-8-3 1-16,-2 2-1 0,-21-1 0 15,-8-9 0-15,-15 4-1 0,-15-14-1 16,-6 4-1-16,-17-13-1 0,-4 4-1 0,-26-11 3 16,-5 19-1-16,-16-4-7 0,6 21 76 15,-12 11-292-15,-8 14 162 0,-11 16-93 16</inkml:trace>
  <inkml:trace contextRef="#ctx0" brushRef="#br0" timeOffset="66532.554">4903 10190 554 0,'26'10'196'0,"-6"-10"-72"0,1-2 64 16,2-4-85-16,7 12-32 0,12-6 2 15,5-1-6-15,13 2-7 0,13 8-12 16,14-2-11-16,-5-2-12 0,15-5-7 16,9 0-7-16,-20-5 1 0,-4-4-3 15,4 1-1-15,-6 4-2 0,-12 1 0 16,8-7-3-16,-16 8-1 0,-8-3-1 15,-11 10-2-15,-7-5 0 0,-12-6-3 16,-2 6-1-16,-10 11-1 0,-9-1-1 16,-1 9-1-16,-11-9 0 0,1 28 1 0,-4-3 1 15,1 4 1-15,-15-9-1 0,-4 7-1 16,3-9-1-16,-4 4-1 0,-7-2 0 16,5 2-1-16,-2-4 2 0,3-8 2 15,1-5 2-15,-2-1 3 0,18-3 2 16,10-2 1-16,7-4 3 0,4-5 0 15,6 0 0-15,18-5 1 0,6-4 1 0,9-4-1 16,6 0-1-16,3-2-1 0,8 3 0 16,3-2-1-16,1 3-1 0,-7-9 0 15,3 5 2-15,-12-9-1 0,-13-2 1 16,-10-6-2-16,-9-2-1 0,-16-4-1 16,-14-6-2-16,-9-4-2 0,-22-12-2 15,-16 1 0-15,-22-6 2 0,-7 0 13 16,-17-4 5-16,-5 8 58 0,3 4-292 15,9 8 173-15</inkml:trace>
  <inkml:trace contextRef="#ctx0" brushRef="#br0" timeOffset="179832.303">22716 15793 237 0,'-15'5'203'0,"7"-5"-80"15,-17-10 9-15,-2 5-98 0,5-2 105 0,17 7-98 16,-6 0-8-16,-13 0-6 0,-2 2-6 16,-5 3 1-16,1 0-1 0,-3-4-2 15,-2-1 0-15,0 9 0 0,-5-3-1 16,-4 1-2-16,-13 5-3 0,14 3-1 15,-12-3-3-15,-12 1-2 0,2-3-2 16,-6 2-1-16,-4-6-1 0,-2 1 1 16,-1 0-1-16,-16-1 1 0,0-12-1 15,-13 12 0-15,9-12 0 0,-14-6 0 16,3 4 0-16,9-1-1 0,-24-1 1 0,-3 9-1 16,3-11 1-16,-10-1 0 0,-11-1 0 15,10-3 0-15,-18-8 0 0,10 9 0 16,-11 2 0-16,-5-4 1 0,2 0 1 15,-15-3-1-15,-4 6-1 0,6-5 1 16,-9-1 0-16,-14 1 0 0,20 5 0 16,-21-4 0-16,0 4 0 0,-4-3 0 15,6-4 0-15,-22 2 0 0,3 0-1 16,-4 5 0-16,2-4-1 0,-9-1-1 0,1 2 1 16,-3 3-1-16,0 2-1 0,0-4 0 15,2 0-1-15,-5-3 4 0,-4-2 1 16,-8 9 0-16,0-9 2 0,1 6 1 15,-1 7 2-15,-8-6 3 0,3 3-3 16,0 4-1-16,-12-4 0 0,15 4 0 16,7 1-1-16,-22 1-2 0,5 6-1 15,12-7-1-15,-25 0 0 0,13 1-2 16,17-1 1-16,-6 2-1 0,-4-3 0 0,11-4 0 16,-13 2 0-16,7-2 0 0,12-3 0 15,-5 3-1-15,4 4 2 0,11-5-1 16,-12-2 0-16,1-4 0 0,14 11 1 15,12 3 0-15,-9-7 0 0,13 10 0 16,19 1 0-16,0 4 0 0,5 2 1 16,17-3-1-16,3 3 2 0,17 8-1 15,6 2 1-15,-1 9-1 0,24-3 1 16,12 8 0-16,-17-9-1 0,16-5 1 16,6-2 0-16,6 6-1 0,8 6 1 0,12-2-1 15,8 9 0-15,2 1 0 0,-2-6 0 16,4-10 0-16,13 10 0 0,-6-7-1 15,13 11 0-15,3-4-1 0,-4-7 1 16,-4-10 0-16,11 7 0 0,-10-7 0 16,4 2 0-16,5 1-1 0,6 0 1 15,-3-3-1-15,3 2 0 0,4 1 1 16,8-6-1-16,-4 7 0 0,-4-8 0 0,11 6 1 16,-3 1-1-16,0 2 1 0,-3 0 0 15,4 4 0-15,1-3 1 0,-4 3-1 16,4-1 0-16,-2-3 0 0,2 7 1 15,4 0 0-15,-1 9-1 0,-1-4 0 16,-3 8 1-16,3-3-1 0,-1 3 1 16,0-1 2-16,-3 1 2 0,10-4 1 15,-3 16 0-15,-4 8 1 0,0 2 1 16,4 15-1-16,-4 10-2 0,1-7-2 0,2 4-1 16,-1 4 0-16,-3 4-2 0,1 10 0 15,-3 5-1-15,-1 3 1 0,0-4-1 16,1 2 0-16,-6-12 0 0,2 1 1 15,4-4-1-15,0-3 0 0,4-1-1 16,-3-2 1-16,1-2-1 0,-2-10 0 16,0-5 0-16,6-9-1 0,-4-5 0 15,8-9 0-15,0-2-1 0,2-5 1 16,3-9 0-16,0-11 0 0,-3 5 1 0,4-9 0 16,1 1 0-16,1 1 0 0,6 6 0 15,-1-19 0-15,0 1-1 0,11-1 0 16,1-1 0-16,2-4-1 0,3 10-1 15,6-10 1-15,-4 5-1 0,2 5 2 16,9-14 0-16,6 4-1 0,-11-1 1 16,14-8 1-16,8 1 0 0,-8 11 0 15,6-11 0-15,9 11 0 0,-5-3 2 16,5-8 0-16,8 5 0 0,6-4 1 0,-3 0 0 16,9 10 0-16,2 2 1 0,1 7 0 15,0-9 1-15,7-3 0 0,5 12 0 16,3 7 1-16,4-13-1 0,-5 4 0 15,4-11-1-15,6 11 0 0,-8 3 0 16,11-1-1-16,0-7-1 0,8 6 1 16,-3-4-1-16,7 10-1 0,3-6 2 15,3-6-1-15,-6 2 1 0,13 3-1 16,5-3 0-16,-10 11 1 0,17-13-1 0,2 2 0 16,1 1 0-16,-2 5 0 0,12-8-1 15,-4 0 1-15,2 5-1 0,9-3 1 16,2 5-1-16,-1-7 1 0,-4 1-1 15,16-1 1-15,-2 4-1 0,-2-3 0 16,6 1 0-16,13 3 0 0,-2 2 0 16,1 0 0-16,13-7 0 0,-3 13-1 0,3-5 1 15,5 6-1-15,-5-9 0 0,1 6 1 16,13-9-1-16,-7 5 1 0,4 1-1 16,13-5 0-16,1 2 1 0,-2 5-1 15,1-6 0-15,9 2 1 0,-20 1-1 16,17-4 0-16,-5 6 0 0,12-16 0 15,-10 9 0-15,15-2 0 0,-7 5 1 16,2-7-1-16,-9-3 0 0,6 5 0 16,12-2 0-16,-12 4 0 0,9-10 0 0,6 9 0 15,8 6 0-15,-12-7 0 0,3-5 0 16,-9 17 0-16,7-7 0 0,0 5 0 16,-10-3 1-16,13 4-1 0,1 8 0 15,-7-4-1-15,-11 3 1 0,12-3-1 16,-24 0 0-16,8 5 0 0,-14-5-1 15,-1 2 1-15,-8-2-1 0,0-3 1 16,-12-12-1-16,-11-5-1 0,-9 0 1 16,-11-4-1-16,-4-4 0 0,-25-7 0 15,-2-5-1-15,-11-5 1 0,-8-4-1 0,-24 1 0 16,-5-14 0-16,-9 5 0 0,-19-6-1 16,-4-4 0-16,-15-11 0 0,4 9-1 15,-14-8 1-15,-14-1-1 0,-7-9 1 16,-6 7 0-16,-11-11 1 0,-2-2 1 15,-5-11-1-15,-2 19 0 0,0-12 0 16,-1 0 1-16,-4-8 0 0,-8 1-1 16,14-14 0-16,-16 1 2 0,-5-10 0 0,-6 2 0 15,6 1 1-15,-1-6 0 0,-9-2 0 16,0 18 0-16,0 4 1 0,-1 19 0 16,1 10 0-16,-1 5 0 0,-1 1 0 15,4 17 1-15,0-6-1 0,0 9 2 16,8 15-1-16,-1 3 1 0,-9 12 0 15,3 9 1-15,-14 1-1 0,-1 5 0 16,-16 3-1-16,-7 7 1 0,-15 2 0 16,-6 3 6-16,-16 2-6 0,-11-1-17 0,-6 13 76 15,-19-2-292-15,-4-11 159 16,-16-7-114-16</inkml:trace>
  <inkml:trace contextRef="#ctx0" brushRef="#br0" timeOffset="180547.086">7698 15316 298 0,'5'27'287'0,"-5"2"-123"16,2 11 12-16,-4 13-123 0,-6 16 130 0,1 11-136 15,-10 29-8-15,2 8-7 0,-5 16-6 16,3 9-1-16,2 15-1 0,-1 4-1 16,-3 9 0-16,4 4-1 0,7 10 3 15,-2-2 0-15,1-6-3 0,1-19-3 16,8-10-1-16,3-23-3 0,1-21-4 15,-8-16-7-15,11-20-9 0,-7-19-13 16,7-11-13-16,-14-22-11 0,14-15-182 0,-2 0 96 16,8-20-112-16,2-22-633 0</inkml:trace>
  <inkml:trace contextRef="#ctx0" brushRef="#br0" timeOffset="180899.477">9363 15127 569 0,'32'19'257'0,"-9"-9"-125"15,-3 2 67-15,0 1-86 0,4 12-52 16,-11-5-14-16,-3 17 0 0,-3 11 2 15,0 18-7-15,-2 2-8 0,-9 27-4 0,6 12 3 16,0 10-6-16,1 15-5 0,-3 12-4 16,5 5-1-16,-5 13-3 0,8-5-4 15,-3 5-3-15,-5-5-2 0,5-3-1 16,5-13-2-16,-10 11 0 0,19-17 1 16,-6-8-3-16,2-17-3 0,4-3-5 15,-6-23-8-15,0-11-11 0,7-6-10 16,2-5-7-16,13-3 1 0,4-19-202 15,9-12 110-15,14-28-88 0,3-7-740 16</inkml:trace>
  <inkml:trace contextRef="#ctx0" brushRef="#br0" timeOffset="181230.408">12560 15256 671 0,'20'5'213'0,"3"10"-122"16,-6 4 90-16,6 2-113 0,-1 19-31 16,-7 16 1-16,-1 12 3 0,1 27 7 15,-2 7-1-15,-3 20-5 0,0 4-5 16,3 18-9-16,-1-4-4 0,-10 9-3 15,4-1-1-15,4 5-2 0,4-6-3 16,-6 3-3-16,2-3-2 0,-3-17-2 16,6 6-3-16,1-7-2 0,-1-17 0 15,0-9 1-15,7-3-4 0,-11-19-8 0,3-24-10 16,4-4-14-16,1-21-15 0,1-17-17 16,17-15-179-16,7-20 91 0,0-20-106 15,30-21-605-15</inkml:trace>
  <inkml:trace contextRef="#ctx0" brushRef="#br0" timeOffset="181538.841">14915 15447 560 0,'31'-7'319'0,"5"5"-232"0,-2 2 87 15,8 25-82-15,-7 11-58 0,-14 5-55 0,-9 11 52 16,8 10 8-16,-8 15 6 0,-4 15-2 16,-3-4-3-16,-3 23-4 0,5 22-6 15,-2-4-8-15,3 8-4 0,-3 32-5 16,-7 0-1-16,-4-5-3 0,1 8-3 16,13 5 0-16,2-20-1 0,-8-2-1 15,4 1 0-15,13-19 0 0,-1-22-2 16,7-8-6-16,0-21-4 0,5-28-12 15,0-11-7-15,19-22 48 0,-9-18-253 16,19-7 131-16,7-20-78 0,10-27-885 0</inkml:trace>
  <inkml:trace contextRef="#ctx0" brushRef="#br0" timeOffset="181833.057">17654 15988 677 0,'18'81'255'16,"6"5"-142"-16,6 3 74 0,-5-9-115 16,-3 2-51-16,-2 22-8 0,-4 3 2 15,-16-7 4-15,7 7 2 0,1-2 4 16,-1 7-1-16,-3-1-5 0,-3 16-4 15,1-19-4-15,1 9-4 0,1-8-2 16,-1-2-2-16,2-7-1 0,2 9 2 0,4-16-1 16,-1-11-2-16,4-20-15 0,-1-13-13 15,0-9-10-15,13-14-108 0,0-19-72 16,8-7 40-16,2-8-135 0,16-24-271 16</inkml:trace>
  <inkml:trace contextRef="#ctx0" brushRef="#br0" timeOffset="182132.933">19842 15893 721 0,'22'45'187'0,"-2"-3"-105"0,0 5 97 0,-5 21-138 15,2 6-18-15,-2 9 1 0,-2 16 4 16,-4 1 4-16,-2 12-3 0,-7 9-6 16,0 7-4-16,3 1-3 0,-3 13-2 15,5-8-1-15,-2 3-1 0,1-3 1 16,9 4 0-16,0-22 0 0,4-8-2 16,-4-14 0-16,1-12-7 0,-4-32-14 15,7-7-6-15,-2-11 61 0,8-32-261 16,2-3 133-16,3-26-74 0,9 6-914 0</inkml:trace>
  <inkml:trace contextRef="#ctx0" brushRef="#br0" timeOffset="182399.995">21700 15743 731 0,'40'123'208'15,"-12"11"-118"-15,-11 0 89 0,0 11-139 16,3 2-31-16,0 22-5 0,13 15 1 16,-1 6 2-16,2 8 1 0,-8 7 1 15,9-4 0-15,-13-14-1 0,12-17 1 16,-6-16 10-16,-5-23 59 0,-1 1-265 15,3-22 149-15,0-21-62 0,-1-14-988 16</inkml:trace>
  <inkml:trace contextRef="#ctx0" brushRef="#br0" timeOffset="183918.264">5759 16137 515 0,'10'-3'137'0,"-12"-1"-28"0,4 14 57 16,-2-10-98-16,0 15-2 0,0 5 1 15,0-1 1-15,-7 9-12 0,0 12-11 16,4-3-6-16,-2 10-3 0,-3 13-4 16,-2 5-3-16,-4 12-1 0,4 7-1 0,7 8 0 15,-1 10-3-15,-4 0-2 0,6-2-2 16,-6-3-2-16,8-2-1 0,-3-1-2 15,-4-16-3-15,4-9-1 0,1-9-1 16,0-17-1-16,-1-18-3 0,-4-8-5 16,4-7-4-16,0-6-4 0,-4-4-2 15,10-14-2-15,-6-1-1 0,6-12 1 16,1-8 1-16,7-11 4 0,-6-8 1 16,5-19 1-16,4-4 1 0,-1-15 1 0,2-4 0 15,9 8 1-15,4 11 0 0,-1-10 1 16,-6 7-1-16,-2 3 1 0,-2-5 0 15,-4 2 1-15,0 13-1 0,7 13 1 16,4-4 0-16,-14 20 0 0,17 7 0 16,-4 5 1-16,-6 4 1 0,-2 20 0 15,8-9 2-15,-6 11-1 0,3-5 1 16,2 11 0-16,1 11 0 0,-3 3 0 16,0 0-1-16,0 8-2 0,4 8 1 15,1 9-1-15,-2 3-1 0,-3 6 0 16,0 6 0-16,0 0 0 0,4 10-1 0,-1-1 1 15,11 13 0-15,1 3 0 0,-12 2 0 16,-3-17-1-16,-5-1 1 0,-3-9-1 16,0-12-1-16,3-3 0 0,-4-1 0 15,3-12-2-15,-1-12-4 0,1-7-3 16,-14-13-1-16,-2-7-1 0,-3 1-1 16,-2-9 0-16,-10-12 0 0,-11-7 5 15,3-1 3-15,5-10 1 0,-14 5 2 0,8 8 2 16,1-3 6-16,-11 8-6 0,-4 1-5 15,7 4-12-15,-7 2-24 0,-4 12 46 16,4 1-228-16,3 7 105 0,-6 7-90 16,15 1-741-16</inkml:trace>
  <inkml:trace contextRef="#ctx0" brushRef="#br0" timeOffset="184571.972">8118 16047 619 0,'0'20'149'15,"-7"-10"-42"-15,12 10 77 0,-5 0-117 0,-8 5-8 16,8 2 3-16,-10 21 5 0,0-1-10 16,10 5-10-16,-5 5-11 0,6 15-6 15,11-1-5-15,-12 20-4 0,7 6-4 16,-1-4-5-16,-4 3-4 0,1-10-2 15,1-9-2-15,-11-10-2 0,0-5 3 16,7-22-1-16,7-13-24 0,-7-14-22 16,0-13-15-16,-2-8 62 0,2-11-231 15,9-14 84-15,2-15-30 0,-11-13-762 16</inkml:trace>
  <inkml:trace contextRef="#ctx0" brushRef="#br0" timeOffset="185002.027">8104 16319 206 0,'0'-8'341'16,"10"0"-162"-16,0 1 8 0,2-5-79 16,-2 0 96-16,13 4-144 0,-6-12-2 15,3 7-2-15,7-1-7 0,5-2-10 16,-4 2-8-16,7-4-4 0,-5 11-2 16,5-6-4-16,6-1-3 0,-6 3-3 0,-7 2-3 15,11 8-1-15,-13 7-1 0,-2-9-1 16,1 6-1-16,3 12-1 0,-3 5-2 15,-6 12-1-15,-6-3-1 0,-1 6-2 16,-12 3-2-16,-7 4-2 0,-11-7-1 16,-6 12 0-16,-2 6 0 0,-10-4 0 15,5 3 0-15,-1-1 0 0,-2 8 1 16,-4-7 0-16,1-9 1 0,-3-11-3 16,3 3 1-16,2-27-1 0,5-3 1 0,3 0 0 15,14 4 0-15,3-8 1 0,3 6 3 16,7-7 1-16,10 5-1 0,7 4 0 15,8-3 1-15,10-4 0 0,19 1-1 16,-7 6 0-16,16-3 1 0,-3 6-1 16,-1-2 1-16,-11 3 0 0,6 7 0 15,-7-3-1-15,-4 5 0 0,-1 1 0 16,-2 14-3-16,-10-9-5 0,-15-1-4 16,-13 2-7-16,-2-1-6 0,-7-3-11 0,-10 0-16 15,-8 5 66-15,-8 4-240 0,-17-3 122 16,-9-9-68-16,-9 7-821 0</inkml:trace>
  <inkml:trace contextRef="#ctx1" brushRef="#br0">5213 8068 0</inkml:trace>
  <inkml:trace contextRef="#ctx0" brushRef="#br0" timeOffset="190022.532">11456 15898 738 0,'0'-32'210'0,"-6"11"-113"15,-14 21 89-15,-16 0-151 0,-10 6-12 16,-16 21-11-16,7 15 2 0,-21 3 3 15,1 3 2-15,5 21 2 0,1 4 2 16,-9 1 0-16,4 8 1 0,11 6-1 16,-6-1-2-16,22 7-1 0,19-4-3 15,25-1-1-15,3-9-2 0,0-18-4 16,18-9-3-16,12-4-2 0,14-7-2 16,7-4-3-16,11-3-1 0,0-10-2 15,12-5 0-15,4-6 0 0,4-6-1 0,3-1-2 16,9-7-1-16,-7-7 24 0,-10-6-240 15,-14-9 139-15,-9 2-107 0,-12 0-879 16</inkml:trace>
  <inkml:trace contextRef="#ctx0" brushRef="#br0" timeOffset="191026.481">14131 17603 488 0,'84'-17'276'15,"-14"17"-89"1,-48 0 22-1,-22 0-88 1,-20 7-28 0,-75 3-29-16,-21-2-36 0,-3-1-14 15,7-5-7-15,22 3-2 0,32-4-1 16,7 6-1-16,-5 0-1 0,12-7-2 16,9 10 3-16,10-4-1 0,5-4 2 15,18 3 0-15,2-2 0 0,7-3 1 0,10 7 1 16,14-2 0-16,8 2 0 0,6 6 0 15,5-6 0-15,10 3-1 0,6 8 1 16,-6-3 1-16,12 5 0 0,5-1 1 16,-9-11-2-16,6-1 1 0,6-1-1 15,-12-1-1-15,1-5-2 0,-12 0-1 16,1-1-1-16,-18 1-2 0,1-7-1 16,-26-3-1-16,-4 2-1 0,-6-4-1 15,-10 2 1-15,-11 0-1 0,2 2 1 0,-16 1 1 16,-7 5 1-16,-11 2 1 0,-11-5 1 15,-6 4-1-15,-3-3 2 0,-9 4-1 16,-2 4 0-16,16-1 1 0,-3-5-1 16,5 9 1-16,12-5 0 0,1 3 0 15,-8 1 0-15,11-1 0 0,12 2 1 16,-1 0-1-16,14-11 1 0,9 11-1 16,7-2-1-16,4-3 0 0,5 1-2 0,7 0-1 15,13 9-4-15,14-10-4 0,-4 8-3 16,6-9 25-16,8 4-77 0,8-5-159 15,0-5 111-15,15-1-118 0,6 4-699 16</inkml:trace>
  <inkml:trace contextRef="#ctx0" brushRef="#br0" timeOffset="191810.116">15686 17578 509 0,'15'8'208'0,"9"2"-91"16,2 5 63-16,-1-6-76 0,2 2-37 16,5-4-8-16,-7 0-1 0,5-7-4 15,2 5-10-15,5-5-11 0,-4 1-9 16,19-1-8-16,5 0-4 0,0 7-3 16,-1-2-1-16,11-10-2 0,-5 13 0 0,3-11-2 15,1 5 0-15,-1 3-2 0,-12-4 1 16,2 1-1-16,-13 8 0 0,5-8-1 15,-18-1 1-15,11 3 0 0,-15 2-1 16,-7-2-1-16,-8-4 0 0,-8 0-2 16,-2 6 0-16,-15-6-2 0,-2 12 1 15,-13-10-1-15,-5 10 1 0,-7 1 0 16,-13 2 1-16,-9-7 1 0,-6 6 0 0,-3 4 0 16,2 2 1-16,3-5 0 0,-9-3 0 15,8-5 0-15,6 1 1 0,4-3 0 16,9-10 0-16,17 5 0 0,8 0 0 15,11 5 1-15,3-2 0 0,7-4 2 16,4 1 0-16,15 1 1 0,14-7 2 16,11 4 2-16,22-5 0 0,16 1-1 15,11 1 0-15,13-4 0 0,3 3-2 0,6-3-1 16,-15-9-1-16,1-2-1 16,-8-2-1-16,-4-5 0 0,-14 6-2 0,7 2 1 15,-18 4-2-15,-11 3 1 0,-16 2-3 16,-13 4 0-16,-20-6-1 0,0 4 0 15,-15-4-1-15,-18 10-1 0,-14 9 0 16,-13-5-1-16,-12 3-3 0,-2 3 6 16,-4 7 71-16,-9-3-291 0,-8-1 159 15,-2 4-68-15,6 0-1064 0</inkml:trace>
  <inkml:trace contextRef="#ctx0" brushRef="#br0" timeOffset="193193.894">18814 16608 1203 0,'-25'-1'177'16,"7"1"-120"-16,16 45 10 16,-5 80-24-1,2 46-14 1,5 34-8-1,5-11 32 1,-1-63-55 0,1-98-131-1,-2-33-21 1,-1-47 4 0,4-88 26-1,-6-44 27 1,7 10 38-16,5 34 36 15,1 41 105-15,2 41 18 0,-1 26 4 16,4 19-18-16,14 3-27 0,0 1-12 16,-2-8-13-16,3 11-3 0,7-9-2 15,-3 10-6-15,5 0-8 0,8 10 1 16,2 17-2-16,1 1-3 0,-3 12-1 0,-1-5-1 16,-6 4-1-16,-2 9-3 0,-8 7-2 15,-6 12 0-15,-6 8-2 0,-7 6 0 16,-2-11-2-16,-12 12-2 0,-6-15 1 15,-7 6-1-15,-14-6-3 0,-9 6-7 16,-13-11-6-16,-8 3-8 0,-13-9-6 16,-2-8 99-16,-10-13-291 0,-3-3 144 0,0-10-38 15,16-11-1014-15</inkml:trace>
  <inkml:trace contextRef="#ctx0" brushRef="#br0" timeOffset="193995.302">21456 16659 613 0,'3'5'196'0,"0"-4"-107"16,-4 3 87-16,1-4-103 0,-2 0-32 15,-8-7-3-15,-7 2 4 0,-9 0 3 16,-4 3-7-16,-6 0-10 0,-5 2-6 15,6 11-6-15,-12 7-5 0,2 7 0 16,-2 3-2-16,2 7 1 0,-14-8-2 16,12 13 0-16,-10-6 0 0,-1 8 0 0,8 11-1 15,0 2 2-15,3-1 2 16,10 6 3-16,10-3 1 0,7-11 3 0,8 8 2 16,12-7 3-16,0 8 0 0,7-8-2 15,5 5 0-15,8 8-3 0,3 2-1 16,7-9-3-16,6 6-1 0,5-3-3 15,-2-16 0-15,-6-3-2 0,2-10-2 16,-6 0-1-16,-2-7-2 0,-1-5 0 16,3-3-3-16,4-6 0 0,-6 3 0 15,5-9-2-15,-9 0 2 0,-5-2-3 0,-6-6-6 16,2-9-7-16,2 0-10 0,3-1-10 16,-4 3-9-16,10-2 43 0,-2-3-249 15,-4-2 129-15,7-1-71 0,1-9-881 16</inkml:trace>
  <inkml:trace contextRef="#ctx0" brushRef="#br0" timeOffset="194150.362">21232 17190 199 0,'-40'-5'230'0,"-2"7"-69"0,8-4 0 15,-1 10 18-15,-3 9-128 0,4-4 131 16,-6 2-135-16,-8-3-3 0,-1-3 7 15,-1 2-220-15,-8-9-10 0,6 5 55 16,7-2-204-16,15-4-177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14:36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 15141 371 0,'-13'7'142'0,"0"-7"-56"16,-6-12 40-16,-3 5-63 0,-1-8-23 16,-15 5-4-16,4-2-1 0,-8 6-5 0,-4-1-3 15,-5 5-5-15,6 4 1 0,-8 0-4 16,3-2-2-16,-2 11-3 0,12 9 0 16,-5-3-3-16,1 13 4 0,1 4 1 15,-1 1 2-15,7-2 2 0,6 7 3 16,4 10 2-16,13-3 1 0,6 7-5 15,1 6-2-15,7 2-4 0,7-20-2 16,1 24-4-16,6-4-3 0,13-3-1 0,9-4-1 16,6 0-1-16,7-15-1 0,17-6-1 15,-4-9 0-15,9-12-1 0,16 2 1 16,8-15 1-16,7-7 1 0,8-8 4 16,12-3 6-16,-18-9 3 0,-17-20 3 15,-10-6 1-15,-15-7 0 0,-29-17 1 16,5-3-3-16,-9 4-5 0,-9-4-3 15,-15 12-3-15,-5-1-1 0,-5 9-2 16,-15-2-1-16,-7 15-1 0,-13 1 0 0,0 12 1 16,-2 11-1-16,-8 11-4 0,-10 12-8 15,6 0-10-15,-8 8-11 0,0 12-13 16,-3 16-7-16,2 7-7 0,-11-8-155 16,6 9 85-16,9 14-70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15:32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 14579 231 0,'17'-16'134'15,"-2"-4"-36"-15,-2 1 18 0,6-1-31 16,-4 7-17-16,-4-7-8 0,1 5-4 16,-7-4-3-16,-5-3-5 0,-3-4-8 15,-4 7-5-15,-3 4-3 0,0-5-5 16,-7 14-5-16,7 4-6 0,-10 2-3 15,-3 0-2-15,-11 13-1 0,-11 1-2 0,-7 7-1 16,-6 6-2-16,-17 2 1 0,13 9-1 16,0-3 0-16,-5-2 1 0,12 14 0 15,15 8 1-15,-5-13 0 0,9 18 0 16,10-6 0-16,-1 1 0 0,7-8 0 16,7 0-1-16,9-7-1 0,4-3 1 15,10-1 0-15,10-2-1 0,20-6 0 16,-3-1-1-16,15-5 1 0,-5-11 0 0,18-4-1 15,5-5-1-15,17-9 0 0,8 5 1 16,14-14 1-16,-14-1 1 0,-3-10 0 16,-11-8 1-16,-4-3 0 0,-19-3 0 15,-11-7-3-15,-2-5-3 0,-12-3-2 16,-23 3-2-16,-6-9-2 0,-4-3-1 16,-14 3 1-16,-16 5 0 0,-11-10 4 15,-6 9 0-15,-10 9-17 0,-2 9-9 16,-1 7-161-16,-5 18 98 0,-10 8-130 15,3 7-559-15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15:44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 14644 953 0,'-44'-40'55'0,"11"20"-41"15,-39 14-2 1,-12 21 0 0,13 13 3-1,-82 36 21 1,18 31-3 0,51 62-11-1,81 20-1 1,3-36-2-1,74-61 4 1,110-72 1-16,51-8-4 16,-12-68-5-1,-48-51 7-15,-51-11-4 0,-72 1-4 16,-46 20-4-16,-6 36-8 0,-6 9 2 16,-9 4-9-16,-12 5-15 0,-17-2-9 15,-6 5-130-15,-18-6-32 0,-4 11 26 16,10 12-166-16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06:2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14482 7188 119 0,'-3'-28'80'16,"-4"-11"-5"-16,2 13 1 0,0 2-15 16,5 4-4-16,-1-5-5 0,-4 17-3 0,10-7-2 15,-10 1 0-15,1-4 2 0,1 10 2 16,1-4 0-16,2 5-2 0,2 1 3 16,-2 6-3-16,0-2-4 0,3 4-3 15,-3-1-3-15,4 6 0 0,-4 5 0 16,-4 1-8-16,-1 0-1 0,7 7-1 15,-2 7-3-15,-3 2-1 0,-4 4-2 16,4 0-1-16,3 14-2 0,6 17 0 16,-6-6-2-16,7 6-1 0,0 21 0 0,4 2-2 15,3-5-1-15,-6 18 0 0,11 15-1 16,2-4 0-16,3 29-2 0,14 2 0 16,-6 9 0-16,1 12-1 0,9 25-1 15,-7-11-1-15,2 17-2 0,5 13-1 16,-2 0-1-16,-3 5-1 0,1 11 0 15,-1-8-1-15,-4-6 0 0,1 2-1 16,-11-22 0-16,1-12 0 0,-8-2 0 16,-2-14 0-16,-4-17-1 0,-2 1 0 0,-5-6 0 15,-3-17 0-15,-3-9 0 16,-4-9-1-16,-6-15 1 0,-4-14-1 0,-1-8 0 16,1-9 0-16,0-11 0 0,1-12 0 15,-8-5-1-15,1-5 0 0,0-5-1 16,-6 0 0-16,6-5-1 0,6-8 1 15,-6-2-1-15,1-5 0 0,-2 7 2 16,1-7 0-16,-9-5 0 0,1-2 1 16,-1 12 1-16,5-2 0 0,-10 16-1 0,10-12 1 15,-6 4-1-15,-5 4 1 0,-13 5-1 16,-4-6 0-16,-13-6-1 0,-3 17 1 16,-2-1-1-16,-7-4 1 0,-6-4-1 15,-6-1 1-15,-1-8 0 0,-12-2 0 16,1-3 0-16,-13 6 2 0,3-10 0 15,-6 2 0-15,1-6 0 0,-10 4-1 16,12-8-1-16,-5 3 1 0,0 4-1 16,-10-4-1-16,18-3 1 0,-6 4 0 0,5-8 1 15,-1 1 0-15,9 5 1 0,-8 6-1 16,20-10 1-16,-1 5-1 0,9 1 1 16,12 11 0-16,12-12 0 0,-16 7 0 15,17-5 1-15,10 12-1 0,11-4 0 16,4 5 1-16,12-9 0 0,3 2-1 15,4-1 0-15,3-5 0 0,1-3 0 16,6 3 0-16,8-8-2 0,3 4 1 16,4-4-1-16,3-5-1 0,7-4 0 0,-1-10 0 15,-6-5-1-15,0-9 0 0,0-13 0 16,-5-11 0-16,6-5-1 0,-1-21 0 16,-7-9 0-16,4-12 1 0,-4-3-1 15,-3-11 1-15,-7-6 0 0,-3-5 0 16,-3 2 2-16,3-2 1 0,-9 0-1 15,-2 1 1-15,-1 3-1 0,5-1 0 16,0 10 0-16,1 7-1 0,2 5 0 0,-1-5 1 16,2-7-1-16,1-6 2 0,-3-5 0 15,5 1-1-15,5 5 1 0,0 2-1 16,3-7 1-16,-4 14-1 0,-3 0 1 16,-4-2 0-16,3 5 0 0,-3 6 0 15,11-12 0-15,-5 19 1 0,6 9 0 16,7 9 0-16,-2 10 0 0,-1 4 0 15,4 1 1-15,-4 15 0 0,4 0 0 0,3 13 0 16,-2 3 0-16,0 10 0 0,6 5 0 16,-1-2 0-16,1 0-1 0,2 14 2 15,1-7-1-15,1 10 0 0,4-4-2 16,0 1 1-16,-2-4-1 0,5 2 0 16,-2-2-1-16,4 1 0 0,0-16 0 15,5 2 2-15,3-2 0 0,0-8 1 16,10 5 4-16,5 13 0 0,2-8 3 15,8 0 0-15,14-4 1 0,14-1-1 0,16 5-1 16,21 7 0-16,14 3-2 0,13 5-1 16,12 13-1-16,12-6-1 0,-4 13 1 15,12-5-3-15,-9 8-4 0,-6 4-5 16,-7 1-3-16,-13-3-5 0,-7 3-13 16,5 6-14-16,-11-1-3 0,-12 0-182 15,-2 6 100-15,-9 9-109 0</inkml:trace>
  <inkml:trace contextRef="#ctx0" brushRef="#br0" timeOffset="6473.265">10883 9517 293 0,'45'11'151'15,"-45"-11"-74"1,0 0-27 31,-48-21-25-47,-56 7 0 0,-43-36 47 15,-62-14-37 1,-42-7 1 0,-43-20 106-16,-64-19-3 15,-87-29-17 1,-93-36-16 0,-111-34-34-1,-133-32-5 1,40 1-18-16,48 22-15 0,90 34-16 15,101 34-7-15,138 36-6 0,-6 6-2 16,19 6-1-16,2 0 1 0,27 10-1 0,19 12-4 16,30 9-7-16,23 18-8 0,27-2-10 15,22 8-21-15,25 0-110 0,26 0-63 16,19 4 45-16,40 3-158 0</inkml:trace>
  <inkml:trace contextRef="#ctx0" brushRef="#br0" timeOffset="7277.616">11824 10666 210 0,'-18'9'87'0,"-9"3"-15"16,-1-1 19-16,-11 4-33 0,-1-3-7 15,-7-2 0-15,4-5-2 0,-24 7-5 16,2-2-3-16,-11 10-2 0,-16 0 2 16,-18 0 2-16,-2 5-1 0,-17 3-1 15,-31-4 0-15,-6 8-3 0,-14-4-4 16,-21 17-5-16,-13-3-3 0,-13-7-3 15,-27 8-3-15,-12 8-1 0,-5-11-2 0,-33 7 1 16,-6 9 1-16,-14 3 1 0,-14 9-3 16,-21 1 1-16,-1 4 0 0,-17-6-1 15,4 2-3-15,-12 4-3 0,-9-4-4 16,8 3-1-16,-7 6-2 0,0 6 0 16,10-6-1-16,18 14 0 0,-2-5-1 15,26-1 2-15,10 2-3 0,10 4 0 16,10-12-22-16,23 16-19 0,17-1-25 15,12-2-135-15,10-12 68 0,28 16-121 0,14-22-430 16</inkml:trace>
  <inkml:trace contextRef="#ctx0" brushRef="#br0" timeOffset="8375.805">14680 9217 126 0,'45'0'285'0,"3"-5"-132"0,-14-8-11 16,-4-2-50-16,-12-7 56 0,2-8-113 15,10 2-6-15,0-1-3 0,7-4-3 16,8 13-1-16,12-7-1 0,-5-1 0 15,8 3-1-15,12-2 0 0,-5-8-4 16,12 1-3-16,6-1 0 0,10-10-3 16,2-3-1-16,8-8-1 0,9 3-1 15,17 11 0-15,-1-11-1 0,15 6-1 16,13-2 1-16,0-6 0 0,16-3 0 16,10 11 1-16,0-10 0 0,12 4 0 15,11-1 1-15,-8-16 0 0,7-22 1 0,1 15 0 16,4-8 1-16,4 1 1 0,9 4-1 15,2-2-1-15,5-10 0 0,9 0-2 16,3-8 0-16,-4-7-2 0,10 7-2 16,2 1 0-16,-2 6-1 0,3-1-1 15,4-3 1-15,-7-7-2 0,4 21 1 16,-9-14-4-16,0 12-3 0,5 9-6 16,7 23-8-16,-5-9-8 0,-19 10-7 15,5 11-166-15,-3 5 91 0,-30-15-91 0,-6 11-593 16</inkml:trace>
  <inkml:trace contextRef="#ctx0" brushRef="#br0" timeOffset="9356.939">15029 9211 161 0,'5'-7'216'0,"-3"0"-89"15,-1 9 9-15,-1-12-60 0,0-7 74 0,4 2-92 16,-4 3-3-16,1-4-6 0,8 6-9 16,-2 6-12-16,-1-2-7 0,6 4-4 15,8 2-3-15,2 0-4 0,-1 3-1 16,11 6-1-16,-7 2 0 0,5 1 0 15,-1-3-1-15,14 4 0 0,12 5-1 16,21 11 1-16,-4-1-1 0,25 12 2 16,6 0 3-16,3 0 2 0,11 2 1 15,21 12 3-15,13 1 2 0,21 7 0 0,2-4-1 16,18-3-2-16,10-1-3 0,9-6-2 16,5 19-2-16,45 15-2 0,6 7-1 15,27 13-1-15,24 18-2 0,16-11 1 16,9 11 0-16,17 10-1 0,12 6-1 15,16 11 2-15,5 2 1 0,8 8 2 16,9 5 0-16,5 5 1 0,3 10 1 16,8 14 1-16,-13-8-3 0,-7 8-1 15,-11-2 0-15,-41-22-4 0,-23-5-5 16,-27-6-2-16,-39-24 83 0,-38-14-292 0,-23-2 153 31,-37-34-64-31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17:3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 14843 1405 0,'156'-122'6'0,"-58"12"3"16,-41 10 1-1,-57 86-1 1,-33 14-3 15,-71 9 1-31,0 78 6 16,24 35 9-1,67 13 2 1,13 20-6 0,52-19-3-1,58-36 0 1,51-58-4 0,4-30-1-16,-41-12-6 0,-42-56-2 15,-39-17 2-15,-41-22-1 0,-2 23-3 16,-17-17-3-16,-5 16-1 0,-9-1 2 15,-8 11 0-15,-9 2 2 0,-7 15-4 16,-21-1-5-16,-4 12-5 0,-15 13-6 16,-14-3-4-16,0 18-202 0,2 6 111 0,4 1-103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3:17:47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7140 12221 545 0,'-17'-40'158'16,"9"6"-68"-16,-11-6 60 0,2 7-102 16,-6-1-10-16,-5 3-2 0,-6-6-2 15,1 5-5-15,1 5 3 0,-8 4-2 0,1 0-7 16,-6 1-1-16,-3 2-5 0,-6 3-4 15,-8-1-1-15,-4-2-4 0,5 20-2 16,-1-9 1-16,-13 11-1 0,0 5-1 16,-2 6 0-16,-8 14 0 0,-2 15 4 15,10 3 4-15,-5 3 2 0,2 7 1 16,1 10 3-16,7 4 1 0,2 0 3 16,0 6-4-16,1 10-3 0,7 5-1 15,-8 4 0-15,-5 6-4 0,13 10 2 16,0-3-1-16,7 15 0 0,10 2 0 0,8 13 0 15,0 4 0-15,4 9 0 0,-7-5-2 16,3-3-2-16,-5-3-1 0,7 3-1 16,7 5 0-16,-2-11-2 0,8-6 0 15,9 2 0-15,13-13-1 0,0-1 1 16,8-9-1-16,14 5 1 0,18-11-1 16,2-14-1-16,14-2-1 0,5-5 0 15,4-14-1-15,5-6 0 0,19 10-3 0,9-17 1 16,18-3-1-16,12 0 0 0,11-12-1 15,7 0 0-15,9-8-1 0,6-12 2 16,-1-10 1-16,19-7 0 0,-2-3 0 16,-5-11 0-16,4-3 0 0,1-6 0 15,-18-8 1-15,0-12-4 0,-17-21-1 16,-13-20 4-16,-17-10 0 0,-14-16 0 16,-9 2 0-16,0 8 0 0,-21-30 3 15,-6-10 2-15,-12 2-4 0,-13-39 0 0,-22-30 1 16,-5 15 0-16,-10-8-1 0,-13-12-1 15,-7-3 2-15,-7 16-1 0,-27-15 1 16,-9-11-1-16,-4 5 1 0,-13 28-1 16,-6 5 2-16,4 22-2 0,-10 13 0 15,-15 14 0-15,0 13 1 0,-13 0 2 16,1 22-4-16,-9 24-10 0,1 16-7 16,-16 7-197-16,-4 26-12 0,-15 14 35 15,17 11-223-15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14:15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20319 8627 371 0,'-59'61'133'15,"-4"-6"-30"-15,-9-15-59 0,28-27 65 16,-2-25-104-16,-13 17-3 0,-18 9 1 16,2-6 2-16,1-1 1 0,-11 1 1 15,-3-8 1-15,-9 10 2 0,-12 0 1 16,-6-3 2-16,-4 0 1 0,4-1 1 16,-4 9 0-16,-7 4 1 0,-6-6-2 0,-6 1 0 15,-6-6-1-15,-3 9-2 16,-12-7 0-16,-7 6-1 0,1 6-1 0,-14 5 1 15,-15-7 2-15,-3 2 0 0,-6 4 0 16,-19 3 1-16,-12-8-1 0,-2 10 1 16,-14-1-2-16,-13 0-1 0,7 0-1 15,-25 3-1-15,-8 1 0 0,-12-6 0 16,0-3 0-16,-31-3-1 0,14 5 1 16,-15-9 0-16,-5 9 0 0,-21-5 1 15,1 3 1-15,-15-9 1 0,-9-2 0 0,-11-14 0 16,6 13-1-16,-14-13 1 0,7 12-2 15,-6-17 0-15,-11-4 0 0,-9 4-1 16,1-8 0-16,-1 0 0 0,-6 6 0 16,24 7-1-16,-2 0 1 0,14 5 0 15,-8-2 1-15,34 4-1 0,-22 3 1 16,18 0-2-16,-8 3 1 0,20 1-1 16,-14-1-2-16,32 6 0 0,4 2-2 0,25-1-1 15,4 9 1-15,14-3-2 0,14-2 1 16,13-4-1-16,3 2 1 0,24-1-2 15,21 4-10-15,0 4-11 0,14-1-16 16,26-1-22-16,11 0-35 0,3-1-103 16,10-26 45-1,30 0-92-15,5 0-318 0</inkml:trace>
  <inkml:trace contextRef="#ctx0" brushRef="#br0" timeOffset="784.164">21707 12289 525 0,'-36'22'117'0,"-12"-20"-73"0,-19-4 74 16,-23-5-109-16,-17 9-3 0,-10 10-4 16,-9 1 7-16,-16-11 2 0,-5 5 3 15,-17 4 0-15,-11 1 0 0,-21-12 1 16,-11-3 1-16,-4 1 2 0,-15-6 0 0,-14 3-2 16,-9-9-1-16,-11 1-3 0,-15-1-1 15,-10-6-1-15,-11 7-3 0,-1-7 0 16,-16 3-1-16,-18-1 1 0,-8-4 0 15,-12-3 0-15,-20 5 1 0,8-2 0 16,-23 9 1-16,-11-2 0 0,10 3 1 16,-13 4-1-16,-13-4 1 0,5 5 0 15,-2-1 2-15,-16-4-1 0,-7 19 0 16,3-15-1-16,-9 4 0 0,1 4-2 0,-9 0-1 16,1 10-1-16,-5 5-2 0,-1-1-1 15,-19 8 0-15,3 9 0 0,-7-2-1 16,-7-3 0-16,-4-7-1 0,-18 1 1 15,-20-3-1-15,29 1 0 0,-22 5 0 16,-1 9 0-16,16 3 0 0,11-3 1 16,-19 16-8-16,12-9-11 0,18 8-14 15,-2-2-12-15,22 12-34 0,14-7-99 16,8 25 43-16,18-13-77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15:01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9-13T22:15:22.700"/>
    </inkml:context>
  </inkml:definitions>
  <inkml:trace contextRef="#ctx0" brushRef="#br0">19476 9191 115 0,'-73'-2'116'0,"-34"-10"-39"15,-10 7-38-15,-7-5-15 0,47-3 6 0,2 3 40 16,-9 3-65-16,-1 4 1 0,-5-2 2 15,-16 5 0-15,1-2 0 0,-14-5 3 16,-4 2 3-16,-11 2 2 0,-5-4 4 16,-6 2 4-16,-18-8 3 0,-7 1 2 15,-12 2 0-15,-7-8 0 0,-12-2 0 16,1 8-3-16,-13-1-3 0,-14-4-2 16,-9 4 0-16,-8-1-3 0,-15 3-1 0,-20-6-2 15,1 0-1-15,-16 2-1 0,-5 15-2 16,-4-12-2-16,-3 4 0 0,-12 1-1 15,-3 7-1-15,-8 0 1 0,-2-1 1 16,-3-4 1-16,-9 5 1 0,9-5 0 16,-16 1 0-16,7 8 1 0,-11 1-2 15,8-7 0-15,-12-3-2 0,5-3 1 16,-8 9-1-16,5 8 0 0,-3-4 0 16,9-12-1-16,-1 5-1 0,0 4 0 0,0-2-2 15,10 2 0-15,0-12-1 16,1-4 0-16,16 14-1 0,6-6 0 0,6 1 0 15,13 3 0-15,16 2 0 0,12 2-1 16,5 3 0-16,11-12 1 0,17 12-3 16,21 3-9-16,23-3-11 0,22-3-16 15,28 25-18-15,15-6-30 0,21 4-77 16,24-9 30-16,40 10-68 0,9-12-223 16</inkml:trace>
  <inkml:trace contextRef="#ctx0" brushRef="#br0" timeOffset="733.836">21713 12650 188 0,'-65'-28'219'0,"-9"-10"-127"0,-19-6 12 15,-17 12-79-15,-21 6 80 0,-3 16-104 16,-4 0 0-16,-11 1 2 0,-13 11 0 0,-9-12 0 16,-18-2 0-16,-6-6 0 0,-16-4 2 15,-15-1 4-15,-16 9 2 0,-4-4 2 16,-16-4 3-16,-14 4 2 0,-12-1 4 15,-1 4 0-15,-24 2 0 0,-19-2 0 16,11 0-1-16,-17-3-1 0,-43-3 0 16,6-5-2-16,-21 7-2 0,-44 4-1 15,6 0-1-15,1 2-1 0,-29 8-1 16,2-2-2-16,-21-8-2 0,-19-5-2 0,-10-2-1 16,-37 2-1-16,-6 0-1 0,16 5-1 15,-33 3 0-15,-17 1 1 0,4-4-2 16,-24 6-2-16,-18 3 1 0,18 2 0 15,8 9 0-15,9 7-1 0,0 11-3 16,-9 4-10-16,21 7-10 0,-16 7-23 16,11 11-37-16,3 10-74 0,8 7 30 15,-6 13-87-15,12-9-212 0</inkml:trace>
  <inkml:trace contextRef="#ctx0" brushRef="#br0" timeOffset="14680.815">7698 10178 336 0,'0'0'147'16,"3"7"-60"-16,-6-9 46 0,6 4-44 15,4-2-32-15,-7 0-1 0,0 7 8 16,-3-12 0-16,-1 8 1 0,1 5-3 15,-4-1-2-15,-6 15-3 0,6 5-2 16,-6 14-6-16,-1 11-1 0,6 2-8 16,-5-1-6-16,-1 6-4 0,3-1-5 15,-4-1-3-15,6 8 0 0,3 4-3 16,-6-14-5-16,5-5-3 0,-3-8-1 0,-2-12-2 16,1-10-1-16,2 0-3 0,8-8-2 15,1-4-2-15,-10-10 0 0,13 9-1 16,0-9-1-16,-3-16 0 0,14-2 0 15,-8-13 0-15,1-11 0 0,12-3 0 16,-6 2 1-16,9-5-2 0,-6-8 1 16,1-3 0-16,3 1-1 0,2-15 1 15,-4-2 0-15,2 4 1 0,2 17 0 16,-5-9 1-16,-2 25 0 0,0 0 0 0,-7 12 1 16,-1-4 0-16,0 15 0 0,-7 9 1 15,0 4 0-15,6 8 0 0,1-3 0 16,0 8 0-16,-1 6 0 0,1 5 0 15,3 12-1-15,3 8 1 0,1 0-1 16,3 8 0-16,-1 1 0 0,1 3 0 16,-2 3 0-16,3 13 0 0,-3-6 0 15,4 8 0-15,-7-11-1 0,3-2 1 16,6 1-1-16,-6 1 0 0,5-11 0 0,1-3 0 16,-11-10-1-16,-10-8 1 0,0-12-2 15,1 0 0-15,-2-1-1 0,-3-3-1 16,-2-17 0-16,-1 6-1 0,7 0 1 15,0-2-1-15,-9-10 2 0,-2-16 0 16,9-4 0-16,0 5 1 0,-4-8 0 16,-11-22 1-16,4 11 0 0,1-8 0 15,-5-4 1-15,-6 7 0 0,-7 13 0 16,-4 16 0-16,-8 7 1 0,1 10 0 0,-8 5 3 16,4 9-5-16,-2 7-6 0,7 1-4 15,-2 1-17-15,9-3-206 0,13-6 118 16,6-3-127-16</inkml:trace>
  <inkml:trace contextRef="#ctx1" brushRef="#br0">3090 8875 0,'0'0'0</inkml:trace>
  <inkml:trace contextRef="#ctx1" brushRef="#br0" timeOffset="84.951">2914 9318 0,'0'0'16</inkml:trace>
  <inkml:trace contextRef="#ctx0" brushRef="#br0" timeOffset="68936.516">8801 13503 238 0,'7'2'196'0,"12"14"-87"0,-16-6 25 16,2 0-10-16,-5-1-50 0,-5-3-12 15,2 8 1-15,3-1 0 0,-12 2-5 16,10-3-8-16,4 11-6 0,-11 16-6 16,3-1-3-16,-1-1-3 0,12 11-6 15,2 11-3-15,-11-4-3 0,-2 7-5 16,6 0-3-16,-4 3-4 0,6-12-4 0,-14 3 1 16,6-15-2-16,-4-2-1 15,6-11-4-15,-6-8-10 0,0-20-20 0,2 0-21 16,-4-6-36-16,11-6-46 0,1-12-71 15,-7-9 15-15,7-9-90 0,-5 2-156 16</inkml:trace>
  <inkml:trace contextRef="#ctx0" brushRef="#br0" timeOffset="69420.138">8735 13765 120 0,'0'-20'111'16,"0"7"-7"-16,6 1-1 0,-9-3-8 15,10-5-5-15,-11 2-5 0,8-2-7 16,-1-4-6-16,4-1-8 0,6 3-6 15,0 2-6-15,-6 2-6 0,13 1-7 16,0 4-5-16,-3-4-5 0,1 2-5 16,9 0-3-16,-4 2-5 0,-6 4-3 15,8 4-3-15,5 5-3 0,-3 0-2 16,0 2-1-16,-2 5-1 0,-5 6 0 0,-7 0-1 16,-8-1 1-16,-1 5-1 15,-4 3 0-15,-2-7 1 0,-5 7 0 0,-3-1 0 16,-1 1 0-16,-6 2 0 0,7 6 0 15,-7-1-1-15,0-1 1 0,-6-2-1 16,3-4 0-16,-2-3-1 0,2-4 0 16,10 5 0-16,0-3 0 0,3-6-1 0,4-4 0 15,3 1 1-15,-5-11-1 0,12 12 1 16,-2-15 0-16,3 8 0 0,12-2 1 16,0 4 0-16,7-9 1 0,1 12-1 15,4-10 1-15,2 12-1 0,7-2 1 16,0 5-1-16,-1-4-1 0,0 6 1 15,-5 2-2-15,-8-6 1 0,-4 2-1 16,-5 0 0-16,1 12-1 0,-7 3-1 16,-12-5 0-16,0 2 0 0,-5 4 0 0,-12-1 1 15,-5 4 0-15,-11 18 0 0,1 6 1 16,-5 2 1-16,-3-8 0 0,-2 8 0 16,-3-15 4-16,-2-11-11 0,-1-6-12 15,1-10-174-15,7-13 107 0,10-11-123 16,10-4-632-16</inkml:trace>
  <inkml:trace contextRef="#ctx0" brushRef="#br0" timeOffset="96829.433">15129 10422 70 0,'17'-80'70'0,"7"27"228"16,-18 11-118 0,-6 10-58-1,-25 20 42 1,-30 12 29-1,-27 36-37 1,-25 51-106 0,-13 43-16-1,29 67-8 1,30 12-8-16,40-32-8 16,21-41-1-16,9-38-4 0,41-54-3 15,7-36-2-15,6-8-3 0,-9-2 0 0,8-24 0 16,5-3 2-16,-1-4-1 0,-4-1-17 15,-6-4 111-15,-3 14-291 0,-20-1 151 16,-4 5-69-16,4 0-987 0</inkml:trace>
  <inkml:trace contextRef="#ctx0" brushRef="#br0" timeOffset="152768.813">11983 4499 228 0,'2'-3'-152'16,"4"1"337"-16,-6 7-93 0,4-10 64 15,-1 5-53-15,2-2 31 0,-3-4-64 16,4 6-2-16,6 0-8 0,-4-9-8 0,4 6-5 16,-3 8-4-16,2-12-1 0,-11-6-3 15,9-2-9-15,1-5-2 0,0 3-4 16,0-10-3-16,1 7-1 0,-4-2-5 15,3-6-2-15,-2 0-2 0,1-6-4 16,-2-8-3-16,-2-3-1 0,-4 0 0 16,3 7-2-16,-3-1 0 0,-1 8-1 15,-5 7 0-15,4 1 1 0,-4 4 0 16,3 1-1-16,2 16 0 0,-5-4 0 0,5 2 0 16,5 16 0-16,-3-4 0 0,3 7 1 15,0 10-1-15,1 1 1 0,3 7 0 16,-1-3 0-16,2 17 1 0,3-2-1 15,1 2 1-15,-3 5 0 0,8 4 0 16,-6-12 0-16,7 3 0 0,-6-7-1 16,6 0 0-16,0-10 0 0,-4 0 0 15,-5-8-1-15,-1-9-11 0,-4-6-16 16,-11-5-22-16,4-2-117 0,-8-4-30 0,-3-6 16 16,-3 0-151-16,-1-7-80 0</inkml:trace>
  <inkml:trace contextRef="#ctx0" brushRef="#br0" timeOffset="153138.481">12262 3215 393 0,'14'-20'164'15,"-11"4"-75"-15,-6-5 53 0,1 3-60 16,-10 5-32-16,-8-9-10 0,5 15-4 0,-2 7-4 16,-3 2-3-16,4 8-15 0,2 5-4 15,6 22-1-15,-4 1 0 0,4-4 0 16,-1 12 1-16,1-4-1 0,3-2-2 15,3 2 0-15,2-2-2 0,4 0 0 16,1-6 0-16,5-1-1 0,3-3-1 16,6 9 1-16,-6-11-2 0,2 1 0 15,3 2-5-15,4-6-7 0,-7-8-10 16,9-3-17-16,-4-3-23 0,-4-11-36 0,-2 0-71 16,-1-13 29-16,-13-1-82 0,7-26-200 15</inkml:trace>
  <inkml:trace contextRef="#ctx0" brushRef="#br0" timeOffset="153553.752">12237 3025 366 0,'19'5'208'16,"4"-9"-95"-16,-6 16 43 0,-4-12-43 0,4 13-50 16,3 8-16-16,2-3-5 0,-1-3-2 15,1 12-12-15,-2-6-10 0,-10-7-8 16,0 1-5-16,2 3-1 0,1-3 0 15,-1 4 1-15,3 7 1 0,8-2 1 16,-3 3 1-16,0 3 0 0,6-2 1 0,-8-3-2 16,-8-8 0-16,0 3-3 15,-2-7-2-15,-4 1-2 0,-4-8-1 0,0-1-2 16,-7-5-5-16,-5-5-6 0,1-1-8 16,-1-6-6-16,2-10-6 0,0-3-3 15,3 2 0-15,7-6 4 0,-3 3 4 16,3 2 8-16,-4 7 7 0,4-4 7 15,0 11 4-15,5-5 3 0,4 10 1 16,1 5 2-16,0 0 2 0,3 6 4 16,6 6 1-16,-3-4 2 0,4 11 1 15,1-4 3-15,-1 5 0 0,0 0 0 0,-7-7-3 16,0 1-3-16,2-1-2 0,0-5-3 16,-3-1-1-16,2 0-3 0,-1-2 0 15,0 3-2-15,-1-1-8 0,1 0-21 16,-4-7 0-16,-3 0-132 0,1-2 68 15,0-3-97-15,-7-9-424 0</inkml:trace>
  <inkml:trace contextRef="#ctx0" brushRef="#br0" timeOffset="153708.569">12938 3304 423 0,'33'23'175'15,"-5"-1"-94"-15,-7-7 49 0,-5 5-67 16,-4-7-39-16,-10-6-13 0,3 2-1 15,-2-4-2-15,-1-5-12 0,-9-7-21 16,5-5-44-16,-8 2-65 0,-5-2 38 16,-5-4-104-16,7-1-197 0</inkml:trace>
  <inkml:trace contextRef="#ctx0" brushRef="#br0" timeOffset="154055.504">12799 3093 241 0,'8'-3'98'15,"-1"-7"-56"-15,0 7 27 0,-6-9-39 16,4-2-25-16,-1-1-5 0,-4-3-3 0,-4-2-10 16,6 0-10-16,-2 5-6 15,7-3-3-15,-12 2-8 0,1-2-12 0,6 3 1 16,0 2 10-16,-2-7 11 0,0 10 12 16,-2 0 8-16,10 8 12 0,-1-3 16 15,-4 3 9-15,6 1 10 0,-8-3 7 16,3 3 2-16,-1 2-3 0,0-2 4 15,1 1 6-15,2 6 4 0,1 1 1 16,5 5 0-16,-4-2 1 0,6 8 2 16,1-3-1-16,-2 7-3 0,0 1-7 15,7 1-6-15,4 11-4 0,-1 5-5 0,-1-8-7 16,5 1-5-16,-1 10-5 0,-5-17-5 16,-3 0-4-16,4 6-5 0,-2-5-1 15,-5-11-1-15,-2 5-6 0,-3-8-16 16,-6 0-29-16,-1-6-114 0,-3 0 68 15,3-6-116-15,4-1-386 0</inkml:trace>
  <inkml:trace contextRef="#ctx0" brushRef="#br0" timeOffset="154505.548">13399 2914 123 0,'-8'-3'169'0,"3"1"-74"16,-2-4 9-16,-6 6-45 0,6 6 58 0,0 9-75 15,-1 17 5-15,-2 0 0 0,5 5-6 16,8 3-4-16,-3 5-6 0,-3-15-2 16,3 4 0-16,3 6-1 0,6 0-4 15,-1-14-3-15,-5 3-3 0,9-2 0 16,-4-21-3-16,-1-6-3 0,0 0-5 15,-1-6-1-15,-1-8-2 0,0-14-1 16,-5 3-2-16,0-17 0 0,-3-11 0 16,3 4 0-16,-7-6-1 0,-3-25 0 0,-6-2-1 15,2 7-1-15,-9-19 1 0,-4 7 0 16,2 5 1-16,8 20 0 0,-1 9 1 16,10 8-1-16,-2 10 0 0,8 9 0 15,2 6-2-15,-7-3 0 0,7 21-1 16,0 2-1-16,2 10 1 0,5 5-1 15,11 22 2-15,-3 5 0 0,3 1 2 16,4 9 1-16,1 28 0 0,8 1-1 16,0 9 1-16,13 10-1 0,-7-4-16 0,4-8-15 15,-11 1-53-15,2-9-75 0,-17-12 44 16,0-2-116-16,-6-18-240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18:22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11441 7215 411 0,'9'15'155'0,"-3"-5"-78"0,4-2 51 15,-6 1-63-15,1 7-34 0,-5-5-5 16,0 7 1-16,-2 4 4 0,-1-4 0 0,1 4 0 15,-5 16-1-15,2-4 0 0,2 9 3 16,-7 6 2-16,3 9 0 0,7-4-2 16,-3 7-2-16,-4-4-3 0,4 3-2 15,-5-13-3-15,1-7-3 0,-1-5-6 16,-6-3-4-16,2-7-4 0,11 7-3 16,-6-9-2-16,2-3-2 0,2-20-1 15,-4-3 0-15,2-10-1 0,0 9 0 16,-2-14 0-16,6-2 0 0,1 0 0 15,1-2 1-15,6-5-1 0,0-6 1 0,9-9 0 16,1 2 1-16,3-5 0 0,-5-5 0 16,-1-10 0-16,-8-2 1 0,1 7-1 15,-2-11 1-15,3 6-1 0,-1 13 1 16,0 4 0-16,4 3-1 0,-2 6 0 16,-3-1 1-16,1 9 0 0,5 1 0 15,-4-2 0-15,-8 12 0 0,7 1 0 16,0-1 0-16,3 4 0 0,-7 4 0 0,0 5 1 15,2 2-1-15,2 4 2 0,-4 1 0 16,6 1 0-16,-1 9 0 0,-3 4 0 16,10 8 0-16,2 6 0 0,-4 2 0 15,1-3 0-15,1 5 0 0,-2 11 0 16,4-4 0-16,1 4 0 0,1 7 0 16,1-3 0-16,-4-10 0 0,-4 11-1 15,-4 1 0-15,4-13 0 0,-5 13 0 16,4-12-1-16,0 0 0 0,-1-9-1 15,-5 0 0-15,-2-13-2 0,-3-6-1 0,0-9 0 16,3-2-2-16,-4-3 0 0,-6-8 0 16,10-6-1-16,-3 1 2 0,-5-7 0 15,0-7 2-15,-3-1 0 0,1 1 1 16,0-11 1-16,-6 4-1 0,5-1 1 16,-4 2 0-16,5 4 1 0,1 4-1 15,-3 4 0-15,-7 0 0 0,2 8 0 16,-3 0 1-16,-3-1 0 0,-5 13-1 0,4 1 2 15,-15 0 0-15,3 5 0 0,0 1 1 16,-6 3 0-16,2-3 0 0,7 1 1 16,-1 0-2-16,0 1 104 0,3 4-293 15,3-4 155-15,12 6-49 0</inkml:trace>
  <inkml:trace contextRef="#ctx0" brushRef="#br0" timeOffset="10311.326">7678 10289 176 0,'0'3'190'0,"5"-13"-93"16,3 15 15-16,-1-18 7 0,-9 6-55 15,9-1-11-15,-2 9 6 0,-2-1 8 16,1 9 2-16,-3-6 2 0,6 14-5 15,-4 8-3-15,4 2-4 0,-2 6-6 16,0 0-6-16,-3 14-7 0,8 2-6 0,-5-1-5 16,2 6-5-16,3 6-5 0,-4-5-3 15,1-8-4-15,-4 15-2 0,-3-16-3 16,7-4-2-16,-4-8-3 0,-3-8-1 16,0-14-2-16,-10-5-5 0,0-6-11 15,0-1-17-15,0-6-21 0,2-3-31 16,4-9-55-16,3-2-82 0,-1-7 30 15,-5-13-105-15,6-7-212 0</inkml:trace>
  <inkml:trace contextRef="#ctx0" brushRef="#br0" timeOffset="10778.548">7753 10362 288 0,'2'-13'165'0,"3"-2"-41"15,2 1 19-15,-1 3-42 0,-2 1-15 16,2 5-12-16,3-2-10 0,-1-6-6 15,4-2-5-15,-4 3-7 0,5-1-5 0,-3-7-5 16,4 9-4-16,4 6-4 0,6-3-4 16,-8 3-3-16,8 0-1 0,-8 5-2 15,5 5-3-15,-8-3-2 0,4 3-3 16,-11 0-1-16,1 3-4 0,1 6-2 16,-8-4-2-16,-5 1 0 0,5 4-1 15,-10-1 1-15,9 2-1 0,-1-1-1 16,-1 12 1-16,-1 7-1 0,-2-6 1 0,-3 5 0 15,-6 3 0-15,-5-10 1 0,3 1-1 16,4-5 0-16,3-4 0 0,7 1 1 16,1-3-1-16,-3 1 1 0,2-2-1 15,3-5 1-15,1-5 0 0,8-5 1 16,-3 7-1-16,8-1 0 0,2 6 0 16,8 3 0-16,-4 0 0 0,3 5 0 15,12-6-1-15,2-3 1 0,-10-2-1 16,5 1 0-16,-4-5-1 0,-13 1 1 15,2 1-1-15,-9 5-1 0,-6-6 0 0,3 1-1 16,-5 0-1-16,-5 5 0 0,-5-9-1 16,-7 9-1-16,0-1 1 0,-4 3 0 15,-9 1 0-15,1-2-7 0,-9 2-8 16,3 10-8-16,-7-16-10 0,2 4-10 16,-7 7-158-16,17-2 81 0,-2-14-86 15,7-8-550-15</inkml:trace>
  <inkml:trace contextRef="#ctx0" brushRef="#br0" timeOffset="73293.497">9012 16236 742 0,'34'-10'207'15,"-1"3"-99"-15,7-3 86 0,2-3-143 16,8-6-26-16,5 4-3 0,2 2-4 16,2-12-4-16,-6 1-4 0,4 1-2 0,-2 9-2 15,2-7-1-15,-4 17-1 16,4-6 0-16,-8 4-2 0,-4 2 1 0,-8 1-2 15,-4 1 0-15,-9 1 0 0,-4-9-1 16,-12 16-2-16,-6-7 0 0,-2 14-2 16,0-5 1-16,-7-3-1 0,-3 9-1 15,-9 6 1-15,1-5 2 0,-5 10 0 16,-1 5 2-16,11 22 0 0,0 10 1 16,6 0 2-16,5 18 1 0,1 0 1 15,2-5 1-15,-1-1-1 0,5 13 2 0,9-12-1 16,2 12-1-16,4-2 0 0,5 9-2 15,-3-7 0-15,7 8 0 0,-6-13-1 16,0-2 0-16,1-3 0 0,-4-12-1 16,0-3 1-16,0-4-1 0,-8-1 0 15,-2-10-1-15,0-2 0 0,-10-15-2 16,0-5 0-16,0-10-2 0,-7-3-1 16,-1-4-2-16,-6-1 0 0,-7 0-1 15,-13-14 1-15,-1 14-1 0,-7-14 2 0,-3 0 1 16,-3-4 0-16,-1-4 2 0,-9-12 0 15,-6 3 1-15,-1-7 1 0,-5-3 0 16,-2 6 1-16,8 9 1 0,1 6-1 16,-11 5 1-16,6 8 0 0,4-2 1 15,-4 4-1-15,7 4 1 0,10-4-1 16,10 5 2-16,-5-1-1 0,17-11 0 16,1 5 0-16,-1-3 0 0,-1-9-1 15,17-3 0-15,-4 2-1 0,-1-15 0 0,14-4-1 16,-2-5 0-16,1-15 0 0,3-21-1 15,-1-2 1-15,8-21 0 0,-2-19 1 16,-3-5 0-16,2-1 0 0,4-14 0 16,-2 6 1-16,1 0 0 0,-2 4-1 15,4 0 1-15,-7 33 0 0,1-5-2 16,8 22-3-16,1 18-7 0,-7 15-6 16,-3-1-6-16,-3 21-11 0,3 7-13 15,12-4 3-15,-11 11-152 0,-1 1 84 16,12 6-80-16,3 2-535 0</inkml:trace>
  <inkml:trace contextRef="#ctx0" brushRef="#br0" timeOffset="73925.321">9963 16652 434 0,'44'5'230'0,"1"2"-144"16,8-9 64-16,-4-1-61 15,8 1-30-15,-7 4-49 0,13-4 24 0,-4 9-2 16,15-9-3-16,-9 4-11 0,15-4-11 15,0 2-11-15,11-7 7 0,-8 7-1 16,14-10-1-16,0 3 0 0,-3-1 0 16,-9 1 0-16,7-6 0 0,-8 6 0 15,-16-1-1-15,-6 1 1 0,1 1 0 16,-12 7 0-16,-3 4-1 0,-6-5 1 16,0 9-1-16,-19 1-2 0,-6 0-1 15,-17-4-3-15,-2 8 0 0,-5 6-2 0,-8 2 0 16,-10 3 1-16,-10 1 1 0,-2 3 1 15,-4 4 2-15,7 7 2 0,-6-5 0 16,8 11 2-16,-4-6 0 0,2-5 1 16,4 0 1-16,7-2 1 0,3-8 1 15,4-1 0-15,10-1 2 0,6-13-1 16,0 2 1-16,3-12 0 0,11-2 0 16,9-14 0-16,5 0 0 0,2-9-1 15,12-1 1-15,2-3-1 0,-11-14-1 0,7-1 0 16,2-2-1-16,-2 7-2 0,-6-13 0 15,11 12 0-15,-10-10-1 0,-3 3-1 16,-12-11 0-16,-10 8 0 0,-7-14-1 16,-3 7 1-16,-5-10-1 0,-7 12 0 15,-4-5 0-15,-11 7 1 0,-7 6-1 16,-4 12 0-16,-15-7 0 0,-3 13 1 16,6 11 0-16,-3 5 5 0,-6 6-8 15,9 7 119-15,-2 7-293 0,-3-1 154 0,3 3-45 16,10-4-1017-16</inkml:trace>
  <inkml:trace contextRef="#ctx0" brushRef="#br0" timeOffset="74880.503">13715 15799 428 0,'-8'-6'212'0,"-2"2"-116"0,-5 4 47 0,-10-8-55 16,3-2-43-16,-13 2-11 0,-4-1-1 15,-9-2 2-15,-6-8-1 0,-1 2-1 16,-15-8-10-16,0 4-8 0,1 6-7 15,2 3-1-15,-8-1-2 0,8 8 0 16,4 5-1-16,-4 5 0 0,-7 1 1 16,7 14-1-16,5 9 2 0,9-3 0 15,13 3 1-15,0 9 1 0,5-9 2 16,14 6 6-16,8 18 5 0,0 6 4 0,6-4 2 16,0-7 3-16,7 8 0 0,5-5 0 15,-10 10-5-15,5 0-4 0,4 23-3 16,11 3-3-16,-2 2-2 0,-5 2 0 15,-1-2-2-15,0-5-2 0,0 1 0 16,-7 2-3-16,6-10-1 0,-4 8-2 16,6-3-1-16,-8-5-1 0,-6-17-1 15,-1-7-1-15,-3 2 0 0,-7-8 0 16,4-15 0-16,6 10-1 0,0 0 0 0,4-24 0 16,0 5-1-16,-7-4 0 15,6-13 0-15,4 3 0 0,0-9 0 0,4-4 2 16,12 4 1-16,-6-10 0 0,14 4 1 15,6-1 0-15,12 0 0 0,5 4 0 16,18-2-1-16,2-8-1 0,3-7 1 16,-2 6 0-16,11-6 0 0,-12-7-1 15,5 11 1-15,1 4 1 0,6 5-1 16,-11-6 0-16,6 1 0 0,-12-4-1 16,5-3 1-16,-14 4 0 0,1-17-1 0,-4 9 0 15,-3-4 0-15,-7 2-1 0,-5-7 1 16,-10 4-1-16,2-9-1 0,-4-1-1 15,-3-4-1-15,-3 2-1 0,0-9 0 16,-11 3-1-16,3-3 0 0,-9 2 1 16,3-15 1-16,4-3 0 0,-7-2 0 15,-10-19 1-15,-4-13 1 0,-6 0 1 16,4-1 1-16,-11-5 0 0,5 11 0 0,2 19 2 16,-5 3-1-16,3 10 0 15,4 20 0-15,1 9 0 0,-6 5 0 0,3 7 0 16,-2 10 0-16,-3 6 0 0,5 3 0 15,1 2 0-15,-4 0 1 0,3 5-1 16,-2-3 0-16,-5 3 0 0,-1-9-1 16,0 4 1-16,-6 0 6 0,4-1-6 15,2-4-9-15,6-2 21 0,2 0-231 16,0-1 136-16,20 6-126 0,5-3-815 0</inkml:trace>
  <inkml:trace contextRef="#ctx0" brushRef="#br0" timeOffset="75510.209">14148 16715 470 0,'22'4'199'0,"3"6"-100"15,5-2 62-15,-3-6-69 0,3-16-31 16,0 6-10-16,8-5 0 0,-1 14 2 16,12-9-6-16,9 1-10 0,7 1-10 0,-10-8-8 15,14 1-5-15,1-1-4 0,7-4-2 16,-5 0-2-16,20 4-1 0,-12 3-3 16,-1-3 0-16,-7 1 0 0,-5 6 0 15,-7 1 0-15,5-1-2 0,-8 0 1 16,-5 0-1-16,1 1-1 0,-1-6 0 15,-10-1 0-15,0-2 0 0,-6 0-1 16,1 1 1-16,-5 6-1 0,-4 1 0 16,-9 7 1-16,-4-3-2 0,-7 1-1 15,0 2-1-15,-9 5-4 0,1 4 0 0,-7 4-1 16,-6 7 1-16,-11 2 0 0,-7 4 1 16,-3 8 2-16,-3 1 3 0,-3 3 1 15,3 6 1-15,-8-4 0 0,2 2 1 16,-4-2 1-16,7 0 0 0,3-7-1 15,10 3 2-15,-6-11-1 0,15-5 0 16,-6-5 0-16,6-10 1 0,8 0 1 16,10-5-1-16,6 0 1 0,4-5 0 15,21-4 0-15,5-2-1 0,4-3 0 0,11-7-1 16,5-4 0-16,-5 1 0 0,2-9-1 16,6 1-1-16,-8-2 1 0,-7-1-1 15,-7-11-2-15,-11-1 1 0,-11-2-2 16,-11-2 0-16,-4 2-1 0,-4 1-1 15,-4 7 1-15,-9-5 0 0,-3-3 1 16,-6 9-1-16,-4 12 2 0,-7 1 1 16,-2-2 0-16,-1 11 7 0,5-2 2 15,-7-7-22-15,-3-4-124 0,5 10-48 0,2 5 56 16,-6-11-205-16,4 2-176 0</inkml:trace>
  <inkml:trace contextRef="#ctx0" brushRef="#br0" timeOffset="76528.246">17467 15432 604 0,'-2'-12'160'0,"-10"-3"-70"15,1 2 73-15,-1 6-114 0,-13-8-10 16,-14 3 2-16,-1 12 1 0,-2-2-4 15,-11 14-2-15,-2 2-5 0,-5-4-4 16,3-2-6-16,-8 4-5 0,3-12-3 16,-4 5-2-16,8-4-2 0,8 13-2 15,10 4 0-15,-4 4-1 0,6-4 0 0,6 12 0 16,-1-5 1-16,1 2-1 0,7 13 2 16,5-3 3-16,5 8 4 0,-2 4 3 15,14 1 1-15,1 2 0 0,4 13 3 16,6-8-2-16,9 18-3 0,-4 12-4 15,-3 0-1-15,7 3-1 0,-4 17-2 16,-3-24-1-16,2 9 1 0,-4-10-3 16,6 7 1-16,-1-2-2 0,-6-4-1 15,1-4-2-15,5 3 0 0,-13-12-1 0,0-13-1 16,-10-2-1-16,5-12-1 0,-6-4 0 16,-4-17-1-16,0 1 0 0,3-10 1 15,-2-4-1-15,8-3 1 0,2-4 1 16,1-2 0-16,6 2 1 0,1 9-4 15,8-22-4-15,6 16 10 0,9 1 1 16,11-6-1-16,2 9 0 0,14-4 0 0,1-12 3 16,8 7 7-16,1-8-11 15,20 3-1-15,1 11 1 0,12-17 1 0,0 9-1 16,8 7 1-16,-3-2-3 0,-3 4 2 16,-9-10 0-16,5-1 0 0,-8 4-1 15,-12-6 0-15,-9-3 0 0,-10 3-1 16,-4-4 1-16,-12 5-2 0,2-2 0 15,-15 0 0-15,-5-8-1 0,-4-3-1 16,-15-1 0-16,2-2-1 0,-11-8 1 0,-4 3 0 16,10-6 0-16,0-5 1 0,-4-3 0 15,4-9 1-15,0-9-1 0,4-4 1 16,-4-3 0-16,3-20-1 0,-5-16 1 16,-1-7-1-16,10-19 1 0,-14-14 0 15,-3 9 0-15,5-6 1 0,-8 2 0 16,-4 11 1-16,0 3 1 0,-5 15-1 15,1 27 1-15,-6 18 0 0,-5 15 0 16,-8 10-1-16,0 19 1 0,-8 3-1 0,-3 3 0 16,-4 5 0-16,2 1 1 0,1 7 0 15,-2 6 0-15,6-2 3 0,9-10-5 16,-1 5-15-16,-3-2-16 0,3 1 93 16,-7-4-293-16,-2-7 140 0,21 5-72 15,-2-1-984-15</inkml:trace>
  <inkml:trace contextRef="#ctx0" brushRef="#br0" timeOffset="77402.388">18920 16371 386 0,'0'-12'189'0,"5"6"-55"0,0-1 45 16,8 5-41-16,-5-3-34 0,2 2-4 16,0 0 0-16,4-4-8 0,6 5-14 15,5 2-16-15,8-5-16 0,14 10-9 16,2-5-9-16,7-5-6 0,5 5-3 15,7 5-5-15,6-10-2 0,1 4-5 16,-1 1 0-16,6 1-1 0,2 3-2 16,-14-1 0-16,4 0-1 0,2 6-1 0,-12-1-1 15,-7-1 0-15,3 4 0 0,-16-2-1 16,-7-4-1-16,-6-2-1 0,-11 2-4 16,-16 0-3-16,-2 2-4 0,-4-4-3 15,-14 7 0-15,-7-1-1 0,-9 4 1 16,-6 2 2-16,-8 3 4 0,-6-3 4 15,6 12 3-15,1 0 2 0,4-2 0 16,4 3 1-16,12-4 1 0,-6-4 0 0,11-4 0 16,7-7 0-16,3-2 0 15,12-1 1-15,0-1-1 0,14-3 1 0,4 3 0 16,9-10-1-16,3 0 1 0,7-3 0 16,6-6-1-16,6-8-1 0,4-3 1 15,2 4-1-15,11-4-1 0,-6-11 0 16,-5 10 1-16,-5-3-1 0,-10 3 0 15,-10-8 0-15,-8 1-2 0,-5 1 1 16,-16 9-3-16,3-13 0 0,-14 5-2 16,8 2-1-16,-13 3 0 0,-12-10 1 0,1 6 1 15,-8 7 2-15,-8 11 3 0,1-8-8 16,-5 8-9-16,1 9-10 0,-5-2 8 16,3 2-208-16,6-2 106 0,12-2-103 15,4-13-728-15</inkml:trace>
  <inkml:trace contextRef="#ctx0" brushRef="#br0" timeOffset="78305.422">21548 15201 232 0,'-20'0'187'16,"0"0"-86"-16,-4 5 32 0,-6-3-18 16,-10-2-31-16,-5 1-14 0,0 4-15 15,-5-5 13-15,4 7-13 0,-5 6-11 16,10 9-9-16,-2 5-8 0,3-2-4 15,-4-2-2-15,18 7 0 0,-16-8 1 0,8-5 1 16,11 16 2-16,-2 6 3 0,-4 1 2 16,14 7 1-16,-1 15 0 0,6-1-2 15,0 15-2-15,8-1-3 0,-3 12-2 16,2-9-3-16,3-1-3 0,-5 5-3 16,0-2-4-16,5 7-1 0,-9 3-2 0,4 11-1 15,-1-21-1-15,-8 15-2 16,4-13 0-16,0-13-1 0,0-7 0 15,0-4-2-15,3-18 0 0,-3-3 1 16,-1 6 0-16,2-16-1 0,-2-3 0 0,-6-4-1 16,0 1 2-16,0-2-1 0,1-6-1 15,-3 5 0-15,18-3 1 0,1 1 0 16,0-5-1-16,13 1 1 0,0-4 0 16,6 1 0-16,-1-3 0 0,9-4 0 15,10 10 1-15,9-12 1 0,0 5 0 16,10-4 0-16,6-7 0 0,-3-6-1 15,-2 4 2-15,3-1-2 0,8 8 0 16,-1-6 0-16,5 2 0 0,2 3 1 0,-2-1-1 16,-4 0 1-16,-11-7-1 15,0 0 1-15,8-2-1 0,-15-8 0 0,-6 5-1 16,-1-2 0-16,2 2 0 0,-21-12-1 16,7 7-1-16,10-3 0 0,-6-11-1 15,0 3 0-15,2-3-1 0,-2-1 1 16,-19-7-2-16,4-11 1 0,-14-9 0 15,-6-23 0-15,1-11 1 0,-1-14 1 16,-1-10 0-16,-6-9 1 0,-5 9 0 0,4 9 1 16,-6 6 1-16,-4 15 1 0,3 1-1 15,0 2 1-15,7 5-1 0,-4 14 1 16,7-6 0-16,10 13 0 0,-5 9 0 16,13 12 0-16,4 3 0 0,-4 10 0 15,7 7 0-15,7 7 0 0,-8-1-1 16,-4 3 0-16,-2 9 0 0,-6 0-2 15,-7-3 0-15,-2 5-2 0,-3-6-1 16,-17-1-1-16,-6-1 0 0,-11 1 0 0,-7 0 1 16,-11-1-1-16,5-2 2 0,-10 6-1 15,-2-2 0-15,1-1 1 0,-6 4 1 16,2 1 1-16,4 0 0 0,3-1 2 16,5 1 8-16,4-4-2 0,3 6-11 15,8-5 5-15,10 8-171 0,13-3-47 16,17 3 55-16,0 2-200 0,23 9-249 15</inkml:trace>
  <inkml:trace contextRef="#ctx0" brushRef="#br0" timeOffset="78915.188">22427 16170 546 0,'24'10'200'0,"7"1"-78"0,-2-11 62 16,-4-2-95-16,10-3-25 0,2-4-10 0,-1-2 2 15,8 1-5-15,21-4-6 0,-8 4-9 16,12-10-2-16,7-1-2 0,-4 12-4 16,-1-2-4-16,4-10-6 0,-13 18-3 15,6-14-2-15,-9 9-5 0,-7 1-3 16,-12 2-3-16,6 4 0 0,-14 6-2 16,-5-12 0-16,-7 14-3 0,-3-4 0 15,-12 2-3-15,1-3-1 0,-6 9-2 16,-1 3-2-16,-3 16 0 0,-6-3 0 15,0 18 0-15,-10-19 1 0,0 16 1 0,-8-2 1 16,1 2 2-16,0-2 1 0,11 20 1 16,-1-8 1-16,-1-8 2 0,1-2 0 15,2 3 2-15,10-12 0 0,5 2 0 16,-7-6 1-16,20 4-1 0,9-8-1 16,2-15-1-16,-1-5 0 0,4-7-1 15,4-13-1-15,3 4 1 0,8-14 0 16,6-5 1-16,4-4-1 0,-5-4 1 15,0 1 1-15,-12-8-1 0,0 6 0 0,-7-2 1 16,-1 0-2-16,-4-5 1 0,-6 9 0 16,-13-8-1-16,-4 1 0 0,-12 6-1 15,3 9 0-15,-7-2 0 0,-14 7 0 16,-2 1 1-16,-10-1 5 0,-16-4 7 16,-1-12-16-16,2 7-19 0,-10-6-185 15,10-8 120-15,-8 12-158 0,2 7-662 16</inkml:trace>
  <inkml:trace contextRef="#ctx0" brushRef="#br0" timeOffset="80066.599">17151 14646 1556 0,'-4'162'43'0,"-2"-73"-31"0,2 35-14 15,-26-160 0 32,-23-40 1-47,-4 24 0 0,-33 17 0 31,-1-81 1-31,6-27 2 16,40 36 9-16,20 46-11 0,18 50 2 16,7 11 6-16,5 16 2 0,24 21 0 15,1 12-3-15,-5 1-2 0,13 7 0 0,6 9-1 16,-8-12-1-16,13 3 1 0,4 11-1 15,1-14 0-15,-11-2 0 0,6-4 0 16,-9-8-1-16,-5-11-1 0,-8 1-1 16,0-22-2-16,-9-8-1 0,-5-2-1 15,-1-18 0-15,-4-16-1 0,-1-15 0 16,0-24 1-16,6-17 1 0,4-8 2 16,10-5 5-16,-17-7-3 0,-9 6-3 15,6-7-5-15,-9 12 57 0,-9 5-287 0,-14 17 153 16,5 9-95-16</inkml:trace>
  <inkml:trace contextRef="#ctx0" brushRef="#br0" timeOffset="80619.425">16816 13015 247 0,'-13'0'299'0,"15"18"-126"0,9-1 10 0,8 10 6 16,-16 14-89-16,0 18-27 0,-6 8-12 15,13 26-8-15,2 23-11 0,0 9-13 16,-4 29-10-16,-1 11-8 0,6 2-5 15,-3 2-2-15,0 0-3 0,-3-13 2 16,-9-4-7-16,10-20 84 0,-8-29-294 16,5-22 159-16,-5-23-78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20:38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13779 6063 14 0,'3'-1'116'0,"-1"-6"-48"16,-2-10-2-16,1 11-2 0,-4-9 11 16,0 3-35-16,3 10 5 0,3 2 6 15,-3-6 2-15,3 6 2 0,1-7 3 16,-1-2 4-16,4 4 1 0,4 12 0 15,-2-15-4-15,9 9-5 0,2-2-9 16,4-1-6-16,1-3-5 0,-7 5-7 0,5-12-6 16,-3 11-3-16,1-6-5 0,4-1 0 15,11-4-2-15,-2 12-3 0,3 0-1 16,3-7 1-16,-5 14 1 0,-5-7-1 16,3 0 1-16,-1 15 1 0,-2-10 0 15,2-7 0-15,-7 2-1 0,-8 9-2 16,6-3-2-16,-8 1-2 0,-1-2-1 15,-4-2-1-15,-5 2 0 0,1 11-1 0,-4-8-1 16,-2 4 0-16,-2 1 1 0,-4 0-1 16,1 9 0-16,11-4 1 0,-12 8 0 15,-1 2 0-15,5 7 1 0,-9 5 0 16,7 0 0-16,3 9 0 0,1 4 0 16,5 9 1-16,8-2-1 0,-6 4 0 15,4-11 1-15,1 12 0 0,-2-16 0 16,0-7 0-16,-7 9 1 0,9-10-1 15,-7-18 0-15,-8 9 0 0,3-7-1 0,0-12 0 16,-7 4-1-16,11-9 0 0,-1-3-1 16,-6 0-2-16,6-8 1 0,4 1 0 15,-1 2-1-15,-6-6 0 0,0-3 0 16,-6-4 1-16,-1 6 1 0,0-5-1 16,-13 6 0-16,5-3 1 0,0 3-1 15,-10-1 1-15,-5 0 0 0,10 2-1 16,-10-3 1-16,0 0 0 0,-6-6 0 15,3 3 1-15,-10-3-1 0,9 8 1 0,-3-6 0 16,-3 2 0-16,-2-4 0 0,-3-6 1 16,-2 12-1-16,7-15 0 0,0 8 1 15,5 8-1-15,7-5 1 0,-4 2 0 16,-1 10 0-16,11-10 0 0,-5 8 1 16,4 9-1-16,-1-12 1 0,11 10-1 15,-4 2 1-15,5-7 0 0,7 12 0 16,-1-6 0-16,1-4 0 0,1 11 0 15,-1-8-1-15,5-1 0 0,-3-4-1 0,-4-9 0 16,7 8-1-16,4-9-1 0,-4 1 0 16,1-4 0-16,1-7 1 0,1-2 0 15,4-5-1-15,0-6 2 0,3-7-1 16,-10 0 1-16,6-9 0 0,3 4 0 16,-4 3 1-16,-2 7 0 0,2 3-1 15,2 11 1-15,-5-1-1 0,3-5 1 16,1 0 0-16,6 2-1 0,-2 9 1 15,-5-3 0-15,8 6 0 0,-4 5-3 0,-1 1-5 16,7 0-8-16,-3 1-15 0,0 4-17 16,-1-3-26-16,-1 0-120 0,-3-2 60 15,0 7-93-15,6 0-393 0</inkml:trace>
  <inkml:trace contextRef="#ctx0" brushRef="#br0" timeOffset="952.293">14449 6436 336 0,'18'7'152'0,"-3"-6"-87"16,-1-1 59-16,-1 5-44 0,4-10-36 15,-4 5-6-15,-1-3 7 0,0 0 8 16,-4-1 8-16,10-1-13 0,-3 0-1 0,-1 2 3 15,6-7 0-15,7 2-3 0,-1 1-6 16,-1-8-4-16,12 7-7 0,-3-4-6 16,-1 5-6-16,2-4-4 0,5 2-3 15,-8 2-3-15,0 7-2 0,6-6-2 16,-8 11-1-16,6-10-1 0,-3 10 0 16,-5-2-1-16,-8 4 0 0,2-2-1 15,-8 7 0-15,-1-2-1 0,-3 3 0 0,-7 0-1 16,-3 2-1-16,-1-3 0 0,-4 1-1 15,-5 1 0-15,-2 1 0 0,0 8 1 16,6 6 1-16,-11 1 0 0,0 2 1 16,-3-7 0-16,-2 3 1 0,1-8 0 15,9-7 0-15,2 9 0 0,5-10 1 16,-2-4-1-16,2-3-1 0,2-10 0 16,3-1 0-16,0-1-1 0,1-2 1 15,8 3-1-15,9-13 1 0,1-1 0 0,7 0 0 16,6 5 1-16,-5-18 0 0,-2 6 0 15,-3 4-1-15,-4-2 1 0,-8-2-1 16,3 0 0-16,-1 2-1 0,-3 3 0 16,-6 1-1-16,-1-8 1 0,-9 6-2 15,2 3 1-15,-2 3-1 0,-3 5 1 16,-2-1 1-16,-1 6-1 0,-7 4 1 16,-8 3 0-16,-1-5 2 0,-4 7 0 15,-6 3 3-15,9-5-8 0,5 1-15 0,-3-1-21 16,8-6-16-16,5 4-138 0,4-5 64 15,5 2-107-15,6 2-444 0</inkml:trace>
  <inkml:trace contextRef="#ctx0" brushRef="#br0" timeOffset="1855.694">15726 5961 378 0,'2'5'140'16,"1"-5"-43"-16,1 9 42 0,1-3-62 15,-4 8-25-15,-1-11-6 0,0 2 5 0,0-3-6 16,0 10-8-16,-6-7-6 0,4 3-2 15,-5 5-3-15,6 16 2 0,-4 3-5 16,0 1-5-16,5 7-3 0,-2 2-3 16,-10 0-2-16,9-1-3 0,-2 6-2 15,-4 2-1-15,3 2-2 0,-1-2 0 16,4 3 0-16,-1-9 0 0,-1 1 0 16,0-6-1-16,4 1 1 0,-3-8-1 15,4-2 1-15,4 6-1 0,-1-15 0 16,-1 2 0-16,4-4 1 0,3-3-1 0,2-8 1 15,3-1 1-15,-1-1 1 0,11 2 2 16,4-7 2-16,-3 0 3 0,0 0 4 16,5 0 1-16,4 0 0 0,-4 0 2 15,13 0-3-15,16 0-1 0,-9-2-3 16,3 4-4-16,3-2-1 0,-8 2-1 16,-8 3-2-16,7-5-1 0,-5 0 0 15,-4 5-1-15,-3-3-1 0,-3-2 1 0,-8 0-2 16,-1 0 1-16,-1-6-2 0,-7 0 0 15,-2-3 0-15,-6 3-1 0,0-9-1 16,-1-4 1-16,-6 1-1 0,5-2 1 16,-5-4-1-16,-5 4 1 0,9-5 1 15,-4-3-1-15,-4-14 1 0,1 2-1 16,0-12-1-16,1-3 1 0,-5-7 0 16,-5 14 0-16,6-14 0 0,-3 10 1 15,-2 5 1-15,7 11 1 0,1-3 1 16,3 12-1-16,-2-1 1 0,2 3-1 0,2 5 1 15,3-2-1-15,-3 7 0 0,1 3 1 16,-6 6-1-16,3-8-1 0,-9 8 1 16,3-3-1-16,-8-2 0 0,3 1 0 15,-9 4 0-15,5-5 0 0,-12 17-1 16,0-6 1-16,0 5 0 0,-3-5-1 16,-8 11 1-16,8-6 0 0,-4 1 0 15,-9 3 0-15,11-11 1 0,-7 17 1 0,4-2 0 16,4-6 0-16,-3 10 2 0,1-2-1 15,9-4-7-15,-4-2-7 0,-4-2-17 16,14-6-169-16,-4 6 97 0,9-2-116 16,1 3-615-16</inkml:trace>
  <inkml:trace contextRef="#ctx0" brushRef="#br0" timeOffset="2543.688">16669 6416 308 0,'17'8'128'0,"-15"-8"-16"0,6 4 24 16,-8-9-51-16,5 5-7 0,3-2-2 0,1 4-7 16,-3-2-12-16,11 5-9 0,0-9-6 15,3 8-5-15,-2-4-5 0,4 1-4 16,1-6-4-16,-4-3-3 0,6-4-4 15,10 4-3-15,3-5-3 0,1 3-4 16,11-2-2-16,-8-3-2 0,-5 1 0 16,4 3-1-16,-4-3 0 0,-3 8-1 15,-3-1 0-15,-2 7 0 0,-9-7-1 16,-5 2 0-16,-2 5 0 0,1 5-1 16,-14-3-2-16,3 3-2 0,-6 3 0 0,-1 4-2 15,-9 8 1-15,3 7-1 0,-5 5 1 16,-3-2 2-16,-6 10 1 0,4-7 1 15,-5 7 1-15,-2-4 1 0,10-3 0 16,-6-1 0-16,1-2 1 0,6-5 0 16,-1-8-1-16,0-6 1 0,14 1 0 15,-6-12 0-15,9-3-1 0,0-1 1 16,6-1-2-16,2-3 0 0,5-9 0 16,1-10 0-16,6-1 0 0,6-2 1 0,3-7-1 15,-1 2 1-15,4 2 0 0,-7-2 0 16,-6-1 0-16,1 0-1 0,-7 6 1 15,-6-2-1-15,-1-2 0 0,4 1 0 16,-13 8-1-16,8-5 0 0,-10 10 0 16,-2 3-1-16,-3 5 1 0,-6 4-1 15,-8 1 1-15,-4 4 1 0,3 1 0 16,-7 9 1-16,3 0 0 0,4-1 5 16,5-1-15-16,-8-3 3 0,6-2-175 0,2 7 104 15,0-7-114-15,13 0-620 16</inkml:trace>
  <inkml:trace contextRef="#ctx0" brushRef="#br0" timeOffset="3741.425">18348 5853 86 0,'5'1'208'0,"-7"-9"-75"16,2 6-6-16,-3-9-29 0,3 11 46 15,-7-7-75-15,5 0-1 0,-3 2-2 16,5 9-10-16,-6-11-4 0,-3 9-5 15,1-1-4-15,-4 4-5 0,-8 2-6 16,2-5-6-16,-4 8-4 0,-5-2-7 16,6 2-2-16,-6 2-4 0,0 1-2 15,2-1-1-15,0 3-2 0,-5-2 0 0,10 2 0 16,-2 10 0-16,0 2 1 0,2-5-1 16,2 0 1-16,-2 8 0 0,6-14 0 15,4 10 0-15,0 7-1 0,9-5 0 16,-1 1 0-16,-1 14-1 0,-1-6 0 15,4-2 0-15,-5 10 0 0,5-1-1 16,0-6 0-16,-5 11 0 0,5-6-1 16,4 2 1-16,-4-5-1 0,1 10 1 15,1-14-1-15,-2-6 1 0,0-7-1 16,3 7 0-16,-1-8 0 0,-2 1 0 0,-2 1-1 16,6 1 0-16,-4-5 0 0,-4 0 0 15,4 0 1-15,-5-3-1 0,4 3 0 16,2-9 0-16,1-4 1 0,5-5-1 15,4 3 1-15,-6 0-1 0,10-10 1 16,1 0-1-16,-3-2 1 0,4 0 0 16,1 1 0-16,7-4 1 0,3-2 0 15,8 5 0-15,-8-1 1 0,2 1 0 16,2 1-1-16,5 4 1 0,-7 2-1 0,15 0 0 16,5-4-1-16,-3 4 1 0,-4 4-1 15,6-4 0-15,-9 2-1 0,-2-1 1 16,-1 9 0-16,-7-1-1 0,0-1 1 15,-1 0-1-15,-9-3 0 0,-7 2 0 16,7 0-1-16,-6-1 1 0,-3 8-1 16,-4-1-1-16,3-5 0 0,-5-3 0 15,-2 0-1-15,-6-10-1 0,-4 5 1 16,4-8-2-16,1-2 1 0,-6 2 0 0,0-11 1 16,3-2 0-16,5-6 0 0,0-7 1 15,0-9-1-15,-4 5 1 0,11-24 1 16,-5 2-1-16,-1-14 0 0,6 7 1 15,-7-8 1-15,-3 11 0 0,6-2 2 16,2 17 0-16,-2 2 0 0,-11 2 0 16,5 10 0-16,3 7 0 0,1-4-1 15,-2 10-1-15,1 9-1 0,0 13 1 0,0-5 0 16,-7 8 0-16,-3-1-2 0,3-2 0 16,-9-2 0-16,-3-3-1 0,7 5 0 15,2 7 0-15,-8-7 0 0,5 11 0 16,-7-4 2-16,0 8 2 0,-1-15-3 15,1 5-8-15,0-10-8 0,-3 10-8 16,3-10-15-16,-5 5-14 0,8-1-19 16,-1 2-35-16,4-7-85 0,1 11 45 15,5-4-78-15,-2 6-295 0</inkml:trace>
  <inkml:trace contextRef="#ctx0" brushRef="#br0" timeOffset="4379.516">18931 6411 246 0,'20'18'157'16,"-3"-11"-35"-16,-4 1 14 0,2-3-27 16,1-5-26-16,-10 0-9 0,4 0-7 0,7-1-9 15,-4-4-11-15,2 0-7 0,10 3-6 16,9 0-6-16,-2-1-6 0,6 1-4 16,2-4-4-16,-6-1-4 0,-1 0-2 15,2-1-3-15,-5 0-2 0,0-2 0 16,-3 1-1-16,5 3-1 0,-12-1 0 15,0 0 0-15,-3 6 0 0,-4-3 0 16,0 11-1-16,-1 0 0 0,-5 3 0 16,0-7-1-16,-2 10-1 0,-9 1-1 15,4-1-1-15,-6 7 0 0,-1 5-1 16,0-3 1-16,0 11-1 0,1 7 1 16,-1 9 2-16,-3-2-1 0,0-5 2 0,2-1 0 15,-6-7 1-15,1-23 0 0,0-2 0 16,1 1 0-16,0-9 0 0,5-2 0 15,4-4-1-15,3 3 1 0,5-1 0 16,2-1 0-16,0-16 0 0,3-10 0 16,5 2 0-16,-4-7 0 0,3-7 0 15,6 12 0-15,3 2 0 0,-6-6 0 16,1-1 0-16,7 0 0 0,-6-4 1 0,-13 6-1 16,8 0 0-16,-8 2 0 0,-1-7 0 15,-10 5-1-15,2 4 1 0,3 4 0 16,0 10-1-16,-10 8-1 0,3 7 0 15,-6 0 0-15,-2 0 0 0,-7 2 0 16,1 5 0-16,-5 3 1 0,0 0 0 16,1 2 3-16,-7-6-5 0,0 3-15 15,0-4-4-15,9-5-155 0,-6 0 90 0,8 0-115 16,9 0-527-16</inkml:trace>
  <inkml:trace contextRef="#ctx0" brushRef="#br0" timeOffset="5609.48">20438 6023 429 0,'16'-13'190'16,"-2"6"-55"-16,-3 12 40 0,-2-16-64 15,1-5-32-15,-7 3-8 0,7 13-6 16,-6-7-10-16,-4 7-13 0,0-6-11 0,-2-1-7 16,4 9-6-16,-9-2-5 15,0-2-4-15,-3 4-3 0,-7-4-2 0,-9 2-1 16,-1 0 0-16,-8 0-1 0,1 0 0 16,-2 7 0-16,-1-2 1 0,5 22 0 15,-5-2 1-15,-10-2-1 0,11 0 2 16,4 16-1-16,-2-9 0 0,6 2 0 15,11 8-1-15,-1 0 1 0,0-5 0 16,4 3 1-16,6 11-1 0,-1-2 1 16,4-6 0-16,5 6 0 0,7 15 0 15,0-8 2-15,-1-1 2 0,3-9 1 0,3 7 0 16,-1-22 1-16,-4-2-1 0,0 1 0 16,4 9-2-16,3-14-4 0,-3 9-1 15,1-10-2-15,-2-7 0 0,-5-4-1 16,-5-4 1-16,2-7-2 0,3 0 1 15,2 0 0-15,1 0 0 0,2 2 0 16,0-4 0-16,2-3 0 0,1 2 0 16,-1-1 1-16,6 9-1 0,2-3 1 0,0-5 0 15,7-1 0-15,-2 3 1 0,-3 7-1 16,6-7 0-16,6-6 0 0,2 2 0 16,3 0-1-16,11 3 1 0,0 2 0 15,-5-6 0-15,9 6-1 0,-1-5 0 16,-11 3 0-16,-2-3 0 0,-3 2 0 15,-9-4-1-15,-4 2 0 0,-1-5 0 16,-6 3-1-16,0-5 0 0,-7 6-1 16,-7-9 1-16,0-2-1 0,-1 2 0 0,0 0 1 15,-2-3-1-15,-2 6 1 0,4-5-1 16,-2-3 1-16,0-2-1 0,0-3 1 16,-7-20 0-16,7-3-1 0,3-7 1 15,-3-7 0-15,4 0 0 0,1-7 1 16,6 9 1-16,0 3 0 0,-1-5 1 15,-4 6 0-15,4 14 1 0,-1 3 0 16,-3 6-1-16,6 21 1 0,3-4 0 0,-2 9-1 16,-6-7 0-16,3 6 0 15,-3 3 0-15,-5 5-1 0,-7-7 0 0,3 7 0 16,-3 0 0-16,5 0-1 0,-14 0 1 16,-1 5-2-16,-5 4 0 0,0-8 0 15,-10 11 0-15,7-20 0 0,-12 15 0 16,1-4 0-16,-9 4 1 0,6-2 1 15,-3 8 3-15,11-25 1 0,-7 21-9 0,4-3-12 16,0 6-11-16,9 0 93 0,-1-6-292 16,9-9 136-16,5 10-55 0,10 3-1000 15</inkml:trace>
  <inkml:trace contextRef="#ctx0" brushRef="#br0" timeOffset="6295.455">21158 6389 451 0,'20'9'163'0,"-6"-3"-37"15,-1-2 44-15,-1-3-73 0,-6-6-27 16,3 2 1-16,-3-2 2 0,6 3-12 16,12-4-12-16,2 6-7 0,13-5-3 15,1 5-4-15,0 5-6 0,3-5-4 16,-1-2-6-16,2 2-4 0,3-5-4 16,-1 5-3-16,-2 0-3 0,-4-7-1 15,2 6-1-15,-7-6 0 0,-2 2-1 16,1 5-1-16,1 2 0 0,-10 3 0 15,-3 0-1-15,-2-2 0 0,-7 4 0 16,0-1-1-16,-8 6-1 0,0-2-1 0,-5 0-1 16,2 3-1-16,-10 9-1 0,-9-3 0 15,-3 1 1-15,0 3 0 0,-7 2 2 16,7-10 0-16,3 4 1 0,-3 2 1 16,0-1 0-16,2 0 0 0,1 0 1 15,-1 9-1-15,6-11 1 0,-1-9 0 16,-2-3-1-16,6 3 0 0,4 2-1 15,-1-22 1-15,6 2-1 0,3 3 0 16,4-1 0-16,-1 5 2 0,9-11 0 16,-1-4-1-16,6 0 1 0,2-9 0 0,6-3 1 15,-8-4 0-15,7 3 0 0,0-5 0 16,1 6 0-16,-1 1 0 0,-1-2 0 16,0 1-2-16,-1 8 1 0,-4-8 0 15,-4 2-1-15,3 4 0 0,-7 0-1 16,1 3 0-16,-11 1 0 0,1-1 0 15,-4 0-1-15,-2 7 0 0,0 3 0 16,-4 5 0-16,-1 5 0 0,-3 0-1 0,-12-5-1 16,-6 5 1-16,-2 0 1 0,-6 3 0 15,3-1 1-15,0-9 1 0,-3 9 1 16,3-2 3-16,6-2-6 0,6 0-13 16,7-4-11-16,7 1-22 0,4-2-13 15,1-1-150-15,-3-4 66 0,7-5-92 16,-2 14-484-16</inkml:trace>
  <inkml:trace contextRef="#ctx0" brushRef="#br0" timeOffset="7177.339">22892 5629 326 0,'0'-5'200'15,"-2"0"-86"-15,-3 5 29 0,2-4-46 16,-5-2-36-16,-4 2-20 0,-3 8-1 16,-2-3-2-16,-3 6-3 0,-2-7-2 15,-3 12-3-15,5-2 0 0,3 2-2 16,-11 1-2-16,10 2-4 0,-4 8-3 15,-5-8-3-15,-1 7-2 0,11 3-1 0,-10-3-2 16,14 5-3-16,-1 14 0 0,1 5-1 16,3-3-1-16,-2 11 0 0,6-3-1 15,-1-7 0-15,-8-2 0 0,-2 8-1 16,4 0-1-16,1-5 0 0,-1 5 1 16,8 0-1-16,3 0 0 0,2-3 1 15,0 0-1-15,3-12 0 0,4 10 1 16,0-15-1-16,3 2 2 0,0-10 1 0,3 3-2 15,6-3 0-15,-6-7 0 0,4 5 0 16,-11-9-1-16,4-2-2 0,-8-6-1 16,6 0 1-16,-3 1 0 0,7 1 1 15,5 0 1-15,-9-5 1 0,4 5 0 16,-4-10 2-16,12 13-1 0,0-3 2 16,-6-11 0-16,6 6-1 0,13 6 1 15,4-4 0-15,-7 1 0 0,5-3 1 16,5 7-1-16,1-5 1 0,-1-1-1 15,5-2-1-15,-2 7 1 0,2 3-1 0,-4-4-1 16,-11-7 0-16,-2 4-2 0,-1-4 0 16,-9 2-1-16,-4-7 0 0,1 7-2 15,-2 0 0-15,0 2 0 0,-1-2 0 16,0 5-1-16,-1-2 0 0,0 2 0 16,-8-5 0-16,4 7-1 0,-1-9 0 15,-6 2 1-15,0-10 0 0,7 4 0 0,-7-11-1 16,7 0 1-16,-7 0 0 0,-4-3-1 15,11-6 1-15,6 4-2 0,-11-15 1 16,3-5 0-16,5 1 1 0,2-11 0 16,-4 0-1-16,4-7 0 0,3 6 2 15,5-7-1-15,-2 11 0 0,-1-6 0 16,-5 2 0-16,-4 13 1 0,-3-9 0 16,-3 4 0-16,4 15 0 0,-6 2-1 15,-1-9 0-15,-4 15 0 0,5 2-1 16,-7-2 0-16,-1-5-1 0,3 7 0 0,-4 2 0 15,4-4-1-15,-5-4 1 0,-1 11 0 16,2-4-1-16,-7 4 1 0,-1 2 0 16,-3-1 0-16,-7 1 0 0,0 1-2 15,0-1 1-15,-3 10-1 0,4-1 0 16,1 8 1-16,-7-1 0 0,0 7 4 16,-5-3 8-16,-10-1-5 0,1 3 78 15,-3-3-293-15,1 6 166 0,-1-2-91 0,16-2-1047 16</inkml:trace>
  <inkml:trace contextRef="#ctx0" brushRef="#br0" timeOffset="11895.056">18371 6341 21 0,'4'0'20'0,"1"7"0"0,-4-9 2 16,4 2-2-16,-3 2 0 0,-2-2 3 16,-5-2 1-16,3-1 1 0,6 1 1 15,1 2 0-15,-7-2-1 0,7 2 0 16,-5 2-1-16,7-4-2 0,-4 6-2 15,-3 1-3-15,0-5-1 0,0 1-2 0,0 4-4 16,-2-11-2-16,2 11-2 0,-5-10 1 16,5 5 3-16,-6 0 3 0,16 0 5 15,-15-2 1-15,5 2 2 0,-5 0 0 16,11 2-2-16,-9-7-3 0,6 1-5 16,-3-1-3-16,4 5-2 0,-1-2-2 15,4-3-2-15,-9-1 1 0,7 4-2 16,-2-3 1-16,-4-2-1 0,1 1 0 15,1-1 0-15,-7 0 1 0,6 1-1 0,-4-1 1 16,4 0 0-16,2 1-1 0,0 2 0 16,-4-6 0-16,4 2 0 0,-2 1 0 15,5-1 0-15,-4-4 0 0,-7 4-1 16,6-4 1-16,0 5 0 0,-7-18 0 16,0 10 1-16,4-3 0 0,0 6 1 15,3-5 1-15,0 16-1 0,10 1 1 16,-10-2 0-16,0-10-1 0,-4-1-1 15,4 0-1-15,-1-2 0 0,1 10 0 0,-5-4-1 16,5-2 0-16,-2-3 1 0,2 8 0 16,-2-10 0-16,4 10 0 0,-4-6 0 15,1-1 0-15,2 9 0 0,1-7-1 16,-4 2 0-16,-1-4 1 0,6 8-1 16,-1-8 0-16,5 4 0 0,-12-9 0 15,5 4 0-15,6 8 1 0,-6 6 0 16,0-15 0-16,4 8 0 0,-4-6 1 15,3-2 1-15,2-4 0 0,-5-1 0 0,0-2 1 16,2-1 1-16,-2 6 1 0,-2-1 0 16,0 1 2-16,2 4 0 0,-3-6 0 15,10-1-1-15,-9 7 0 0,10-7-1 16,-1 3 0-16,-7-1-3 0,3-7 1 16,4-4-1-16,-10 9 2 0,3-1 4 15,-4-13 0-15,1 12 2 0,3-4 0 16,3-4 2-16,-6-5 1 0,3 6 1 15,0-3-2-15,0-3-1 0,3 2 0 0,1-9 2 16,1 4 1-16,3-11-2 0,-8 9-2 16,3-8-2-16,-1 7 0 0,-2 0-2 15,-2 1-2-15,2 1-10 0,-3 11-17 16,6-6-117-16,-1 14 72 0,5 7-95 16,4 11-419-16</inkml:trace>
  <inkml:trace contextRef="#ctx0" brushRef="#br0" timeOffset="19322.135">19344 8554 114 0,'7'-2'91'0,"6"-3"2"0,-6 5 0 16,0-2-9-16,-2-1-5 0,-4 1-6 16,-1 1-7-16,0-4-7 0,0 5-9 15,0-2-6-15,-6-3-3 0,-1-2-7 0,0 6-5 16,-1-4-5-16,-5-2-6 0,-3 7-4 15,-2-5-4-15,-5 5-7 0,-7-2 1 16,-11 1-2-16,-4 1-1 0,-6 3 0 16,-1 2 0-16,7 7 1 0,-6 3-1 15,11 3 1-15,2-3 0 0,1 12 0 16,-6-4 1-16,7 2 0 0,0-5-1 16,2 1 1-16,1 0 0 0,16-2 1 15,2-3-1-15,3-2-1 0,1 4 1 0,11-11 0 16,-10 11-1-16,-4-4 1 0,1 6-1 15,9-5 0-15,-9 13 0 16,18-6 1-16,-10 10 0 0,3-6 1 0,2 16 2 16,7-10 1-16,-7 5 4 0,2 3 1 15,-4 12 2-15,7-11 0 0,-5 13 0 16,2-7-1-16,-4 3-2 0,-1-2-1 16,6 4-2-16,-1 2-3 0,-1-1 1 15,3-6-3-15,-1-5 0 0,4-1 0 0,0-16-1 16,-11 2-1-16,1-10 0 0,3 1 0 15,5-4 0-15,-3 7-1 0,-9-7 0 16,5 1 0-16,9-2 0 0,-5 4 0 16,4-9 0-16,-2-1 1 0,-3 0 0 15,6 4 1-15,-2-7-1 0,2 7 0 16,-1 1 2-16,4 3 0 0,4 0 2 16,1 5 2-16,-2-6 1 0,7-1 0 0,0-5 2 15,0-3 1-15,9 0 0 0,-6-3-1 16,7 3-1-16,4-2 0 0,13 2-1 15,-6 4 0-15,13-4-1 0,1 6-1 16,12-9-1-16,-4 5-1 0,-1-4-1 16,5-3-1-16,-10-2 0 0,-5-4-2 15,-9-3 0-15,-3-11-1 0,-11-8 0 16,-2-2 0-16,1-12 0 0,-1-1 0 16,-4-3-1-16,11-9 1 0,-11-3 0 15,-1 3-1-15,-17-6 1 0,0 1 0 0,-7 5-1 16,7 0 0-16,-7 3 1 0,-1 2-1 15,-2 3 1-15,2 2-1 0,-4 7 1 16,-1-2 0-16,-7-4 0 0,3 7 0 16,-5 11-1-16,0-8 1 0,2 9-1 15,7 3-1-15,8 2 1 0,-10 0 1 16,8 5-1-16,1-7 1 0,-4-3 1 16,5 5-1-16,-5 0 1 0,3 4-3 15,-5-1-1-15,9 9-2 0,-7-6-8 0,3-6-15 16,-8 2-17-16,10 1 25 0,-11-1-168 15,2-4 79-15,-6 3-72 0,5 4-550 16</inkml:trace>
  <inkml:trace contextRef="#ctx0" brushRef="#br0" timeOffset="19836.465">18630 10023 285 0,'5'0'164'0,"2"7"-64"16,-10-1 29-16,3 8-33 0,0-6-28 16,-7 7-12-16,-3 10-4 0,-7 2-3 15,4-5-7-15,-4 16-7 0,-1 4-9 16,-2-7-7-16,-7-2-4 0,-1 8-3 0,-4-6-4 16,3 5-1-16,-4-2-2 0,9 6-1 15,-6 1 0-15,9 0-1 0,-4-7-2 16,21 1-9-16,1-6-15 0,3 1-27 15,-7-14-119-15,17-12 67 0,0-1-111 16,17-7-402-16</inkml:trace>
  <inkml:trace contextRef="#ctx0" brushRef="#br0" timeOffset="20086.38">19057 10103 476 0,'30'7'176'0,"10"1"-81"16,-10-1 60-16,5-2-78 0,2 5-26 15,6 2-8-15,-1 3-2 0,7 1-2 16,-1 1-7-16,6 3-11 0,4 7-6 0,11 11-6 16,-6-8-2-16,16 17-1 0,-9-5-2 15,5 3 0-15,-15-10-1 0,4-1 0 16,-16-14 1-16,-1 0-7 0,-12-8-15 15,-6-4-34-15,-16-3-128 0,-11-3 79 16,-2-2-131-16,-15 5-443 0</inkml:trace>
  <inkml:trace contextRef="#ctx0" brushRef="#br0" timeOffset="21606.122">18229 10763 152 0,'2'7'77'0,"3"0"-16"0,-4-7 20 16,-2 3-14-16,-9-3-15 0,5 8 1 16,-4-1 3-16,3 5-1 0,-4 1-7 15,10 2-9-15,-4 5-6 0,-2 0-5 0,-3-3-5 16,1 2-5-16,-2-1-5 0,3-10-4 16,-1 4-4-16,6 3-2 0,-3 0-2 15,-2-3-2-15,2-11 0 0,-5-1-2 16,-5-13 0-16,5 0 0 0,-5-16 1 15,2 1 0-15,6 1 1 0,2-1 2 16,5-2 0-16,0 3 0 0,-1 0 1 16,1-1 0-16,1 6 0 0,-1-5 1 0,0 2 1 15,4 5-1-15,-1 5 4 0,7 2 5 16,3 11 8-16,2-3 4 0,-5 5 4 16,0-2 3-16,4 2 5 0,1 2-1 15,0 11-2-15,10-1-6 0,0 3-4 16,0 3-3-16,-2-2-4 0,6-8-4 15,-2-1-4-15,8-4-3 0,-2 0-3 16,1-4 1-16,-1-11-3 0,-4-3-4 16,-8-5-170-16,1-12 104 0,-4-3-98 15,-4 13-635-15</inkml:trace>
  <inkml:trace contextRef="#ctx0" brushRef="#br0" timeOffset="22358.363">20113 10571 105 0,'14'14'135'0,"-3"-1"-46"0,4 0 11 15,-1-3 12-15,-1 4-35 0,1-4-9 16,-1-2 0-16,-3 5-2 0,-3 1-9 0,3 1-12 16,-4 2-8-16,4-2-6 0,4 3-3 15,-4 5-4-15,-4-8-2 0,6 9-2 16,-5 4-3-16,-2-1-3 0,-3-5-4 16,4 3-3-16,1 3-3 0,-7-13-2 15,-7-1-1-15,-3 4-2 0,0-3-1 16,2-5 0-16,-7-15 0 0,1 17-1 15,3-11 0-15,-4-1 1 0,-4 0 0 16,-4-13 0-16,-1-9 1 0,-4-3 0 0,8-1 1 16,-2-1 1-16,4 3 0 0,4-1 1 15,1 10 0-15,3-3 1 0,0-2 2 16,10 12 0-16,3-3 1 0,-3 11-1 16,9-1 2-16,6 1 2 0,1 1 0 15,1-2 1-15,0-6 0 0,-2 5-1 16,3-14 1-16,6-1-2 0,2-3-3 15,3-2-2-15,-4-10-1 0,-2 4 3 16,-3-7-7-16,1-3-11 0,-1 4-84 0,-7 1-79 16,-3-1 62-16,-2 19-155 0,-1 0-295 15</inkml:trace>
  <inkml:trace contextRef="#ctx0" brushRef="#br0" timeOffset="32701.046">18477 11323 519 0,'28'-15'225'16,"-13"5"-125"-16,2 9 65 0,-9 7-90 15,-1 8-28-15,-1 11-30 0,1 3 17 16,5 7-3-16,-4 12-4 0,6 7-3 16,-3 6-4-16,-2-5-3 0,-3 5-3 15,-1 7-3-15,2-4-1 0,3-7-2 16,-5 9-1-16,-2-5-2 0,-3-12-2 0,0-8 0 16,-8-3-2-16,-2-3-2 0,-8-9-1 15,3 0 0-15,-11-12 0 0,-2 1-1 16,-9-13 1-16,-3 6 1 0,0-2 0 15,2-5 0-15,4-3 1 0,-13 8 0 16,11-5-1-16,-6 5 1 0,-8-9-1 16,-4 9 0-16,24 4 0 0,-5-3 1 15,-9 3-1-15,11-4 1 0,0 8 1 0,1-6 0 16,2 13 0-16,10 5 0 0,10 3 1 16,3 6-1-16,-3 3 1 0,3-11-1 15,1-6 0-15,2 0 1 0,1 7-1 16,1-5-1-16,0-2 0 0,1-7 0 15,2 6 0-15,1-11-2 0,-4-15 0 16,2 7-1-16,-3-1-1 0,0-21 0 16,1 9 0-16,-5-28 0 0,-3 8 1 15,0-20 0-15,-3 1 2 0,1-20 1 0,-3 7 0 16,2-17 0-16,-4 7 1 0,-3-11-1 16,0 21 0-16,3 0 0 0,-8 3-1 15,5 2 0-15,5 20 1 0,-3-10-1 16,4 0 1-16,8 16 0 0,4-3 0 15,-1 2 1-15,3 5 1 0,11 8 0 16,8-4 0-16,-4 11 0 0,10-5 0 16,7 5 2-16,-1-6 0 0,10 3 1 15,2-2 1-15,5 7 1 0,-1-6 0 0,7 4 1 16,-6 0-1-16,6 2-1 0,8-1-1 16,1 8-1-16,6 4-1 0,4-3-3 15,-3 7-5-15,-6 1-9 0,-5-1-14 16,-14-2-17-16,1 1-6 0,-2-2-150 15,-12 6 73-15,-7-4-89 0,2 6-496 16</inkml:trace>
  <inkml:trace contextRef="#ctx0" brushRef="#br0" timeOffset="33553.199">20573 11342 203 0,'27'-5'130'0,"0"-2"-47"0,-7 0 21 16,-5-4-24-16,-9 2-16 0,-4-1-14 16,-2 5-7-16,0-1-2 0,-7 1-7 15,-13-5-7-15,0-2-4 0,-8 5-2 16,-4 2-1-16,-3-3 2 0,-2 1 1 15,-8 7 0-15,-2-7-2 0,-8 1-2 16,-4-6-1-16,11 12-1 0,1 0 0 16,-1 0-1-16,4 3-1 0,1 6 1 15,8 11-1-15,3 0-1 0,7 7 0 0,5 6-1 16,3 2 1-16,4-1 1 0,3 1 0 16,3 6 1-16,-3 0-2 0,8 4 0 15,1 10-3-15,-1 12-2 0,-1 0-2 16,-2-1-2-16,-6 0-1 0,8-8-1 15,0-9 0-15,-4 16 0 0,7-5-1 16,-5 3 0-16,-2-9 0 0,11-1-1 16,-8-16 0-16,1 2 0 0,5-13-1 15,-7 1 1-15,8-14-1 0,-6 1 0 16,-1-8 0-16,6 3 1 0,-2-2-1 0,0 1 1 16,2 9-1-16,3-9 0 0,1 0 1 15,1-1 0-15,0-2 0 0,-2 0 1 16,1-8 1-16,5 8 1 0,10 1 1 15,4 4 1-15,4 4 1 0,1-3 0 16,7-5 0-16,-2 2-1 0,3-8 1 16,9 7-1-16,3-2-1 0,9-12-1 15,-2 2 0-15,-4-2-1 0,2 0 0 0,-3 2-2 16,0-3 0-16,-2 0-1 0,5 1 0 16,-1 0 0-16,-9-1-1 0,-5-10 0 15,-3-2 0-15,-2-7-1 0,-2-7 0 16,1-6 1-16,-4 7 0 0,-2-2 0 15,-6-10 0-15,0 1 0 0,1 11 1 16,-8-7-1-16,-8-4 0 0,0-1-1 16,-7 0 0-16,-12-5 0 0,3-4 0 15,-2 14 0-15,-3-8 0 0,4 8 0 16,-3 0 1-16,0-2 1 0,-6-7 2 0,-1-3-6 16,0-8-9-16,0-10-12 15,-7-3 13-15,6-8-186 0,-1-1 95 0,-3-11-92 16,16 11-643-16</inkml:trace>
  <inkml:trace contextRef="#ctx0" brushRef="#br0" timeOffset="34304.184">17622 12649 83 0,'-8'15'301'0,"-4"-2"-144"0,-1 1-10 16,4 4-27-16,-1 4 41 0,-11-2-110 16,-6 6-6-16,5 3-2 0,-5 6-3 15,-8-3-8-15,10 6-7 0,2 6-5 16,-1 9-3-16,9 1-3 0,4-4-3 15,9-5-3-15,-3-3-3 0,-2-17 0 16,6-9-1-16,1-4-21 0,1-12-19 16,9-2-14-16,10-16-12 0,4-22-18 0,11-8-24 15,2-19-27-15,3-2 13 16,-3-11 20-16,1 6 14 0,-8 6 22 0,7 11 28 16,-7 5 38-16,0 17 41 0,9 8 21 15,-6 7 12-15,4 7 9 0,-7 6 0 16,8 1-6-16,-1 12-8 0,2-7-9 15,1 2-8-15,10 19-9 0,2 7-8 16,-9 0-5-16,16 13-4 0,-3-5-4 0,16 3-4 16,-10 6-4-16,17 4-3 0,-14-3-4 15,5 6-2-15,-6 7-4 0,-9-13-1 16,-15-13-1-16,-3-2-1 0,-12-15-15 16,-5-1-13-16,-7-14-154 0,-14 0-8 15,1-7 24-15,-19-12-188 0,-7-9-44 16</inkml:trace>
  <inkml:trace contextRef="#ctx0" brushRef="#br0" timeOffset="35087.188">17393 13239 328 0,'12'13'184'16,"5"9"-69"-16,-1 16 31 0,-6-8-41 15,-10 14-36-15,7-4-10 0,-7 12-2 16,13-2-5-16,-13 12-7 0,5 0-6 16,10 13-5-16,11-2-3 0,2 21-3 15,-1-10-5-15,1 1-2 0,-8-5-1 16,0-1-4-16,-6-19-2 0,-3-5-6 0,-9-3-2 15,5-10-3-15,-7-11-2 0,-9-11-4 16,-4-11-1-16,-12-9-2 0,-9 0 1 16,1-7 0-16,-5-5 1 0,1 2 2 15,-7 5 0-15,7-1 2 0,-11 1-1 16,0 3 1-16,-6-3 0 0,4 10 0 16,-7-5 0-16,5-2 0 0,-1 4 0 15,4-2 0-15,-1 7 0 0,3-1-1 16,12-6 1-16,5 14 0 0,10-8-1 0,-3 3 1 15,8-9-1-15,-1 0 1 0,1 5 0 16,5-5-1-16,10 0 0 0,5 5 0 16,-6-10-2-16,-3-2-1 0,8-6 0 15,-4-9-1-15,-5-12 0 0,-7-12-1 16,12-1 2-16,0-7-1 0,2-2 2 16,4-18 1-16,-1 9 0 0,10 1 0 15,-1-9 1-15,-4-1 1 0,-3 7 0 0,3-1-4 16,-10-2-7-16,6 8-8 0,-2 2-8 15,-1 8-6-15,-5 10-5 0,4 2-2 16,-9 13 5-16,14 5 6 0,-7 11 10 16,5-4 8-16,-3 15 6 0,8-5 7 15,0 3 5-15,1 4 3 0,14-2 4 16,-3 5 2-16,8 1 3 0,0 4 1 16,12 7-1-16,-7-7-2 0,4 2-4 15,4 1-3-15,16-4-4 0,-4-4-3 16,0-5-1-16,10 0-3 0,-1 0-5 15,-6-7 12-15,-8-5-178 0,6 4 102 16,-5-6-88-16,-4 1-648 0</inkml:trace>
  <inkml:trace contextRef="#ctx0" brushRef="#br0" timeOffset="35837.536">18990 13217 232 0,'-2'10'159'0,"4"8"-68"16,-7 3 36-16,5-3-16 0,3 4-34 15,0 11-9-15,4-5 0 0,-2 6-2 16,7 6-3-16,6 9-17 0,1-3-10 16,1 6-6-16,0-2-5 0,1 5-2 15,3 6-4-15,-1 5-3 0,1-7-3 16,1 4-1-16,-5-2-2 0,-2-6 0 15,-3-13-2-15,4 11 0 0,-8-8-2 0,-4-10-2 16,-4-8-2-16,1 1-1 0,-3-7-2 16,-4-8-2-16,-5-5-1 0,-6 4 1 15,-2-5-1-15,-14-7-1 0,-12 1 1 16,-5-2 0-16,-3 1 1 0,-5 1 2 16,11 3 0-16,-11-8 1 0,1 8 0 15,-2-4 1-15,0 1 0 0,0 1 0 16,9-4 0-16,5 2 0 0,9-1 0 0,6 2 0 15,0 6 0-15,4-9-1 16,3 2 1-16,-5-3 0 0,4 1-1 0,5 2 0 16,-1-8 1-16,4-10-1 0,-1-2 0 15,3-9 0-15,-4-3-1 0,8-4 0 16,2-3 0-16,1 4 0 0,6-5-1 16,5 1 1-16,-11 3-1 0,9-16 1 15,-8 3-2-15,-4-12 0 0,1-13 1 16,-4 4 0-16,-7 11 1 0,4-14 0 15,-7 19 1-15,6 7 1 0,-6 4 1 0,10-4 0 16,0 19 1-16,20 8 0 0,-10 6 0 16,3 1 0-16,4 1 1 0,7-1 1 15,-1 3-1-15,0 0 4 0,7-3 5 16,7 11 1-16,10 2 3 0,8 2 0 16,2 3 0-16,-7-4 0 0,0 3-4 15,9 4-4-15,-8-1-3 0,-1-1-1 16,4 1-6-16,1 0-10 0,-11-7-15 15,-4-15-20-15,-2-2-162 0,-10 2 88 0,-1-10-121 16,-5 3-559-16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24:32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5629 239 0,'13'1'191'16,"5"-1"-80"-16,-9-1 21 0,-6-4-11 15,-1-2-58-15,0 5-14 0,-2-3 0 16,0 5 0-16,-7 2-6 0,4 3-5 0,-3 3-2 16,1 9-1-16,-15-2 3 0,5 4 0 15,-5 9-4-15,0 5 1 0,5 9 0 16,7 13-3-16,4 4-2 0,4 14-3 16,-1-1-4-16,-4 2 0 0,8 4-5 15,-3 6-5-15,3-10-1 0,1-6-3 16,6 6-3-16,3-18 0 0,2-10-2 15,2-13-1-15,3 2-1 0,0-22-2 16,-3-11-3-16,8 5-2 0,2-7-2 0,-2-24-1 16,3 9-1-16,1-16-1 0,-3-16-6 15,-4-15-5-15,0 2-3 0,0-14-3 16,6 6-5-16,0 6-2 0,1 3 2 16,-4 4 6-16,-2 8 5 0,-3 6 6 15,0-15 5-15,-3 11 6 0,-2 4 1 16,-1-5 2-16,1 3 1 0,-5 15 1 15,5 1 1-15,0 8 1 0,-2 13 1 0,-5 6 1 16,-1 5 2-16,-7 5 2 0,0 3 1 16,3 6 0-16,-3 7 3 0,0 8 1 15,-3 9 1-15,3 4 0 0,3 10-1 16,-6-7 0-16,1 10-1 0,4-5-3 16,-4 5-2-16,4 2-2 0,1-2-1 15,-3 1-2-15,4-13-1 0,3 14 0 16,3-15-4-16,-4-14-11 0,1 1-12 15,-4-3-25-15,1-17-153 0,-4-6 84 16,3-10-118-16,2 2-535 0</inkml:trace>
  <inkml:trace contextRef="#ctx0" brushRef="#br0" timeOffset="1382.788">18550 5622 267 0,'5'10'247'15,"2"7"-144"-15,-1-4 39 0,-2 2-8 16,2 0-68-16,0 14-16 0,-5-3-15 16,9 5 22-16,-1 4-1 0,-1 11-9 15,-1-10-6-15,-2 12-6 0,3 7 0 16,0 4-7-16,1-4-5 0,1 13-5 16,-2-7-5-16,2 0-2 0,-3-2-5 15,1-4-3-15,-3-13 0 0,-1-2-1 16,1-8-5-16,-4-11-14 0,-1-7-20 0,0-9-26 15,-3-5-140-15,-7-5 74 0,1-14-124 16,-2-4-464-16</inkml:trace>
  <inkml:trace contextRef="#ctx0" brushRef="#br0" timeOffset="1816.004">18585 5739 264 0,'14'-2'186'0,"6"-1"-72"15,-4-5 25-15,6-7-23 0,0 0-40 16,0-4-13-16,-2-1-3 0,0 0-4 16,5 5-5-16,-4 2-9 0,0-4-8 15,-6 4-6-15,11 3-4 0,-6 5-6 16,5 3-2-16,-3 4-4 0,5-2-3 16,-12 5-2-16,2 8-1 0,-7-10-2 15,1 7-1-15,-4 0-2 0,0 2 0 16,-5 1-1-16,-2 8-1 0,0-3 0 0,-7-3-2 15,-7 5 1-15,1-5-1 0,0 7 0 16,-7 10 0-16,0 1 1 0,3-5 1 16,-5 14 0-16,-3-3 1 0,0-11 0 15,5 12 0-15,-4 2 0 0,-1-12 1 16,4-7 0-16,2 9 0 0,-1-10 1 16,7 5 0-16,4 4 0 0,3-2 1 15,1 4 0-15,5-11 1 0,6-2 1 0,1-7 5 16,3 1 4-16,10-3 5 15,7 5 0-15,13 4 1 0,5 5 3 0,7-2-1 16,-2-3-5-16,17 7-4 0,-3-9-5 16,1-3-1-16,8-3-1 0,3-2-4 15,-9-10-10-15,-9 0-2 0,-6-3 74 16,-12-9-280-16,-8-3 147 0,-14-2-69 16,-1 2-999-16</inkml:trace>
  <inkml:trace contextRef="#ctx0" brushRef="#br0" timeOffset="14627.875">17739 5771 79 0,'0'-5'67'16,"-1"-2"79"-1,2 1 10-15,3 6-5 16,2-9-13-1,-2 9-9 1,2 10-26 0,-1 9-12-16,2 7-28 0,0 3-18 15,-2 11-18-15,-5-7-8 0,0 1-4 16,3 12 1-16,0 1 2 0,-3 0 1 16,-3-5-1-16,-4 13-3 0,7-8-3 15,-3 1-1-15,-2-3-1 0,0 2-3 0,2-3-3 16,-7-9-2-16,3 2 0 0,0-7 0 15,1 5-1-15,4-10-1 0,-3 8 1 16,3-6 0-16,-3-9 0 0,2-4 0 16,6 1 0-16,2-12 1 0,-7-3 0 15,4-2 1-15,3-8 1 0,2 7 0 16,-4-4 0-16,1-1 2 0,2-7 0 16,9 15 0-16,0-7 1 0,2 2 1 15,-4-3 0-15,-1 3 1 0,-5 7-1 0,-2 9 0 16,3-22 0-16,2 9-1 0,4-3 1 15,1 3 1-15,3-3 0 0,2 4 0 16,2 1 1-16,6 5 0 0,-3-10 0 16,-1 11-1-16,9-6 0 0,-1 0-1 15,-10-6 0-15,6-8-1 0,6 1-2 16,-11 13 0-16,5-12-1 0,2 2-1 16,-9-2-2-16,-1 9 1 0,-2-4-1 0,-5 2-5 15,-4-8-10-15,4 8-13 0,-8-2-16 16,-5 1-80-16,-12-4-105 0,22 3 57 15,-13-3-138-15</inkml:trace>
  <inkml:trace contextRef="#ctx0" brushRef="#br0" timeOffset="42523.268">9057 6334 364 0,'9'0'164'0,"4"0"-72"16,-10 0 36-16,2-5-51 0,-1-3-36 15,-1-6-10-15,4 6-4 0,-14-4-2 16,4-3-2-16,1-3 3 0,5 3-1 16,-4 0-1-16,1-5 0 0,-4 8 6 15,11 0 2-15,-4 4-2 0,2-5-1 16,5 1-3-16,2 2 0 0,3-2-1 15,0 2-2-15,5-3-3 0,-6-6-5 16,-1 8-3-16,4-11-1 0,-2 0-2 0,1 4-1 16,5 5-2-16,-5-8-1 0,-6 6-1 15,9-5 1-15,-4 7 1 0,5-7 1 16,2 7 0-16,4-1 1 0,-7 1 1 16,7 1 0-16,0 4 0 0,-3-2-1 15,10 3 0-15,9 9-2 0,2-7 1 16,7 8-1-16,10-8 0 0,-6 12-1 15,3 1 0-15,2 0-1 0,1-3 1 0,-4 9-1 16,4 4 2-16,13 11 0 0,0 11-1 16,-1 2 0-16,9 9 1 0,-5-4 1 15,-10-3 0-15,-7-3-1 0,-5 10-1 16,-1-8 0-16,-1 10 0 0,-11-6-2 16,-2 0-1-16,-5-5-2 0,-11 0-1 15,-14-14 0-15,-4-3 0 0,1-10-3 16,0 9-6-16,-7-8-5 0,5 8-8 15,-4 4-6-15,-2-1-13 0,7-12-20 0,-12-8-24 16,-3-6-130-16,4 9 75 0,-1-15-109 16,-3-1-443-16</inkml:trace>
  <inkml:trace contextRef="#ctx0" brushRef="#br0" timeOffset="43141.077">10742 6625 307 0,'31'22'143'0,"-6"-2"-68"16,1-7 42-16,1 1-38 0,-2 6-31 15,-11-12-7-15,4 5 4 0,-6-1 2 0,-1 1-4 16,-2 1-10-16,-1 6-8 0,-1-10-4 16,-4 0-3-16,-3-3-6 0,0-6-4 15,-3 1-2-15,-4-4-4 0,-3 2-1 16,-8-1 0-16,-4-3-1 0,2 3 0 16,-9 1 0-16,-1-2 0 0,2 2 0 15,-4-3 0-15,-3 3 0 0,2 0 1 16,11 0-1-16,-3 5 1 0,-2-4 0 15,5 4 1-15,2 0 0 0,7-5 5 0,-2 0 3 16,10-3 15-16,5 0 6 0,5-4 5 16,10 0 2-16,5-6 1 0,0 11-2 15,8-8-1-15,3 2-12 0,-8 1-5 16,10-5-3-16,2 4-1 0,-1-5-1 16,3-9-2-16,8 2-1 0,-15-12-2 15,0-18-3-15,-7-9-1 0,4-4-1 16,-8-22 3-16,-3 1 0 0,1 9 75 15,0 11-293-15,-14 6 164 0,0 19-76 0</inkml:trace>
  <inkml:trace contextRef="#ctx0" brushRef="#br0" timeOffset="53285.134">9241 10422 310 0,'-2'0'-207'0,"-1"-6"411"0,-2 7-116 16,3 4 75-16,-1 0-66 0,-2-5 46 0,-2 10-71 16,6 7-3-16,-8 5-4 15,-1-2-2-15,2 8-2 0,0 4-2 0,1 8-7 16,4 4-7-16,3 4-6 0,0 9-6 16,10 7-6-16,-4-4-5 0,3 7-4 15,-1-12-3-15,5-7-3 0,4 6-3 16,0-9-3-16,1-3 0 0,4 6-2 15,-4 4-1-15,-1-22 0 0,8 3-2 16,-1-24 0-16,-3-9-1 0,-2 0-1 0,7-17-1 16,-6-13-1-16,1-7 0 0,0-10 0 15,4-1-3-15,-10-7-4 0,10 3-5 16,-4 5-4-16,-6 7-7 0,-2-13-5 16,-13 4-6-16,5-6 0 0,-3-4 4 15,-9 8 5-15,7 17 7 0,5 14 6 16,-7 2 7-16,6 6 5 0,6 10 5 15,-2-11 1-15,-1 5-1 0,-7 3 1 16,8 3 0-16,2 2 0 0,-7 0 1 16,2 2 3-16,-1 9 4 0,3 6 4 0,3 8 3 15,-2 2 2-15,-1 13 1 0,1-3 0 16,-1 8-1-16,3 2-5 0,-7-4-3 16,7 1-4-16,-7 12-3 0,4-10-1 15,0 7-1-15,1 7-2 0,2 2 0 16,-1-5 0-16,-1 3 0 0,4-15 0 15,6-3-1-15,-5-7-4 0,1-15-6 16,-4-2-13-16,1-9-16 0,-6-4-137 16,2-5-22-16,1-7 24 0,4-10-164 0,2-3-87 15</inkml:trace>
  <inkml:trace contextRef="#ctx0" brushRef="#br0" timeOffset="54170.502">10269 10422 172 0,'2'-6'122'0,"5"6"-14"15,-1-5 9-15,-7 3-14 0,2 9-28 16,-1-6 7-16,-1 3-3 0,1 4-9 16,-5 0-12-16,-2 6-7 0,7 4-7 15,-7 9 6-15,-1 1-17 0,3 11-5 16,-2 3-3-16,6 8-4 0,-11 0-4 15,12 7-2-15,-7 16-4 0,-1-4-3 16,3-11-1-16,5 8-2 0,3-8 1 16,-3-26-2-16,-5-4 0 0,3 6 0 0,12-13 0 15,-4-2 1-15,-5-3 1 0,13 3 0 16,16 1 1-16,0-13-1 0,-2-2 2 16,6-9-2-16,2 4 0 0,-12-1-1 15,8-11-1-15,3 4 1 0,0-6-1 16,-3 6-1-16,4-6-1 0,-9-9 0 15,0 1-1-15,-7 7 0 0,7-6 0 16,-11-3 0-16,4 9-1 0,-6-3-9 16,-1 9-14-16,-1-6-24 0,1 2-26 0,1 6-127 15,-8-4 59-15,-6 0-113 0,7-5-401 16</inkml:trace>
  <inkml:trace contextRef="#ctx0" brushRef="#br0" timeOffset="54421.006">10893 10456 203 0,'8'0'235'15,"-1"2"-97"-15,-4 9 16 0,-6 3 7 16,6 1-70-16,-3 11-20 0,0 8-4 16,9-6-1-16,-3 14-13 0,1 8-12 15,1-3-10-15,6 23-6 0,4-1-6 16,-6-2-4-16,-2-9-5 0,3-8-2 0,-13-8-3 15,-3-2-1-15,8-6-2 0,-5 7-1 16,5-2-3-16,-2-19-7 0,-8-5-19 16,9-8-23-16,-6-7-42 0,-6-9-105 15,1-6-2-15,4-10-16 0,-6 0-131 16,9-17 91-16</inkml:trace>
  <inkml:trace contextRef="#ctx0" brushRef="#br0" timeOffset="54821.169">10928 10646 264 0,'7'-11'224'16,"-2"7"-98"-16,0-6 25 0,-2-6-25 16,4 9-40-16,-1-6-22 0,-1 4-21 15,4-4 10-15,-2-4-11 0,3 2-7 16,1 2-2-16,9-1-6 0,0 8 1 16,12 4-2-16,-3-3-3 0,2 0-4 15,-4 3-3-15,-3 2-3 0,-4 0-3 16,5 0-3-16,0 0-1 0,-2 0-2 15,-1 2-1-15,-5 3-1 0,-2 0-2 0,-2-2 0 16,-1 4-3-16,-4 0 0 0,-6 4-2 16,-2 8-1-16,0 3-1 0,-7 4-1 15,-1 4-1-15,-7 7 1 0,-2 0 1 16,2 8 1-16,-9-3 1 0,6 3 1 16,-2-5 1-16,-5 4 2 0,5-11 0 15,5-6 1-15,3 6 0 0,2 1 0 16,10-13 1-16,-5-7 0 0,10 11 0 15,-2-17 1-15,4-1-1 0,3 6 0 16,10 0 0-16,0-1 0 0,4-3 0 0,-3-6 0 16,10 2-1-16,-5 2-4 0,9-12-9 15,4-2-20-15,-1 5-2 0,-1 1-25 16,-7 1-136-16,-3-5 67 0,5 3-76 16,11 7-486-16</inkml:trace>
  <inkml:trace contextRef="#ctx0" brushRef="#br0" timeOffset="55753.806">16853 9921 579 0,'2'2'167'16,"-1"8"-81"-16,1-2 80 0,-4 0-105 16,2-8-24-16,-1 9-3 0,2 9 1 15,-4 7-2-15,1 5-3 0,1 15-11 0,-1 6-3 16,2 2-2-16,-5 2 0 0,5 4-2 15,2 3 5-15,3 4 0 0,3-2-1 16,16 10-2-16,4-3 0 0,2-10 0 16,7-18-1-16,3 4-6 0,-12-19-3 15,14-4-2-15,-7-18-3 0,5-6 0 16,-8 0-3-16,5-16 0 0,-10-13 0 16,-4-13-3-16,-4 4-8 0,-3-19-7 15,-1-10-12-15,-3 7-16 0,8-10-20 16,-10-2-21-16,3 17-23 0,-6 6-11 15,3-4-4-15,-10 18 6 0,9-4 15 0,-8 13 21 16,8 7 24-16,2 11 39 0,4 6 37 16,-10 2 30-16,4 2 22 0,-4 11 14 15,8 2 10-15,-1 12 4 0,-9 5-7 16,-5 8-11-16,11 7-15 0,-3 8-9 16,0-2-12-16,2 1-11 0,-1 3-6 15,8 10-6-15,3-12-5 0,-5-2-5 16,12 9-5-16,-3-9-3 0,0-12-5 15,-5-6-32-15,-1-12-121 0,-2-21 76 0,1-2-104 16,-2-5-454-16</inkml:trace>
  <inkml:trace contextRef="#ctx0" brushRef="#br0" timeOffset="56103.801">17875 10127 217 0,'5'45'243'0,"-4"-12"-113"15,-1 4 21-15,-3 1-88 0,0 14 96 16,3-17-117-16,5 9 2 0,-10 1 0 16,5 3-22-16,-4-8-9 0,4 6-4 15,4-8 2-15,2-5 3 0,-1 4 5 0,7-10 3 16,-2-5 4-16,10-6 2 15,0 3 3-15,0-6 0 0,2 1-4 0,5-8-5 16,-4 1-171-16,4-7 165 0,0 0-2 16,-2 0-2-16,12-12-1 0,-2 12-3 15,5-1 1-15,3-6 166 0,2 2-169 16,-11 3-1-16,3-6-1 0,-6 3-2 16,-2-2-8-16,4 0-18 0,-3 1-10 15,-5 1-148-15,-1-4-29 0,-4 1 26 0,-10-5-171 16,3-6-127-16</inkml:trace>
  <inkml:trace contextRef="#ctx0" brushRef="#br0" timeOffset="56328.359">18774 10031 368 0,'8'34'172'0,"-8"-2"-62"15,4-4 35-15,9 7-57 0,-4 12-33 16,-14-7-13-16,1 0-9 0,13 14-5 16,-4-4-15-16,5-17-6 0,-10 14-3 15,0-2-3-15,6-12 1 0,-7 3-2 16,-4-1-2-16,10-2-10 0,0-1-36 16,-2-4-105-16,7-1 65 0,-3-12-106 15,3-15-377-15</inkml:trace>
  <inkml:trace contextRef="#ctx0" brushRef="#br0" timeOffset="56692.442">18854 10158 201 0,'20'-15'133'0,"-18"-3"-34"16,10-7 17-16,8 3-20 0,-2 14-18 15,-1-7-9-15,-2-9-4 0,5 8-6 0,0 16-10 16,-1-12-9-16,-6-1-8 0,10 6-7 15,9 7-6-15,-12 7-4 0,-5 1-4 16,2-3-3-16,-17 8-3 0,3 2-3 16,2 12-2-16,-3 0-1 0,-4-2-1 15,-9-3 0-15,2 11-1 0,1-6 1 16,-16 1 0-16,3 4 0 0,-3 10 1 16,6-2 1-16,-9 13-1 0,12 1 2 15,-8 3-1-15,3-4 1 0,1 1 3 0,11-18 4 16,8 10 3-16,8-6 3 0,-13-5 8 15,20-9 4-15,0 3 3 0,2-9-2 16,-7-8-3-16,-5-4-3 0,10 2-1 16,12-7-10-16,0 2-3 0,8 2-2 15,10-7-6-15,2 8-12 0,-11-8-10 16,11-8-14-16,-2 8-154 0,-1 0 82 16,-6-8-102-16,-6-4-540 0</inkml:trace>
  <inkml:trace contextRef="#ctx0" brushRef="#br0" timeOffset="57638.226">17821 13286 410 0,'7'-14'156'0,"0"-1"-53"15,-4 10 59-15,-1-10-78 0,-1 12-23 16,-1-6-3-16,-5 3-1 0,2 11 1 0,3 5-14 16,-2 6-15-16,2 13 7 0,-2 4-1 15,1 11-4-15,-1 8-3 0,-1-6-6 16,1 5-5-16,2 5-2 0,0 1-3 15,3 3-4-15,8 6-1 0,2-11-3 16,-1-8-2-16,3-12 0 0,3-14-3 16,4-12-3-16,3 2-5 0,3-11-5 15,-3-1-6-15,2-9-5 0,-4 6-5 16,-2-24-4-16,5 3-5 0,-11 0-4 16,-3-17-1-16,3-11 4 0,-15 16 4 15,5-13 4-15,-3 1 8 0,-4 7 6 0,4 9 8 16,8-9 7-16,-14 9 4 0,15 6 0 15,-1 7 1-15,0 5 4 0,0 8 4 16,6 9 5-16,-9-7 4 0,3 8 2 16,2 7 3-16,-6 4 2 0,4 2 0 15,4 6-1-15,-4 0-3 0,7 5-3 16,-11 13 0-16,14 0-5 0,-1 3-2 16,-4 9-2-16,7 1-4 0,-2-11-2 15,3 10-2-15,-3-17-2 0,0-3 2 0,-3-14-4 16,3 2-9-16,-7-1-10 0,1-19-17 15,4-2-137-15,-8 4-10 0,0-7 14 16,0-22-155-16,-3-21-46 0</inkml:trace>
  <inkml:trace contextRef="#ctx0" brushRef="#br0" timeOffset="58021.368">18672 13130 290 0,'8'20'192'0,"6"15"-88"0,-7-8 33 0,3 6-19 15,-4 3-50-15,-2 0-15 0,-1-6 1 16,-1 6 0-16,-1 4-5 0,9 5-9 16,-6 2-10-16,2 1-2 0,1-1 0 15,-2-5-1-15,-2-4-4 0,-4-1-3 16,6-4-4-16,-5 2-4 0,5-1-4 15,-2-7-3-15,2-4-5 0,-7-11-2 16,4-2-1-16,1 0 0 0,-9-20-1 16,2 6 1-16,6 3 1 0,0-8 0 15,4 11 2-15,8-17 1 0,-7 3 1 0,13 2 0 16,-4 10 1-16,6-18-1 0,0 4 0 16,1-6 1-16,2 7-1 0,9 1 0 15,4 2 0-15,-8 0 0 0,7 0-1 16,5-3 0-16,-4-1-1 0,-4-6-1 15,4 2-1-15,-1 3-19 0,-7 2-24 16,-3-1-149-16,-2 3 88 0,-5-4-131 16,-3 4-519-16</inkml:trace>
  <inkml:trace contextRef="#ctx0" brushRef="#br0" timeOffset="58611.229">19503 13205 388 0,'8'49'148'16,"1"-2"-67"-16,-11 6 44 0,2 7-66 16,2-8-29-16,-2-8-7 0,3 4-5 15,-1-3-3-15,-2-5-5 0,1 2-5 16,6-9-3-16,0-4 0 0,-1-9-2 15,1-7-3-15,0-11-7 0,0 10-11 16,6-11-13-16,-5-9-14 0,-3 1-17 16,2-11-7-16,3-5 2 0,-10 1 8 15,-10-23 10-15,-2 0 16 0,2 13 18 16,10-8 20-16,2-4 12 0,-9 14 5 0,16-5 7 16,-6-2 6-16,-3 11 5 0,0 4 2 15,2 2 4-15,-1 6 4 0,3-1 3 16,-8 2 0-16,11-9-2 0,1 2 1 15,-3-3 0-15,-1-6-2 0,2 6-2 16,4 5-3-16,7 4-1 0,5 3-4 16,3 11-5-16,15 5-6 0,4 0-4 15,-3-2-5-15,-6 10-5 0,6 4-4 16,-10-7-3-16,-6 3-2 0,9 9-1 0,-4 5-2 16,-3-2-1-16,-9 8-1 0,-1 4-2 15,-11-12 0-15,-7 17-1 0,1-4 1 16,-14 6-1-16,-7 3 2 0,-3 6 0 15,-7-8 1-15,4 4 1 0,7-7 0 16,-4-1 1-16,4-7 1 0,5-1 0 16,5-1 0-16,-2 3 1 0,7-8 0 15,5 0 1-15,0-2 4 0,5-9 3 0,2-6 3 16,3 0 2-16,7-3 1 0,6 6 0 16,11-11-2-16,11 15-2 0,3-9-2 15,4 4-8-15,12-9-10 0,-9-3-17 16,-2-17-168-16,9-1 101 0,2-7-122 15,-2 2-603-15</inkml:trace>
  <inkml:trace contextRef="#ctx0" brushRef="#br0" timeOffset="59656.949">10508 13454 479 0,'-3'27'228'15,"0"3"-123"-15,3 0 65 0,-2 5-65 0,-3 1-49 16,-2 5-19-16,-6 3-1 0,0 3 4 16,4 1-7-16,1 9-11 0,6-4-8 15,2 1-5-15,15 11 3 0,5-6 1 16,7-8 0-16,3 4-1 0,10-8-3 16,2-20-1-16,-2-9-5 0,0-9-3 15,-1-9-2-15,-6-15-2 0,1-10 0 16,-6-17 1-16,0 2-3 0,-6-25-5 15,3 3-9-15,-13 0-7 0,-2 0-2 16,-5-6-2-16,-7 14-1 0,16 9 1 16,-11 5 10-16,-3 11 8 0,3 11 9 0,-6 5 3 15,16 6 3-15,-19 5 8 0,9 2 5 16,0 9 5-16,2 7 4 0,-3 4 2 16,15 4 2-16,-14 9 0 0,9-4-3 15,-7 2-5-15,8 3-4 0,4 4-4 16,-5 1-3-16,-2-1-2 0,1 1-2 15,5 4-3-15,-5-5-4 0,9-2-2 16,-3 4-6-16,1-5 1 0,-6-10 3 0,1 3-196 16,-2-21 112-16,0 6-93 0,9-13-725 15</inkml:trace>
  <inkml:trace contextRef="#ctx0" brushRef="#br0" timeOffset="59990.91">11364 13428 487 0,'4'33'205'0,"1"9"-116"0,-4-2 67 15,-1 2-69-15,-8 5-47 0,1-1-11 16,-4-6 0-16,4 2 4 0,0 10-4 16,1-3-7-16,4-3-7 0,4 3-3 15,4 9 0-15,1-16 2 0,5 5 8 16,1 0 1-16,9 1 3 0,-5-13-1 15,3 0 0-15,1-15-3 0,3-1-1 16,-4-12-10-16,10-7-2 0,2-5-3 16,-6-4-1-16,6-4 0 0,3-7 0 15,4 0 1-15,1 1-1 0,-5 3-1 0,0-10 0 16,-5 11 0-16,-15-3-2 0,0 3 1 16,0 3-3-16,-1 4-7 0,4 0-9 15,0-4-14-15,-8 4-15 0,7-4 123 16,-7 5-292-16,-5 14 133 0,4-7-20 15,-1 5-975-15</inkml:trace>
  <inkml:trace contextRef="#ctx0" brushRef="#br0" timeOffset="60576.433">12150 13491 344 0,'9'14'223'0,"2"4"-92"0,-1 9 34 0,-3 8-37 15,-7 10-47-15,0-5-20 0,7 3-7 16,-1 13-5-16,-2-3-11 0,-1 1-11 16,7-1-10-16,-2-4-5 0,-8-11-4 15,5-11-3-15,0-4-3 0,-5 2-1 16,-1-3-4-16,6-4-8 0,-4-13-9 15,4-5-8-15,-6-5-5 0,-1-8-4 16,5-14-3-16,-3-11 2 0,-3 1 7 0,3-18 8 16,-5 1 7-16,3 1 6 0,2 6 5 15,-1-5 4-15,-4 7 1 0,8-7 1 16,-1 12 2-16,3-7 1 0,0 11 0 16,5 6 2-16,5 1 2 0,2 1 3 15,4 9 3-15,8 4 4 0,-9 2 1 16,-5 8 2-16,5 5 1 0,-2 3 1 15,-3 1-2-15,12 7-3 0,3 8-2 0,2 9-4 16,-5-13-2-16,-1 10-2 0,-5-1-2 16,-5 2-2-16,-6-6-3 0,-10 5-1 15,-1 2 0-15,-4-5-2 0,-15 5-1 16,-7 11 0-16,5-1 1 0,-6 3-1 16,-11-5 2-16,4-1 0 0,0-1 1 15,-5-1 1-15,8-2 0 0,12 2-1 16,-2 6 2-16,4-6-1 0,11-7 2 15,-5 3 0-15,11-3 1 0,1 2 1 16,10-7 2-16,0 2 0 0,17-2 1 0,-7-5-1 16,16 2-1-16,3-9-1 0,18-8-2 15,-2 0-10-15,13-5 6 0,-2-5-14 16,-3-8-20-16,-8-1-25 0,-1-11-133 16,-6 3 80-16,-1 7-132 0,-13 2-434 15</inkml:trace>
  <inkml:trace contextRef="#ctx0" brushRef="#br0" timeOffset="61494.294">17306 16428 660 0,'-13'7'266'15,"-2"33"-102"1,21 42 57-1,-6 9-136-15,10 25-10 0,7-14-32 16,15-19-20-16,3-38-12 0,-8-18-6 16,1-13-3-16,4-11-1 0,-9-3-3 15,4-10-1-15,8-5-1 0,-3-9 0 16,0-6 0-16,5-3-1 0,-11-4 0 16,-1-20-12-16,-3-1-1 0,-7-11 0 15,-1-1-1-15,-1-3-4 0,-3 14 0 16,-2 14 1-16,4 13 14 0,-2 26 3 15,-5-6 1-15,0 10 2 0,5 9 4 0,-8 6 1 16,1 1 1-16,-1 6-1 0,1 0 0 16,2 8-1-16,0 17 3 0,-5-1 2 15,7-4 2-15,1 0 3 0,6 2 2 16,6 4 1-16,0-5 0 0,-2 19-1 16,9 2-2-16,-5-7-4 0,-2-7-3 15,-5-1-2-15,-5-17 0 0,-2-8 0 0,-1-9-11 16,-6-13-25-16,6 0 15 0,3-11-197 15,4-16 104-15,-8-3-129 0,-1-10-647 16</inkml:trace>
  <inkml:trace contextRef="#ctx0" brushRef="#br0" timeOffset="61824.923">18242 16231 438 0,'9'33'251'0,"11"2"-147"15,-20-8 68-15,3-2-51 0,-9 10-58 16,11-3-13-16,-24 10-15 0,19-6 21 16,-18 16-7-16,21-10-12 0,-21 11-9 15,16-6-5-15,-8 8-3 0,17-9-1 16,-11 4-2-16,13-10-2 0,-1 7-2 16,5-12-1-16,-3 3-2 0,12-9 0 15,5-3-3-15,-4-14-1 0,6-2 0 0,14-7 2 16,1-3 2-16,4-5 2 0,2-1 2 15,1-1 0-15,-1-5 2 0,-9 2-2 16,5-1-4-16,0 4-2 0,3-1-2 16,-14 3 0-16,8 1-7 0,-6-3-7 15,-8-4-11-15,-9 4-10 0,3-5 1 16,-9 4-125-16,-1-7-89 0,-1-3 67 16,8 3-151-16,0-4-373 0</inkml:trace>
  <inkml:trace contextRef="#ctx0" brushRef="#br0" timeOffset="62409.037">19134 16481 551 0,'11'34'222'0,"-4"13"-125"0,8-9 77 15,-3 5-83-15,-9 3-49 0,14 2-10 16,-4-8 0-16,-5 2 3 0,1-7-4 15,3 0-13-15,-1-1-7 0,3-3-6 16,-1 3-2-16,0-14-2 0,1 3-3 16,-6-4 0-16,5-11-4 0,-6-8-6 15,-5 0-3-15,-2-8-4 0,-9-12-1 16,-1-4 1-16,2-13 0 0,-7 2 4 16,-3-13 5-16,4 1 4 0,1-6 3 15,5 12 3-15,-4 1 0 0,12 4 1 16,-2 4 0-16,1 2 0 0,1-9 1 0,1-1 0 15,1 8 1-15,5 2 0 0,3 5 0 16,3 4 0-16,2-5 0 0,0 6 2 16,10 4 3-16,-5-3 5 0,14 4 2 15,1 9 4-15,5-1 1 0,-3 2 2 16,6 3 0-16,-6 1-4 0,-4 2-3 16,-4 6-3-16,1 0-4 0,-10 4-2 15,2-1-2-15,-7 2-3 0,-4-5-1 0,-6 6-3 16,2-5-1-16,-17 1 0 0,7 7 0 15,-14-2-1-15,0-4 0 0,-13 2 1 16,0 8 2-16,-2-5 0 0,-3-2 1 16,3 12 0-16,9-1 1 0,-2-1 1 15,3 12 0-15,4 7 0 0,-6-9 0 16,1 9 1-16,8-2-1 0,0-8 4 16,8-4 2-16,7-1 5 0,4-7 2 15,9 3 2-15,7-4 2 0,12-1 1 16,3-3-1-16,12-3-3 0,-6-5-3 0,15-11-3 15,4 11-2-15,7-2 0 0,1-5-7 16,13 2-2-16,-6-2-4 0,5-9 78 16,-5-2-292-16,-6-6 152 0,-6 0-67 15,-8 2-1044-15</inkml:trace>
  <inkml:trace contextRef="#ctx0" brushRef="#br0" timeOffset="90471.239">1576 16557 318 0,'0'5'166'0,"0"0"-88"0,-2-4 46 15,-5-1-46-15,4 0-22 0,1 5-23 16,4-3 25-16,-12 5-1 0,3 4-3 0,2 8-5 16,4 4-1-16,-10 11-2 0,8-8-193 15,-2 4 189-15,0 12-6 0,-8 3-3 16,3-3 0-16,0 12-3 0,3 11-2 16,2-15 188-16,-7 17-193 0,1 0 0 15,4-4-1-15,-1 9-4 0,-4-3-2 16,8-18-4-16,-6 11-2 0,4-20-3 15,-1-10-1-15,-8-16-4 0,2 4-1 0,1-20-2 16,-1-6-3-16,4-6-2 0,9 4 0 16,-1-7-1-16,2-12 1 0,4 2 0 15,9-10 0-15,1-19 2 0,0-3-1 16,3-3 0-16,-3-15-2 0,5-3-2 16,15 16-1-16,-1-14-3 0,-2 3 1 15,3 4-2-15,6 16 1 0,-10-4 3 16,-8 5 2-16,4 4 3 0,-2 3 1 15,-12-4 2-15,4 9 2 0,-2 3 0 0,-3 6 1 16,-1 11 0-16,-2-2 0 16,-3 3 0-16,1 6 0 0,0 5 1 0,3 1-1 15,-2 2 1-15,4 5 0 0,-2 7 0 16,-3 6 1-16,1 0 0 0,-8 1 1 16,10 11-1-16,-2 2 2 0,-1 9-1 15,-9 4 0-15,12 14 1 0,0 13-1 16,7-5 0-16,0 13 1 0,3 10 0 15,7-3 1-15,-4 2 1 0,-1 1 2 0,-2-8 2 16,-2-4 1-16,1-3 0 0,4-3 0 16,5 0-2-16,-6-8-2 0,3-14-2 15,-6-5-4-15,-18-17-3 0,-1-21-2 16,0-2-1-16,-10-8-1 0,0-12-1 16,-5-11 1-16,3 3 0 0,-4-7 2 15,1 0 1-15,-2 3 1 0,4 2 1 16,-7-8 0-16,3 11 1 0,-2-7-1 15,-2 13 1-15,-1-4-1 0,2 11 1 0,-3 4-1 16,-4-2 1-16,10 1 0 16,-8 2 0-16,3 1-1 0,-3-5 1 0,8 6 0 15,-3-3 0-15,4 2 0 0,-4 1 0 16,3 0 0-16,2 2-2 0,3 2-8 16,0-4-9-16,2-1-9 0,-1-5-13 15,6-1-182-15,5-3 97 0,0 7-106 16,6 4-644-16</inkml:trace>
  <inkml:trace contextRef="#ctx0" brushRef="#br0" timeOffset="94660.041">2749 17598 295 0,'7'-2'144'0,"3"9"-74"16,-7-10 36-16,2 6-42 0,-6-10-25 16,4 4-11-16,4 6-1 0,-7-8 9 15,-2-3 9-15,4 3 0 0,1 5 0 0,-3-2 0 16,0 5 2-16,0-3 3 0,3 17-5 16,4-3-5-16,-7 7-6 0,0-1-4 15,5 7-1-15,-10 0-4 0,-2 8-5 16,1 5-5-16,-8 7-3 0,4 8-2 15,-13 3-4-15,-2-1-2 0,-5-3-1 16,3 8 0-16,-1-7-10 0,2-3-16 16,1-4-25-16,2-8-146 0,1 0 86 15,4-11-132-15,-2-9-502 0</inkml:trace>
  <inkml:trace contextRef="#ctx0" brushRef="#br0" timeOffset="101256.197">10572 7095 45 0,'3'3'85'0,"2"-3"4"0,-3-5-12 16,-2 3 4-16,3 2-10 0,-1-3-9 15,-2 1-10-15,-5 2-9 0,3-5-9 16,-3 5-5-16,5-1-4 0,-6 1-2 16,4-2 0-16,-3 0-1 0,8 2 1 15,-8 2 0-15,0-4 1 0,-3-1-3 0,-1 1 0 16,3 2-12-16,-4 2 19 0,3-4 17 16,5 2-20-16,-3 0-2 0,-3 7 1 15,1-5 0-15,1 3 11 0,-4-4-20 16,3 6-21-16,0-7 19 0,2 7 0 15,-6-7-1-15,2 0-1 0,-3 1 0 16,2-2-1-16,-8 1 0 0,0 5 1 16,3-4 0-16,1 4 2 0,-2-1-1 15,4 1 1-15,0 1-2 0,4-1-2 16,3-3-2-16,-2 3-1 0,5-3-1 0,-4 4-1 16,-6 1-2-16,5 5 0 0,-1-9-1 15,-12 2 1-15,5 4-1 0,3-4-1 16,0 1 0-16,2 8 1 0,5-14-1 15,-15 0 2-15,5 10-1 0,0 3 1 16,-1-8 0-16,-5 2 0 0,18-9 1 16,-4 22-1-16,1-10 0 0,-6-3-1 15,0 3 1-15,2 0-1 0,-5-5-1 0,5 3 1 16,2-8 0-16,-11 7-1 0,6 3 1 16,0-2 0-16,-2-1-1 0,-4 1 1 15,6-6 0-15,1 10-1 0,-1-6 1 16,3 3-1-16,0 4 1 0,-2 6-1 15,-1-1 1-15,-2-8-1 0,-2-10 0 16,2-2 1-16,3 2 0 0,2 0-1 16,2 7 1-16,-2-5-1 0,3 3 0 15,-3 8 1-15,5-1 0 0,-3-2-1 0,-2-17 0 16,-5 5 1-16,1 1-1 0,3 12 0 16,2 1 0-16,-6-14 1 0,8-1-1 15,-1 8 0-15,0 9 0 0,-1-8 1 16,-4-7-1-16,5 2 1 0,1 6 0 15,0 0-1-15,2-1 0 0,5-4 1 16,-13 1-1-16,3-1 0 0,-7-2 1 16,10 5-1-16,-6-8 0 0,6 6-1 15,1 4 1-15,-3 1 1 0,4-1-1 0,-3 1 0 16,-5-3 0-16,6 3 1 0,4-1-1 16,-11 3 1-16,2-3-1 0,6-4 0 15,-6 2 0-15,2 2 1 0,5-4-1 16,0 2 0-16,2 2 0 0,-7 1 0 15,6 2 0-15,-7-1 1 0,9-3-1 16,-6 6 0-16,-3-4 0 0,1-1 1 16,0 1-1-16,4-1 0 0,-3-2 0 15,4 2 0-15,-1-1 0 0,-1-4 0 0,-3 3 0 16,0 4 1-16,2-3-1 0,-1 1 0 16,3-2 0-16,-1 3 0 0,-2-3 0 15,-2 2 0-15,-1 0 1 0,5 1-1 16,-1-1 0-16,1 1 1 0,1 2-1 15,1 0 0-15,-2 0 0 0,0-1 0 16,-3-3 1-16,0-1-1 0,-3 4 0 16,6-3 0-16,-1 8 0 0,6-4 0 15,-1 1 1-15,1 3-1 0,-8-8 1 0,2 3 1 16,-2-4-1-16,1-5 0 0,-4 0 0 16,6 6 0-16,1-4 0 0,-1 8-1 15,2-8 0-15,0 6 0 0,1 4 1 16,4 0-1-16,-6-11 0 0,-4 6 0 15,1-5 0-15,1 4 0 0,5 1 0 16,-7-2 0-16,5-5 1 0,-2 8-2 16,-1 6-1-16,-2-8-1 0,3 3 2 15,-1 4 0-15,1-8 0 0,0 0 0 0,4 4 0 16,-2-3 3-16,0 3 0 0,-5-4-2 16,10-5 0-16,-10 6 1 0,10 6-1 15,-9-10 0-15,8 11 0 0,-6-10 0 16,2 4 0-16,-3-4 0 0,1 6 1 15,2-9-1-15,3 13 0 0,-4-13-37 16,-1 13 37-16,4-6 1 0,-4 2-1 16,-3 1 0-16,-2-2 0 0,5-1 0 15,-3-1 37-15,-6-1-37 0,9-1 0 0,-6 1 0 16,3 0 0-16,6 1 0 0,-2 3 0 16,9 2 0-16,-3-2 0 0,-5-3 0 15,-2 1 0-15,1 0 0 0,-3-5 0 16,11 4 0-16,-12-1 0 0,5-1 0 15,1 1 0-15,8 1 0 0,-8-6 1 16,-1 5-1-16,-3 4 0 0,8-3 0 16,-3 1 0-16,3 0 0 0,-2-1 0 15,2-4 0-15,-5 3 1 0,0-3-1 0,2 4 1 16,-7-1-1-16,1 2 0 0,4-2 0 16,-3 3 0-16,1-1-1 0,2 0 1 15,2 1 0-15,3-3 0 0,-7 2 0 16,4 0 0-16,1-6 0 0,-3 6 1 15,5-5-1-15,-7-2 0 0,-6 3 0 16,8 4 0-16,-7-4 0 0,4 9 0 0,0-6 0 16,3 6 0-16,1-9 1 0,1 7-1 15,-2-8 0-15,0 5 0 0,2-6 0 16,-2 10 0-16,0-8 0 0,1 4 0 16,-1-1-1-16,0-1 1 0,2-3 0 15,-1 0 0-15,-2 3 0 0,4-4 0 16,-3 4 0-16,-2-5 0 0,7 2 0 15,-3 1 0-15,-2-1 0 0,0-2 0 16,5 7 1-16,-3 1-1 0,-2-3 0 0,0 3 0 16,1 2 0-16,6-6 0 0,-9 7-1 15,-3-4 1-15,2-5 0 0,0 8 0 16,-6-8 0-16,11-2 0 0,-4 0 0 16,-3 1 1-16,3-2-1 0,-1 7 0 15,0-6 1-15,3 5-2 0,3-1 1 16,-1 1-1-16,1 0 1 0,0 3 0 15,2-5-1-15,-3 4 1 0,-4-9 0 16,7 4 1-16,-3 3-1 0,-2 2 0 0,-3-2 1 16,1 1-2-16,0-2 1 0,1 7 1 15,0-4-1-15,1 0-1 0,0-2 1 16,-1 3 0-16,7-1 2 0,-7-5-1 16,6 9-1-16,-5-4-1 0,3 0 1 15,2 1 0-15,0-10 0 0,-5 2-1 16,3 2 0-16,-3-2 2 0,-1 0-1 15,-3-2 0-15,9 9 0 0,-5 6 0 16,-3-9 0-16,3 12 0 0,2-9-1 0,-7 6 1 16,8-11 0-16,-6-7 1 15,4 10-1-15,-4 2 0 0,3-1 0 0,-4 8 1 16,8-2-1-16,1 3 0 0,-2-2 0 16,-5-8 0-16,2-3 1 0,-5-2-4 15,2 0-4-15,-5 0-6 0,6 0-9 16,0-2-9-16,4-1-13 0,5 8-18 15,-4-4-16-15,5 4-33 0,-3 0-68 16,0-1 34-16,0 2-74 0,7 1-216 0</inkml:trace>
  <inkml:trace contextRef="#ctx0" brushRef="#br0" timeOffset="111859.943">3669 16475 334 0,'3'6'146'0,"0"1"-51"16,4-2 35-16,-5 8-48 0,-12-11-20 16,13 6 1-16,-13-4 5 0,15 6 2 15,-7 3-4-15,7-1-2 0,1 15-3 16,10 1-6-16,-11 12-7 0,10-6-8 15,-11 19-6-15,4 1-3 0,-8 2-5 16,2 5-5-16,-9 12-2 0,7-4-3 16,3 4-2-16,-6 11-2 0,10 3-2 15,-1-9-2-15,6 7-1 0,1-11-2 0,-6-12-2 16,-5-2-1-16,-2-1-1 0,3-26-1 16,-6-5-6-16,-1-9-11 0,4-16-15 15,-6-3-16-15,-4-7-41 0,3-8-138 16,-6-5 67-16,4-13-112 0,18-4-470 15</inkml:trace>
  <inkml:trace contextRef="#ctx0" brushRef="#br0" timeOffset="112694.128">3731 16540 300 0,'-7'-5'238'16,"7"5"-129"-16,7 0 33 0,-9-7-20 15,4 0-75-15,1 1-20 0,0 1 0 16,4-2 7-16,3 0 2 0,-2 6-3 15,6-6 0-15,6-5 1 0,0 1 2 16,3-3 1-16,4 1-3 0,7 8-3 16,2-3-3-16,-1 3-4 0,9-2-2 15,-6 0-3-15,-1 2-5 0,-10-2-2 0,3-1-2 16,-8 6-3-16,-1 4-1 0,-1 3-1 16,-4 2-2-16,-6-1-1 0,-4 4 0 15,-2 2 0-15,-1-5-2 0,-6 5 0 16,-6-2-2-16,-2 10 0 0,1 1 0 15,-6 18 0-15,-4-4 0 0,4 12 2 16,-1 0-1-16,-6-6 1 0,-4 1 1 16,-7 3-1-16,-1-3 1 0,0 5 0 15,0-2-1-15,0-17 1 0,-2 6-1 16,4-16 0-16,3 1 1 0,3-1-1 0,2-3 0 16,16-3 1-16,1-4-1 0,8-3 1 15,2-5 0-15,-1 2 0 0,18-6 1 16,3-1 0-16,3 0 0 0,3 4 2 15,10-1-1-15,-2 5 2 0,4-4-1 16,3 6 1-16,2 1 0 0,-3 3 0 16,0-3-1-16,5 6-1 0,-12-4 0 15,8 1-1-15,-3-6 0 0,-6 7 0 0,-9 5 1 16,15 12-2-16,-6-2 1 0,-4 8-1 16,-5 3-1-16,1-5 0 0,-19-2-2 15,0 4 0-15,-7 2-1 0,-2-1 0 16,-3 1-1-16,-2 10 0 0,-6-12 0 15,-7 7 1-15,-8 2-1 0,-9 0 2 16,-3-10-1-16,-5 1 1 0,1 2 0 16,-1-1-4-16,5 1-9 0,0-3-14 0,-2-6-5 15,-5-11-154-15,7-1-26 0,0-13 29 16,10 4-163-16</inkml:trace>
  <inkml:trace contextRef="#ctx0" brushRef="#br0" timeOffset="114879.237">4908 17691 591 0,'-5'29'291'16,"-12"44"-132"0,-25 44 48-1,-18 30-316 1,8 11 111-1</inkml:trace>
  <inkml:trace contextRef="#ctx0" brushRef="#br0" timeOffset="135866.092">3702 7992 236 0,'5'9'98'0,"5"-4"-7"15,-3 1 18-15,-7 3-34 0,7-3-15 16,-7-4 14-16,5 10 0 0,3 1-4 16,2-5-2-16,-7-3-2 0,7 7-3 15,2-4 5-15,-7-1-16 0,-3 0-8 0,0-7-9 16,3 2-9-16,3 8-8 0,-8-9-6 16,-5-2-5-16,0 2-3 0,-5-6-3 15,0 5-1-15,-10-15 0 0,6 2-1 16,1-2 1-16,3 1 0 0,-8-19 0 15,-3 6 1-15,6-5-2 0,-3 4 1 16,5-10 2-16,11 14 0 0,2 6-1 16,5 4-1-16,-5-1 1 0,3 9 1 15,7-1 0-15,-8 0 0 0,1-1 0 0,1 3 1 16,6-2 1-16,3 7 0 0,-1 2 0 16,3-5 0-16,5 6-1 0,-7 0 0 15,-3-1 0-15,5 5-1 0,-3-9-6 16,-4 4-11-16,14-2-11 0,0 0-29 15,-5 6-27-15,3-6-32 0,-4 0-35 16,-6 7-31-16,4-5-2 0,3-2 11 16,-2-2 37-16,-2 2 42 0,5-5 49 15,2 3 47-15,-1-6 47 0,-2-4 22 0,1 4 9 16,2-4 0-16,-7 2-10 0,-3-2-10 16,2-3-10-16,-4 2-6 0,-1 0-6 15,-7-4-6-15,4 9-3 0,-4 1-3 16,-4 0-4-16,-3 2-1 0,-1 5-2 15,0 4-2-15,-2 4-1 0,-2 0-3 16,0 17-2-16,-9-3-2 0,-3 3 0 16,-3 4-1-16,12-1-1 0,-3-1-1 15,8 5-1-15,-3-2 0 0,6-5-1 0,0 1 0 16,1-6 1-16,4 1 1 0,-1-8-1 16,6-1-1-16,0-6-1 0,6-6-3 15,1 7-8-15,8-5-7 0,0 1-31 16,2 0-35-16,1-8-72 0,-3-3 35 15,-6-10-106-15,3-2-194 0</inkml:trace>
  <inkml:trace contextRef="#ctx0" brushRef="#br0" timeOffset="136123.507">4276 7601 130 0,'-4'0'91'0,"3"7"-6"15,-4 4 2-15,-5-2-11 0,0 6-15 16,1 3-2-16,1 2 1 0,-2 2-8 16,5-2-6-16,1-2-3 0,1 3 0 15,3-6 0-15,2 0 2 0,1 3-5 0,1 9-1 16,6-6-3-16,3 0-4 0,5-3-4 16,-4-5-6-16,4-6-9 0,-5-5-5 15,1-2-4-15,3 0-2 0,-1-7-2 16,-4 0-21-16,1-6-26 0,1-7-36 15,-9-7-81-15,3 0 40 0,-3-1-119 16,2-5-220-16</inkml:trace>
  <inkml:trace contextRef="#ctx0" brushRef="#br0" timeOffset="136485.326">4438 7584 198 0,'7'7'139'0,"-4"3"-40"0,9 8 13 15,1-2-15-15,-1 4-38 0,-2 0-10 16,3 0-4-16,-8-2-7 0,-2-3-14 15,11 5-8-15,-1-5-10 0,-6-1 1 16,0-8-5-16,3 1-3 0,-7-2-4 0,4-10 2 16,4 3 0-16,-2-9 0 0,4 6 0 15,2 1 2-15,-8-7 0 0,-7-5 1 16,5-4 2-16,-4 7 0 0,3-2 1 16,-8-3 1-16,4 16 0 0,4-3 0 15,-4 3 0-15,2-1-1 0,-1 1 0 16,-1-4 3-16,4 1 2 0,-4-4 3 15,1 3 3-15,1-1 2 0,1 7 4 16,1-5 2-16,2 3-2 0,4 2-1 16,0 0-3-16,2-3-2 0,-4-1-4 0,-1 3-2 15,3 1-3-15,-7-2-2 0,6 2-1 16,-3-3 0-16,5 6-1 0,-3-1 1 16,5-1 0-16,-1 3-7 0,1-1-20 15,2 2-31-15,-1 2-101 0,-6 1 59 16,2 1-119-16,0 2-326 0</inkml:trace>
  <inkml:trace contextRef="#ctx0" brushRef="#br0" timeOffset="136685.41">4896 7660 119 0,'-5'-5'145'16,"-7"0"-34"-16,6 5-1 0,-6-7 1 16,5 5-25-16,0-4-15 0,6-1-3 15,-4 5-6-15,5-3-8 0,-2-3-7 16,2 1-9-16,-2 0-3 0,2 1-4 15,0-1-11-15,0 0-5 0,-3-8-2 16,8 2-4-16,-5-4-1 0,2 2-1 16,3 3-2-16,7 12-3 0,3-3-9 0,0-4-13 15,-2-3-25-15,-1 2-36 0,-2 0-87 16,3 8 38-16,0-9-101 0,6-1-254 16</inkml:trace>
  <inkml:trace contextRef="#ctx0" brushRef="#br0" timeOffset="137017.31">5172 7277 233 0,'-7'7'163'0,"0"-4"-78"0,1-3 28 0,-4-5-20 15,0 12-47-15,-4-1-13 0,6-4-1 16,-5 11 1-16,4 1-5 0,-1-3-5 16,-3-4-4-16,-1 6-5 0,6-9 10 15,-4 1 1-15,12 0 0 0,-3 3-2 16,5 5-1-16,6-6-3 0,-1-2 4 15,-1 2-11-15,4 1-4 0,1-9-2 16,2 1-2-16,0 3-1 0,1 4 0 0,-1-4-1 16,-3-1-1-16,0-2 0 0,8 6 0 15,-3 1 0-15,4 1-1 0,-2 4 0 16,-4 0 0-16,-6-6-1 0,-1-1 0 16,1 12 0-16,-2-3-1 0,-5-1 0 15,-2 0-1-15,-3 1 0 0,0-13 0 16,-5 8 0-16,0 1 0 0,7-2-5 15,0 0-7-15,-11-3-10 0,-1-5-16 16,-3 5-18-16,-1-5-97 0,-1-3 45 0,15 3-75 16,-1-2-309-16</inkml:trace>
  <inkml:trace contextRef="#ctx0" brushRef="#br0" timeOffset="137202.347">5342 7419 305 0,'12'18'125'0,"-4"-11"-42"16,-1 0 32-16,-4-1-49 0,1 3-29 15,1 7-7-15,-4-6-3 0,3 4-8 16,-3-1-12-16,-1-13-20 0,-1 2-13 16,-4-5-91-16,0-2 53 0,-2-2-79 15,0-12-308-15</inkml:trace>
  <inkml:trace contextRef="#ctx0" brushRef="#br0" timeOffset="137768.476">5307 7126 95 0,'2'0'37'16,"5"-1"1"-16,-7-3 4 0,-2 3-16 16,0-1-2-16,4 2-2 0,0 0-4 15,-2 2-6-15,0 3-5 0,3-4-2 16,0 6-6-16,2 1-10 0,2 2-9 15,-2-1-2-15,-5-1-1 0,3 4 2 0,4-4 2 16,-4 6 7-16,11 6 12 0,-4 1 23 16,1-1 13-16,8 4 12 0,-1-2 11 15,-1-9 3-15,0-1-1 0,3 1 6 16,-2-3-6-16,-3-5-6 0,-1-2-7 16,-1 2-5-16,-1-5-6 0,-7 5 0 15,1-3-4-15,-4-2-3 0,0 2-2 16,1 3-4-16,-1-5-3 0,1-5 1 15,-3-2-1-15,0 0-5 0,2-1-3 0,-2 0-3 16,1 3-3-16,3 5-1 0,-4-2-1 16,6-5-2-16,1-4 0 0,3 7-2 15,0-6 0-15,2-11 0 0,0 2 0 16,-4 6 0-16,0-7-1 0,4-9 1 16,0 9-1-16,-2-1 1 0,0-6 0 15,-2 2 1-15,-1 3-1 0,0 5 0 16,-4-1 0-16,0-2 0 0,1 5 0 15,-4 1-2-15,-4 1 1 0,1 1-2 0,3 7-2 16,-2 4-1-16,-3 1 0 0,3 1 0 16,-3 13 0-16,-1-3 0 0,-3 9 1 15,1 7 2-15,0 7 1 0,-2-6 1 16,10 12 1-16,-7 2 1 0,10-2 1 16,1-5 0-16,9 2 0 0,-1-7 1 15,4-8-1-15,-4-6-1 0,0-2-1 16,-2-14-1-16,3 3-3 0,-1-18-1 15,6-3-7-15,-1 1-19 0,10 5-32 0,-12-8-91 16,3 5 54-16,-3-5-108 0,5 7-298 16</inkml:trace>
  <inkml:trace contextRef="#ctx0" brushRef="#br0" timeOffset="138265.21">4595 8380 375 0,'2'-3'135'0,"-1"-4"-36"0,3 0 38 16,-3 4-64-16,-1 1-22 0,-3 2-2 15,-4 2 0-15,-3 5-6 0,0 3-7 16,-1 5-5-16,6 5 0 0,1 8 0 16,4-1-1-16,2 8-4 0,5 3-4 15,-12-2-4-15,11-8-2 0,-7 12-3 16,-4-20-5-16,-2 0 0 0,7-1-9 15,0-11-13-15,7-8-26 0,-7 0-24 0,13-7-119 16,5 6 57-16,4-21-114 0,5-3-373 16</inkml:trace>
  <inkml:trace contextRef="#ctx0" brushRef="#br0" timeOffset="138636.79">4821 8281 61 0,'-4'9'216'0,"4"6"-95"0,-6 10-5 16,-8-10-20-16,3 5 29 0,-1-7-81 16,2 9-5-16,-2-2-4 0,5 5-11 15,2-3-10-15,2-2-6 0,3-8-2 16,0 8-1-16,5-4 0 0,0-4-1 16,7 7-1-16,1-9 1 0,6-10-2 15,-6 0 0-15,2-9-1 0,0-4-2 16,-2-7 0-16,1 0-1 0,3 0-1 15,-6-7 0-15,-1 7 1 0,-6-7 1 0,2 4 1 16,1 3 0-16,-4 3 0 0,-1 7 0 16,3 3 8-16,-3 4 7 0,-1 6 9 15,-1-1 7-15,4 0 5 0,-1 8 4 16,0-2 2-16,1 0-5 0,2 2-6 16,6-1-9-16,-5 6-6 0,0-4-5 15,-1-2-4-15,-4-3-3 0,1 1-1 16,1-5-3-16,2 1-10 0,3-8-11 0,-3 5-38 15,-4-7-120-15,0 4 71 0,-2-9-118 16,-2-3-416-16</inkml:trace>
  <inkml:trace contextRef="#ctx0" brushRef="#br0" timeOffset="138830.326">4990 7992 504 0,'18'27'176'0,"-6"-7"-69"16,-12-17 60-16,6 9-85 0,3 6-36 16,4-3-7-16,9 19 2 0,-14-14-8 15,12 13-15-15,-6-16-8 0,2 8-4 16,1-6-4-16,-5-4-8 0,1-2-12 16,4 7-29-16,-4-13-129 0,1-9 74 15,-3 2-111-15,3-17-456 0</inkml:trace>
  <inkml:trace contextRef="#ctx0" brushRef="#br0" timeOffset="138951.878">5312 7924 369 0,'17'53'109'0,"1"-4"-70"0,-4 7 41 16,-6-10-148-16,-1-11 25 0,-4 10-53 15,7-3-294-15</inkml:trace>
  <inkml:trace contextRef="#ctx0" brushRef="#br0" timeOffset="168219.746">6128 16767 190 0,'-2'3'99'0,"2"-8"-22"16,-3 4 27-16,1-3-11 0,2 1-22 15,-5 3 0-15,2 2 1 0,3-4-3 16,-5-5-12-16,2 4-12 0,-2-5-13 16,0 1-3-16,3 0-5 0,-5 4-1 15,1-2-3-15,-3 5-3 0,-2-7-2 0,-6 2-3 16,3 10-1-16,-2-6-2 0,-6-6-1 15,5 15-2-15,2-14 0 0,-10 12-1 16,5 8 0-16,2-16 0 0,-1 17 0 16,-7 0 0-16,11-2 1 0,-6-1 0 15,1 5 1-15,0 3 0 0,5 0 1 16,-3 5 2-16,1 4 4 0,4-3 1 16,4 1 1-16,-6 13 3 0,4-3 1 15,1 1 1-15,-4 2-1 0,6 1-2 0,0 0-2 16,1 6-2-16,4 2-2 0,3 4-3 15,-2 7 0-15,4-16-3 0,1 9 0 16,4-8-2-16,-4-8 1 0,4-3-1 16,-1-1 0-16,-2-10 0 0,6 6 0 15,0-1 0-15,0-8-1 0,3 2-1 16,0 1 0-16,-6-14 0 0,5 2-1 16,1-4 0-16,2 3 1 0,-3 0-2 15,-2-1 1-15,7-1 0 0,-1-1 0 16,3-2 0-16,-2-4 0 0,-4-1-1 0,4 0 1 15,-1 0-1-15,1 0 0 0,0 0 1 16,8 0-1-16,2-1 0 0,-1-4 0 16,-2 5 0-16,8-2 0 0,-12-3 0 15,1-2 0-15,-4-1-1 0,1 1 1 16,-6 2 1-16,3 3-7 0,-1 1-11 16,-8-11-14-16,1-3-20 0,-2-3-27 15,-3 3-46-15,-2-9-91 0,0 1 39 0,0-4-97 16,0 2-249-16</inkml:trace>
  <inkml:trace contextRef="#ctx0" brushRef="#br0" timeOffset="168394.892">6018 17217 454 0,'-12'6'162'0,"-1"8"-86"0,-1-7 62 15,-4-6-74-15,-5 6-30 0,-11-5-6 16,7 3-1-16,-11-5 2 0,8 0-7 15,-5 6-7-15,3-4-7 0,-12 1-7 16,11-3-19-16,-12-3-132 0,5 1 82 16,-4-4-96-16,6-8-494 0</inkml:trace>
  <inkml:trace contextRef="#ctx0" brushRef="#br0" timeOffset="171053.162">7929 9164 50 0,'3'-5'60'0,"0"3"-13"0,-4-4-5 16,2 4-5-16,-2-3-10 0,6-2-7 15,-2 7-7-15,-6-5-4 0,6-3-2 16,4 3-1-16,-7-4-1 0,10 3-1 15,-15-3 5-15,3 3 7 0,5-1 6 16,-3 0 7-16,4 7 4 0,-1-5 5 16,-6 4 4-16,3 2-3 0,-4-2-6 15,4 2-7-15,0 4-3 0,-1-5 0 16,2 7 1-16,-1-2 0 0,7 2 0 16,-4-4 2-16,-6 2 2 0,-4-5-1 15,11 5-2-15,-8-5-4 0,1 0-4 0,-2 0-1 16,0 2-3-16,5-2-3 0,-3 1-2 15,-4 3-1-15,2-3 3 0,0 1 1 16,-2-2 2-16,-6-2 2 0,5 6 1 16,1 1 1-16,-3-5 0 0,-5 1-2 15,5 6-3-15,1 3-1 0,-4-1-1 16,-4-1-2-16,4 4-2 0,0-12-1 16,-7 6-1-16,-2 1 0 0,-2 5 0 0,6-11 1 15,-7 6 1-15,8 0 1 0,4 1 2 16,-1 4 0-16,-4-12 2 0,3 5-2 15,0 1 0-15,2 1-1 0,-6 1 0 16,1-1-3-16,-2 2 0 0,3-3-1 16,-1 3-1-16,3 2 0 0,-4-2 1 15,4 1-2-15,-3 5 1 0,1-7-1 16,0 4 0-16,4 1 1 0,-4-1 1 16,-3-4 1-16,8 1 1 0,-4 4 0 0,-1 0 0 15,4 1 1-15,4 7 0 0,3-1-2 16,-1-1-1-16,-1-1-1 0,-2-3 0 15,-11-5-1-15,3 4-1 0,1 6 0 16,2 0 0-16,4-2 0 0,-4 7 0 16,0-5 0-16,-4-5 0 0,4-1 0 15,-2 7 0-15,6-1 1 0,1 6-1 16,-4-6 0-16,1 1 1 0,6-7-1 0,-3 1 0 16,0-7 0-16,0 5 0 0,-7-1 0 15,4 8 0-15,-2 0 0 0,-2 2 0 16,7 0 1-16,-3 3-2 0,4-5 1 15,3-5 0-15,-6 3 0 0,-1-3 0 16,6 2 0-16,-3-4-1 0,-2 4 1 16,6-3 0-16,-3-1-1 0,-1 0 1 15,7 1-1-15,-4 4 1 0,-1-3-1 16,-7 0 1-16,0 2-1 0,8 0 1 0,-1 1 0 16,1 4-1-16,-1-7 1 0,-2 3-1 15,3-5 1-15,0-1-1 0,-3-4 0 16,-1 6 1-16,4 1 0 0,2 5-1 15,-5-8 1-15,10 3-1 0,-9 3 1 16,3 2 0-16,-4-3 0 0,0 1 0 16,0-3 0-16,3 0 1 0,5-3 0 15,1 8 0-15,-3 0 1 0,-2 7 0 16,-1 0-1-16,7-4 1 0,-7 0 0 0,1-3-1 16,2 1 1-16,4-6 0 0,4 5 0 15,2-7 2-15,-6 4 1 0,7-4 1 16,-7 11 1-16,0-9 0 0,0 0 1 15,-7 5-1-15,1 3-1 0,12-8-1 16,-12 0-2-16,12 12-1 0,1 0 0 16,-10-12 0-16,6 5-1 0,0 0 0 15,-3-4 0-15,2 1 1 0,-9-3 0 16,7 4 0-16,0-1 0 0,-5 8 1 0,15-7 0 16,-15 12 2-16,12-5 2 0,-7-3-1 15,-12 0-1-15,12 3-1 0,4-12 1 16,-9 6-1-16,6-3-2 0,-2 4-2 15,1 2 0-15,-2 1 1 0,4-6 1 16,4 13-2-16,-4-5 1 0,5-6 0 16,-2 7 1-16,1 1-1 0,-1-12 1 15,4 10 0-15,4 5 1 0,2-5 0 0,-7 1 0 16,9-5 0-16,-14-1-1 0,3-6 1 16,-6 6-2-16,1 2 1 0,6-1-2 15,3-2 1-15,-2 2-1 0,1-2 0 16,-9-1 0-16,10 4 0 0,-9-5 1 15,6-1-1-15,-2 8 0 0,5-4 0 16,0-2 1-16,-2 2 0 0,4 4 1 16,7-6 1-16,-6 4 0 0,0-4 0 15,4 9 0-15,-7-5-1 0,2-1 0 16,-4 4-1-16,-1-3 0 0,4 1-1 0,-2-1 0 16,1-2-1-16,5-5 1 0,-2 0-1 15,-3 4 0-15,4 2 1 0,4 3-1 16,-10-1 0-16,2-4 0 0,1-6 0 15,-5-5 0-15,-1 6 1 0,-3-1-1 16,1-8 0-16,7 2 0 0,5 6 0 16,-1-11 1-16,2 13-1 0,4-3 1 15,-3 3-1-15,-3-2 1 0,4 7-1 0,2 0 1 16,3 2-1-16,-3-2 1 0,-6-2 0 16,-1-4 0-16,-3-6 0 0,-3 2 0 15,1-2-1-15,6 7 1 0,-8-1 1 16,6-1-2-16,5 1 1 0,-7-3 0 15,-2-4-1-15,-3 3 1 0,5 2-1 16,-1-6 1-16,1 8 0 0,0-3-1 16,10-1 1-16,0 2 0 0,-3 2 0 15,-1-6 0-15,1 4 1 0,0-4 0 16,-2 4 0-16,11 3 1 0,-5-4 0 0,-1-2-2 16,-2-3 1-16,0 8-1 0,-1-8-1 15,-2 1 0-15,5 0-1 0,-1 1 1 16,-4-1 0-16,-2 0 0 0,0-2 1 15,1 1-1-15,-1-2 1 0,-3 1-1 16,14 8 1-16,-4-5 0 0,-2 2 0 16,2 4-1-16,3 1 1 0,-7-7-1 15,-3-1 1-15,4 5-1 0,-4-6 0 0,2 1 0 16,0 0 1-16,5 1 0 0,0 5-1 16,2-1 1-16,-5-4 0 0,3 4 0 15,-10-4 0-15,6 4-1 0,0-3 0 16,-3 2 1-16,0-4-1 0,-1-5-1 15,-2 6 1-15,-3-3-1 0,-7-12 1 16,0 9-5-16,-4-4-6 0,-1 1-9 16,0-3-11-16,-8-2-17 0,5 2 50 15,-6 4-239-15,-4-11 118 0,3-15-75 16,0 5-802-16</inkml:trace>
  <inkml:trace contextRef="#ctx0" brushRef="#br0" timeOffset="180443.497">8124 13219 129 0,'7'0'59'0,"-14"-5"-6"0,12 10 10 16,-6-7-16-16,2 5-11 0,-1 2-2 16,2 0-5-16,-9-8-6 0,1 3-5 15,6 5-4-15,-9-7-4 0,11 9 4 0,-2 1 2 16,-13-16 4-16,13 11 1 0,6 11 1 16,-6-9-1-16,0-3 1 0,-13-9-1 15,13 12 0-15,0 2-1 0,7 6-1 16,-17-13 0-16,-2 2-1 0,14 11-1 15,-6-3 1-15,-8-8-1 0,17 4-2 16,-15 1 0-16,17 5 0 0,-7-1-1 16,0 3-4-16,0 3 4 0,0-7 4 15,-7 3-5-15,14 4-1 0,-10-1 0 16,3 4-1-16,-7 4 3 0,4-6-6 0,-4 1-5 16,4-4 4-16,-4 3 1 0,2 4 0 15,5-2 0-15,7 0 1 0,-9 7 1 16,2-7 0-16,-8-5-1 0,3 8 0 15,11-1 1-15,-6 5 0 0,-5-6-1 16,4 6-1-16,6-7 1 0,0 2-1 16,0-2 0-16,-7 0-1 0,2-3 0 15,3 6-1-15,1-1 1 0,-1-2-1 0,-3 10-1 16,3-2 0-16,-1-1 2 0,-2 1-1 16,0 1 1-16,5-4-1 0,-10 3 0 15,7-1 0-15,1-2 1 0,10-1-1 16,3 2-1-16,-10-2 1 0,3-1 1 15,2-4 2-15,-9 2 0 0,10-2 1 16,-12 2 0-16,8-1 1 0,4 5-1 16,1 1-2-16,0-1-1 0,1-5 0 15,-4 6-2-15,0 1 0 0,0-5 0 0,-7 3 0 16,4-2 1-16,-4 1-1 0,4-4 0 16,0 8 1-16,-1-6-1 0,4 3 0 15,0-8 0-15,-1 1 0 0,1-3 1 16,0 2 0-16,0-2-1 0,0 0 0 15,3 5-1-15,-1-8 0 0,3 3-1 16,-2 0 0-16,4 3-1 0,0-4 1 16,5 1-1-16,-7-2-1 0,3-1 1 15,0-4 0-15,-3 4-1 0,2-2 1 0,-2 1 1 16,9 5 0-16,-1 2 1 0,0 2 0 16,-4-7 0-16,6 7 0 0,-5-6 1 15,-3 1-2-15,13 0 0 0,-7 3 0 16,-1-4-1-16,3-1 0 0,-3-5-1 15,-4 2 0-15,-1-3 0 0,6 0 0 16,-6 1 0-16,3 0 0 0,5 2-1 16,-3-3 1-16,0-3-1 0,4 7 1 15,-2-2 0-15,-1-1 0 0,-3-3 0 0,0 7 1 16,4 1 0-16,1-5-1 0,2 4 1 16,-4 1 0-16,4-3-1 0,-11-10 0 15,-1 5 0-15,2 2 0 0,0 0 0 16,3 0-1-16,-2-1 1 0,2 3-1 15,2 4 1-15,7-6-1 0,-8 6 0 16,4-8 1-16,2 8-1 0,-7-13 1 0,-6 0-1 16,6 4 0-16,-4-4 0 15,1 5 0-15,1-4 0 0,6 4 0 0,-1 0 0 16,1 4 0-16,-6-11 0 0,0 10 0 16,1-2 0-16,1-17 0 0,-2 10 0 15,4 7 0-15,5 1 0 0,-4-5 0 16,-4-11 0-16,6 15 0 0,-4-6 0 15,4-4 0-15,-3-4 0 0,8 8 0 16,-6 0 0-16,4 1 0 0,-1-2 0 16,-4 1 0-16,1-2 0 0,-3 4 0 0,4-2 0 15,-4-5 0-15,-6 1 0 0,5 6 1 16,0-2-1-16,-4 7 0 0,6-7 0 16,2 0 0-16,2 1 0 0,-2 3 0 15,-4-4 0-15,2 1 0 0,-7-1 0 16,0-5 0-16,1 4 0 0,1 6 0 15,-4-10 0-15,6-2 0 0,-4-1 1 16,3 3-1-16,-1 5 0 0,-5 5 0 16,3-10 1-16,-2 11-1 0,7-7 0 0,-6 1 0 15,6-5 0-15,3 13 0 0,0-10 0 16,-1-4 0-16,-2 1 0 0,0 15 0 16,-3-9 0-16,0 1 0 0,-2-2 1 15,1-2-1-15,1 2 0 0,-3 7 0 16,6-7 0-16,0 7 0 0,3-6 0 15,-3-7 0-15,-1 11 0 0,-3 1 0 16,-2-12-1-16,-1 6 1 0,4-7 0 16,3 5-1-16,-7 4 1 0,7-7-1 0,2-3 0 15,-7 6 1-15,0-10-1 0,2 1 1 16,-4 9 0-16,7-11 1 0,4-1-1 16,-6 8 0-16,4-9 1 0,3 8-1 15,-8 7 0-15,6-12 0 0,7 4 0 16,-2 3 0-16,3 5 0 0,2 0 0 15,-1-2 0-15,-7-13-1 0,2 2 1 16,-6 1 0-16,3-10 0 0,-4 2-1 0,7 10 1 16,-2 5 0-16,0-2 1 0,-2 4 0 15,6-4-1-15,-9 1 0 0,0-3 0 16,6 4 1-16,-2-1-1 0,-9 2 0 16,5 4 0-16,13 2 0 0,-6-4 0 15,-2 4 0-15,2-2 0 0,3 7 0 16,-7-9 1-16,1-3-1 0,3-2 0 15,-2 7 0-15,1-13 0 0,1 5 0 16,3-2 0-16,4 3-1 0,2-1 1 16,-7-1-1-16,-2-3 0 0,3-1 1 0,-5-2-1 15,-7-7 0-15,7 2 0 0,-3-5 1 16,0-2 0-16,3 2 0 0,0 9 0 16,3-4 0-16,6 11 0 0,-7-9 1 15,-6-2-1-15,16 6 1 0,-4 3-1 16,1-3 0-16,8 6 0 0,3-5 0 15,-10-2 0-15,-2-7 0 0,-1-3-1 16,-8 0 1-16,2 5 0 0,1-2-1 0,0 2 0 16,0 3 1-16,1 0-1 0,5 2 0 15,-9 2 0-15,3 1 0 0,-2-1 0 16,-7 3 0-16,-3-8 0 0,5 1-1 16,-3-3 1-16,0-5-1 0,3 6 0 15,-7-2 0-15,-1-1 1 0,1-5-1 16,-6 7 0-16,8-13 0 0,-8 4 1 15,1-1 0-15,9 2-1 0,-2-7 1 16,-10 6-1-16,1-4 0 0,-4-14 1 0,-2 7-1 16,-5-5 1-16,2-5 0 0,-2 10-1 15,-4 1 1-15,6-3 0 0,0 7 0 16,-2 3 0-16,-2-8 0 0,-5 2-1 16,-8-7 1-16,8-2 0 0,-11 0 0 15,8 4 1-15,3-9-1 0,4 15 1 16,-7-6-1-16,1-1 1 0,-2 4-1 15,2 7 1-15,11 1-1 0,-14 10 1 16,2-6-1-16,-5-1 0 0,0 3 0 0,-7-6-1 16,6 5 1-16,-3 5 0 0,1-4 0 15,1 1 0-15,0-4 0 0,-8-4 1 16,2-1-1-16,-1 4 1 0,-2-3 0 16,-3 1-1-16,-3-6 1 0,1 7 0 15,1 5 0-15,6 6 0 0,-9-7 0 16,9 14 0-16,1-6 0 0,-6 2 0 15,-4-3 0-15,18 12 0 0,-3-4 0 16,-9 6 0-16,5-6 0 0,-8 2 0 16,-5-2 0-16,-7 1 0 0,14 1 0 0,-4 3-1 15,3 2 1-15,3-2 0 0,-5-1 0 16,3 11 0-16,1-5 0 0,2 2 0 16,-2 2 1-16,4-9-1 0,-11 19 0 15,4-4 0-15,0-14 1 0,-3-1-1 16,3-3 0-16,1 5 0 0,-6 3 0 15,7-4 0-15,1-1 0 0,0 9 0 0,5-4 1 16,-6 7-1-16,-4-12 0 0,0 16 0 16,1-14 0-16,-1 15 0 0,7-17 1 15,3 9-1-15,-1-7 0 0,-9 10 1 16,7-5-1-16,-2 8 0 0,4-16 0 16,-4 19 1-16,10-9-1 0,-6-2 0 15,-1 7 0-15,4-16 1 0,0 4-1 16,-2 5 0-16,11-8 1 0,-10 8-1 15,0-5 0-15,4 5 0 0,-3-5 0 0,3 5 0 16,-1 5 0-16,-1-7 0 0,4 6 1 16,-3-1-1-16,-4-15 0 0,4 14 0 15,3-4 0-15,-2-4 0 0,-5 1 1 16,7 1-1-16,0-1 0 0,-2-3 0 16,-4-4 0-16,-1 4 0 0,5-2 0 15,-3 8 0-15,5 2 1 0,3 2-1 16,2-6 0-16,-10-2 0 0,0 1 1 15,2 3-1-15,-4-11 0 0,2-6 0 0,6 13 0 16,6-3 0-16,-4 3 0 0,-1-8 0 16,5 3 1-16,-2-4-1 0,-1 3 0 15,0 3 1-15,7 3-1 0,-1-1 1 16,-1 0-1-16,-1-4 0 0,-1 2 1 16,3-2-1-16,-7 1 0 0,7-9-1 15,-4 9 1-15,3-8 0 0,2-2 0 16,-2 6 0-16,2-4 0 0,3 1 0 15,-4 4 0-15,-4 0 0 0,11-1 1 0,1 7-1 16,-1-4 0-16,0 2 1 0,4-4-1 16,1 0 1-16,-2-6-1 0,0 4 1 15,0-3-1-15,-3 6 0 0,6-1 1 16,-10-4-1-16,11 4 1 0,6 4-1 16,-4 3 1-16,3-3 0 0,4 3 0 15,-1-6 0-15,-4 5 0 0,4 1 0 16,-4-8-1-16,4 3 1 0,-4 5-1 15,4-4 1-15,-4 9 0 0,6-1-1 0,-3-1 1 16,-2-4 1-16,4 7-1 0,-5 0 1 16,4-3 0-16,-4-4-1 0,2-5 0 15,4 12 0-15,1 0 0 0,-7 2-1 16,6-2 0-16,6-2 0 0,-2-4 0 16,-5 11 0-16,11-12 1 0,-7 14-1 15,4-14 1-15,-1 4 0 0,2 1 0 16,-7 9 0-16,4-1 0 0,2 1 0 15,-1-7 0-15,7 5 0 0,3 2-1 0,0 1 1 16,-10-1-1-16,9-7 1 0,1 6-1 16,-7-11 0-16,2 15 0 0,4-4 0 15,-9 4-1-15,-2-9 1 0,2-1 0 16,7 5 0-16,-5-3-1 0,5-4 1 16,-4-3 0-16,4 7 0 0,-4-5 0 15,4-2 0-15,-5 0 0 0,-1-6 0 16,-1 5 0-16,-5 12 0 0,10-17 0 15,-3 11 0-15,7-9-1 0,1 8 1 0,3-4-1 16,-9 3 1-16,6-11-1 0,-5 1 1 16,-5 4 0-16,3-4 0 0,1-3 0 15,-4 3 0-15,6-1 0 0,3 4 0 16,-4 3 0-16,3-1-1 0,-1 0 1 16,2 1 0-16,-3-1 0 0,-1-5 0 15,-3-3 0-15,5-3 0 0,-4 5 0 16,7-3 0-16,-1 5 0 0,3-3 0 15,-12 1 0-15,1-2 0 0,-7 0 1 0,7 2-1 16,-2-1 0-16,1 6 0 0,8-2 0 16,-1 3 0-16,-5-3-1 0,3-2 0 15,0 4 0-15,-3-4 0 0,-7-8 0 16,3 10 0-16,-6-1 0 0,1-8 0 16,-4-3 0-16,2 4 0 0,-2-4 0 15,-1-6 0-15,0 6 0 0,4-1 1 16,-4 6-1-16,-1-3 1 0,0 2-1 15,3 3 1-15,0-5-1 0,2-1 1 0,-1 1-1 16,-4-1 1-16,0-11-1 0,-7 12 0 16,3-9 0-16,-6 4 1 0,3 4-1 15,1 2 0-15,6-1 0 0,-7 5 0 16,3-7 0-16,-6-9 0 0,3 4 0 16,-7-1 1-16,-4 1-1 0,2 7 0 15,-2-2 1-15,1 2-1 0,-2-2 0 16,5-8 0-16,-11 2 1 0,4 4-1 15,1-2 1-15,-4-4-1 0,-1 3 0 0,3 7 1 16,0-2 0-16,-2-5 0 0,2 7-1 16,2 3 1-16,1-1 0 0,-10-10 0 15,-1 4-1-15,3 6 1 0,-7-9 0 16,-10 2 0-16,12 5 0 0,5 7 0 16,-5-2 1-16,5 1-1 0,2 3 0 15,-6-6 0-15,1 3 0 0,-4-2 0 16,2 1 0-16,1 1-1 0,1 3 1 15,0 2 0-15,-2-4 0 0,0 1 0 0,-2 4 0 16,-5-7 0-16,-1 0-1 0,2 3 1 16,3 0 0-16,-10-1 0 0,4 10 0 15,7-2 0-15,-9-2 1 0,-3 0-1 16,4 1 0-16,3-3 0 0,-8 4 1 16,13-2-1-16,-1 6 1 0,5 1-1 15,-4 0 0-15,3-4 0 0,-6 3 0 16,4-6 1-16,-1 2-1 0,-5 2 0 0,4-2 0 15,6-2 0-15,-1 7 1 0,-4-8-1 16,3 1 0-16,-1 0 0 0,-5-6 0 16,-2 8 0-16,2-3 0 0,2-4 0 15,-7-1 0-15,0 2 0 0,0-2 0 16,4-4 0-16,1 2 0 0,-1 5 0 16,9-3 0-16,-3 1 1 0,3 6-1 15,-5-6 1-15,12 2 0 0,-3-2-1 0,8-1 1 16,-9-2-1-16,8 8 1 0,4 0-1 15,0 2 1-15,-1 0-1 0,-4-10 0 16,1 0 1-16,-6 2-1 0,0-2 0 16,0-2 1-16,2 10-1 0,-3-1 0 15,1 1 0-15,7 1 0 0,-3-8 0 16,3 1 1-16,5 6-2 0,2-6 1 16,-3-2 0-16,1 2 0 0,-1-9 0 15,-9-3 0-15,3 5 0 0,-1 0 0 0,-1-7 0 16,8 13 1-16,2-1-1 0,1-3 1 15,6 3 0-15,-6 3 0 0,6-3-1 16,-3 2 1-16,4 5 0 0,-4-9-1 16,6 5 1-16,-1 0-1 0,2-3 0 15,-2-1 1-15,-2 2-1 0,1-6 0 16,-1 5 1-16,4 2-1 0,-1-6 0 16,4 3 0-16,0 1 1 0,6-4-1 15,-3-1 1-15,4 2-1 0,-1 3 1 0,4 0 0 16,-3-4 0-16,0 11 0 0,3 0 0 15,-3-4-1-15,-1 4 1 0,-1-6 0 16,-3 1-1-16,-4 1 1 0,6-1-1 16,-1-1 1-16,1 1-1 0,2 1 1 15,1 4-1-15,1-7 0 0,1 8 1 16,-4-6-1-16,-2 0 0 0,4-1 1 16,0 6-1-16,-1 3 0 0,8 3 1 15,-1-3-1-15,-3 0 0 0,-5 2 1 0,2-2-1 16,0-2 1-16,1-1-1 0,1-4 0 15,4 5 1-15,-3-1-1 0,-5-5 1 16,5 1-1-16,3-2 1 0,1-1 0 16,3 9 0-16,-1-8 0 0,-4 6 0 15,-2-4 0-15,0 6 0 0,-1-6 0 16,2 9-1-16,1-7 1 0,2 6 0 16,-3-7-1-16,-2-5 1 0,1 1-1 15,-7-1 1-15,7 2-1 0,2 6 1 16,0 1 0-16,-1 7-1 0,4-6 1 0,-3-6 0 15,2 4 0-15,-4-4-1 0,5 2 0 16,0 0 0-16,-5 6 0 0,5 3 0 16,-5-4 0-16,-5 5-1 0,0-5 1 15,-2 1-4-15,-4 6-4 0,3-7-7 16,-4 5 92-16,4 0-292 0,-4 5 150 16,-1 10-62-16,13 5-1023 0</inkml:trace>
  <inkml:trace contextRef="#ctx0" brushRef="#br0" timeOffset="192778.406">11139 8489 87 0,'6'0'48'0,"-4"0"-5"0,-4 3 8 16,6-1-9-16,-8-2-10 0,6 1-1 15,-2-2 1-15,0 1-3 0,0 0-1 16,2-7 0-16,-1 0 6 0,4 7 8 15,-3-6 8-15,0 1 5 0,-2 5 5 0,1 5 0 16,-1 0-2-16,4-4-7 0,-4-1-8 16,1 0-7-16,-1 0-9 0,-1-1-7 15,2 2-5-15,3-1-3 0,-4 0-2 16,0 0 0-16,0 2 1 0,3-4 2 16,2 7-1-16,-3-8 2 0,3 1 1 15,-3 1-1-15,1 2-1 0,-3-6-3 16,0 4-2-16,2-6-2 0,-4 0-1 0,5 7-2 15,-3-6-1-15,4 6-1 16,-1-2 1-16,-3 2 1 0,-3-5 1 0,3-2 1 16,0 0 2-16,0 6 1 0,0-6 1 15,0 7 0-15,3 0 0 0,4 0 0 16,-1 5-1-16,-2-3 0 0,-1-1-1 16,0 6 0-16,1-7 0 0,1 5 0 15,0-5 0-15,1 0 1 0,1 2-1 0,0-2 1 16,-4-5 0-16,0 8-1 0,1-8 0 15,2 3 0-15,-1 1-1 0,2 1 0 16,3 0 0-16,0 0-1 0,0-4-1 16,0 3 1-16,-3-1-1 0,1-3 0 15,1 0 0-15,1 8 0 0,-4-1 1 16,4-7 0-16,0 5 1 0,0 3-1 16,4-3 1-16,1 0 1 0,-3-5 0 15,3 5 0-15,-2-1 0 0,0 1 0 0,-6-4 0 16,3 8-1-16,-3-3 0 0,0-1 0 15,3 2-1-15,3-2 1 0,7-2 0 16,-5 9-1-16,-2-7 1 0,4 0 0 16,-7 5 0-16,-3-10-1 0,10 10-1 15,-1-3 0-15,3-2-1 0,-1 0 0 16,0 0-1-16,-1-2 1 0,-7 2-1 16,4 0 0-16,-1-3 1 0,5 1-1 15,-3 2 1-15,12-2-1 0,-8 2 0 16,7 0 0-16,-4-3-1 0,0 8 1 0,-2-5-1 15,0-2 1-15,-3 4 0 0,-2-2 0 16,1-2 0-16,-2 6 0 0,2-6 1 16,8 7 0-16,-6-3-1 0,1-1 1 15,-3 6 0-15,3-5-1 0,-6 3 1 16,-3 0-1-16,14-5 0 0,-8 2-1 16,3-2 0-16,-6 0 0 0,0 5-1 15,1-5 1-15,-4 0 0 0,3 0 1 0,7 1 1 16,7 4-1-16,-4 4 0 0,4-1-1 15,-7 5 1-15,4-8 0 0,-13 4-1 16,3-4-2-16,-4-5 2 0,-4-2 0 16,4 4 0-16,-6-7 0 0,9 10 0 15,-6-7 0-15,3 4 1 0,2-2 1 16,-4 1-1-16,10 4 1 0,1 0 0 16,-1-1-1-16,-1 2 0 0,-4 4 0 15,-1-6-1-15,0 2 1 0,3 1-1 16,-4 3-1-16,6 0-1 0,-2-5 1 0,-8 2 1 15,5-4-1-15,3 2 1 0,-4-5-1 16,1 0 2-16,1 0 0 0,-9-5-1 16,2 9-1-16,6-4 1 0,-2 0 0 15,9 1 0-15,2 8 0 0,-1 1 1 16,-1-4 0-16,-11-4-1 0,4 5 1 16,1-1-1-16,2 8 0 0,5-6 0 15,-5 2 0-15,9 5-1 0,-9-1 1 16,-4-9 0-16,-1 0-1 0,2-7 1 0,-3 2 0 15,-3 8-1-15,11-1 1 0,-7 3-1 16,8 5 1-16,-1-10 0 0,-4 10-1 16,-1-10 0-16,-3 3 0 0,2-1 0 15,3-5 1-15,1 10-1 0,5-6 0 16,1 8 0-16,-7-9 1 0,-1 3-1 16,-1-3 0-16,1-2 0 0,-6 2 1 15,5 4-1-15,4 6 0 0,-4-10 0 16,0-4 1-16,-1 6-1 0,-2 5 1 0,-2-4-1 15,-2-5 1-15,1 1-1 0,6 13 0 16,3 3 1-16,-3-7-1 0,-4 0 0 16,4 4 1-16,-4-4-1 0,5 1 1 15,-1-1-1-15,2 1 0 0,-1 1 1 16,0-4-1-16,-3-4 0 0,0 0 1 16,7 1-1-16,-5 2 1 0,0-2-1 15,4 7 1-15,-4-1 0 0,-2-6 1 0,3 6-1 16,2-1 0-16,-6 0 0 0,1 1 0 15,3-1 1-15,-3-1-2 0,4 1 1 16,-4 2 0-16,1-6 0 0,1 4-1 16,-4 4 1-16,-3-4 0 0,-1-3 0 15,2 2 0-15,3-4-1 0,-3 4 2 16,6 1-2-16,3 7 1 0,-1-6 0 16,-1 6-1-16,0-5 1 0,1-4-1 15,-8-2 1-15,-1 4 0 0,4-1 0 16,1 3 0-16,3-2 0 0,-4-4 0 0,2 4 0 15,-7-6 0-15,1-2 0 0,-2 3 0 16,4 4 0-16,4 9 0 0,1-1-1 16,1 2 1-16,-3-3 0 0,2 2-1 15,-5-7 1-15,-2 4-1 0,2 2 2 16,3-3 0-16,3 8 0 0,-3-5 0 16,-2-2 0-16,2 4 0 0,0 5 0 15,-1-7-1-15,-1 2 0 0,5-4 0 0,-6-3-1 16,0-3 0-16,-4-2-1 0,1 3 2 15,-1-5-2-15,-3-3-4 0,0 1 3 16,0-5 1-16,2-1-245 0,-1-12 143 16,-1 12-122-16</inkml:trace>
  <inkml:trace contextRef="#ctx0" brushRef="#br0" timeOffset="195476.449">6772 17616 30 0,'5'-25'15'0,"-2"18"-7"0,2 2 0 0,0-1 172 0,2 6-69 16,1-2-69-16,-3 4 1 0,-3-4 113 15,-2-5-3-15,5 7-15 0,-3 12-67 16,4 1-5-16,-2 11-9 0,-4 6-18 15,-4-2-3-15,-4 7-8 0,-7-1-2 16,-2-1 6-16,0 2 1 0,6 19-8 16,1-7-7-16,0 15-1 0,1-4 0 0,1 4 0 15,-12-14-7-15,2 4-8 0,6-17 3 16,0 0 1-16,9-1-3 0,-2-1-2 16,1-13-8-16,1-6-18 0,13-8-19 15,-5-6-23-15,2-6-43 0,-7-14-91 16,5-12 31-16,15 3-83 0,-2-12-263 15</inkml:trace>
  <inkml:trace contextRef="#ctx0" brushRef="#br0" timeOffset="195943.965">7103 16792 489 0,'10'15'125'0,"-2"2"-34"0,-3-4 59 0,-1 7-92 15,2-6-6-15,1 16 1 0,0-8 3 16,-4 9-7-16,-1 3-8 0,4 3-6 16,-1 1-4-16,-1 7-1 0,6 0-1 15,-2 9-2-15,2-2-5 0,-3 1-2 16,6 1-3-16,-3 1-3 0,0-7-4 15,4 1-2-15,-4 4-4 0,-9-18 0 16,11-10-1-16,-12-3-3 0,0-4-1 16,-3-11-4-16,-11-7-9 0,11-2-13 0,0-3-17 15,-4-8-23-15,10-12-29 0,-9 3-42 16,9-11-60-16,0-2 20 0,-3-4-78 16,4-3-138-16</inkml:trace>
  <inkml:trace contextRef="#ctx0" brushRef="#br0" timeOffset="196279.266">7230 16877 102 0,'-7'-13'89'0,"16"1"16"16,-4 1-6-16,-4-6-9 0,-2-1 2 16,7-1-4-16,-1 11-11 0,10-4-10 15,-6 4-10-15,9-9-6 0,-3 5-8 16,5 1-5-16,-3 7-6 0,8-9-4 15,0 1-3-15,3 14-7 0,3-4-3 16,0 2-2-16,-6 7-3 0,7-7-1 0,5 5-2 16,0 10-3-16,-6 3 2 0,10 14 0 15,-11 2 1-15,3 16 2 0,-8-5 2 16,-1 2 1-16,-4-2 1 0,0 18 0 16,-14-4 0-16,-6-4-3 0,0 10-1 15,-6-3-4-15,-8-12 0 0,-4 15-3 16,-7-5-1-16,-9-11-1 0,-1 6-1 15,-5 4 0-15,-7-24 1 0,-8 1 2 16,7 3-14-16,-11-14-18 0,-3-12-17 16,7-4-136-16,8 2 75 0,7-1-122 0,7 2-441 15</inkml:trace>
  <inkml:trace contextRef="#ctx0" brushRef="#br0" timeOffset="200765.425">14053 9874 200 0,'1'5'83'0,"1"-3"-34"0,1 3 27 16,-3-5-31-16,2 2-7 0,-7-4-8 16,5 4 9-16,0-2 2 0,-7 0-1 15,6-2 0-15,1 5 0 0,-5 1 2 16,3-4 1-16,4 6-1 0,1-4-1 16,-6 11-3-16,1-6-5 0,-6-5-3 15,4 8-5-15,4-5-3 0,-5-2-4 16,0-3-3-16,-3 0-2 0,-2 2-2 0,7-1-2 15,-1-1-1-15,4 0-1 0,-3 10-2 16,3-6 0-16,3 7-2 0,-3 1 0 16,-6 2 0-16,-3-6 0 0,3 5-1 15,0-1-1-15,0-2 1 0,6 3 0 16,-2 6-1-16,-3-4 2 0,3 0 2 16,-6 2 2-16,5-2 1 0,3-2 1 15,0 0 1-15,-2 1 1 0,-3-6-1 0,2 2-1 16,-1-3-3-16,-6 1-1 0,7-1 0 15,-4 0-2-15,11 6 0 0,-1 2-1 16,-10 0 0-16,7 2 0 0,-3-2 1 16,6-2 1-16,4 7 2 0,-15 2 0 15,1 0 1-15,7 4 1 0,-5-2 0 16,3-14 0-16,-4 7-2 0,-1-2-1 16,0 0 0-16,6 0-2 0,-6 5 0 15,14-4 0-15,-11-6 0 0,-3 4 1 16,11 3 0-16,-2-7 1 0,-1 6 1 0,6 8 1 15,-5 2 0-15,6 3 1 0,0 3 0 16,1-6-1-16,-3-7 0 0,1 4 0 16,-7 2-1-16,7-1-1 0,-1 6-1 15,1-7 0-15,-7-3-1 0,0-8-1 16,3 1 1-16,-3-3-1 0,0 4 0 16,4-1 1-16,-11 4 1 0,12 4-1 15,-3-2 2-15,3 3-1 0,1-2 1 0,8 8-1 16,-7-1 0-16,-1-1 0 0,6-4-1 15,0 10 0-15,-11-17-1 0,-4-2 0 16,1-1 0-16,7 5-1 0,4-7 0 16,-11 3 0-16,2 2 1 0,7 0-2 15,-2 0 1-15,-2 4 0 0,-1-6 1 16,-1 7-1-16,11-5 1 0,-4-1 1 16,2 2 0-16,0-7 1 0,4 1 0 15,-4 1 1-15,3 3 0 0,2 1-1 16,4 3 1-16,-6-3-1 0,-1 2-1 0,-1 3 0 15,1-3 0-15,-3 4 0 0,-1-1-1 16,5-3 0-16,1-8 1 0,-3-1-1 16,-2-3 0-16,6 2 0 0,-4-6-1 15,1 4 1-15,-2 14-1 0,7-16 1 16,-9 2-1-16,1-12 0 0,4 14-1 16,-1 6 1-16,-1-6 0 0,6-2 0 15,3 5-1-15,-5-2 1 0,-1-8 0 0,-1 4 1 16,-6-2-1-16,6-2 0 0,-1 0 0 15,-1 5 0-15,-1-5 0 0,7 6 0 16,-2-4-1-16,0 5 1 0,10 1 0 16,-5-3-1-16,-3 7 1 0,3-4 0 15,0-3 0-15,-6 8 0 0,1-11-1 16,0-9 1-16,-4 14 0 0,6-2 0 0,3-2 0 16,-5 2-1-16,-3 0 0 15,5-3 1-15,-4 5-1 0,-1-14 0 0,1 0 0 16,-3 12 0-16,0-10 0 0,0-1 0 15,2 4 0-15,1-3 0 0,2 5 0 16,-1 0 0-16,-1-8 0 0,7 3 0 16,-3-2 0-16,-4 12 0 0,6-5 0 15,1 7 0-15,-4-6 1 0,1 1-1 16,0 3 0-16,-4-5 0 0,2-7 0 16,0 2 0-16,-1-3 1 0,1 15-1 0,3-9 0 15,-3 2 0-15,4 8 0 0,-6-8 0 16,2 2 0-16,-10-2 0 0,8 0 0 15,-8-7 0-15,5 12 0 0,-1-3-1 16,-6 1 1-16,-1-14 0 0,0 11 0 16,8 0-1-16,5 6 1 0,-7-11 0 15,-15-3 0-15,12 6 0 0,7 11 0 16,-10-14 0-16,-1 8 0 0,-4-10 0 0,0 2 0 16,8 7 0-16,3 8 0 0,-1-8 0 15,4 4 0-15,-9-7 0 0,5 2 0 16,-4 1 0-16,0-2 0 0,-3 3 0 15,-3-9 0-15,6 7 0 0,-3-6 0 16,9 12 0-16,-3-4 1 0,3 6-1 16,-9-9 0-16,5 6-1 0,3 1 1 15,-9-2 0-15,-8-12 0 0,11 9-1 16,-4-4 1-16,1-1 0 0,6 13 0 0,-5-15 0 16,10 12 0-16,-2 1 0 0,-3-3 1 15,3 4-1-15,-3-4 0 0,-5-5 0 16,-1 1 0-16,1-7 0 0,-4 6 0 15,8 0 0-15,-4 0 0 0,3 1-1 16,-3-4 1-16,5 5 0 0,-3-2 0 16,-2 1 0-16,6 4 0 0,-6-10-1 15,0 4 2-15,5 6-1 0,2-2 0 16,-7-3 0-16,8 10 0 0,-8-8 0 0,4-2 0 16,-1 6 0-16,-3-7 0 0,0 2 0 15,3-1 0-15,-9-6-1 0,2 4 1 16,4-1 0-16,0-4 0 0,0 7-1 15,0-2 1-15,-1 1 0 0,2 1 1 16,4 1-1-16,-3 4 0 0,5 2 0 16,-7-10 1-16,-4 1-1 0,8 2 0 15,-4-2 0-15,6 4 0 0,1 5 0 16,-10-14 0-16,10 9 0 0,-4 3 0 0,-3-5 0 16,8 6 0-16,-1 1 0 0,-12-9 0 15,13 9-1-15,-6-5 1 0,-4-2 0 16,12 6 0-16,-11-6 0 0,-3-5 0 15,13 10 0-15,-18-10 0 0,8 4 0 16,2 1 0-16,-1 0 0 0,0 0 0 16,-3 0 0-16,-4-7 0 0,9 7 0 15,-2 0 0-15,7 5 1 0,-11-10-1 16,3-2 0-16,4 9 0 0,2 3 0 0,0 2 0 16,0-1 0-16,-3-6 0 0,1 7 0 15,2 0 0-15,-2-2 0 0,-3-5 0 16,-6-5 0-16,9 11 0 0,-1 1 0 15,-7-7 0-15,5 0 0 0,-2 0 0 16,2 2 0-16,0 1 0 0,0-1 0 16,-3-7 0-16,8 10 0 0,-5 0 0 15,3-4 0-15,-3-1 0 0,0 0 0 16,0 0 0-16,3 5 0 0,-6-8 0 16,3 3 1-16,3 5-1 0,1 0 0 0,-4-3 0 15,1 4 0-15,-6-6 0 0,5 2 0 16,0-2 0-16,-1 0 0 0,6 5 0 15,-4-3 0-15,-1-4-1 0,2 7 1 16,-2-8 0-16,7 8 0 0,-7-10 0 16,-2 3 0-16,2 2 0 0,2 0 1 15,-2-1-1-15,6 4 0 0,-12-5 0 16,12 9 0-16,-1 1 0 0,0-1 0 0,-5-2 0 16,2-2 0-16,-4-4 0 0,6 7 0 15,-4-6 0-15,-2 2 0 0,-3-5 0 16,5 4 0-16,0 6 0 0,-3-7 0 15,-2 2 0-15,0-2 0 0,5 5 0 16,5 1-1-16,-7 1 1 0,5 5 0 16,2-4 0-16,-5-1-1 0,2-2 1 15,-2-4 0-15,0 4 0 0,-2-5 0 0,2 4 0 16,2 1 0-16,3 1 0 0,-7-4 1 16,-1 3-1-16,3-5 0 0,-2 0 0 15,4 5 0-15,-9-3 1 0,1 0-2 16,9 1 1-16,-1-1 0 0,-4 4 0 15,5 1 0-15,-9-5 0 0,12 4 1 16,-6 1-1-16,0 0 0 0,4 1 0 16,-3-1 0-16,-1-1 0 0,7 1 0 15,-12-2 0-15,8-3 0 0,-6 3 0 0,1 3 0 16,4 2 0-16,-2-1 0 0,0-3 0 16,-2 3 0-16,7-4 0 0,-3 0 0 15,0-2 0-15,-2 2 0 0,0 2 0 16,-2 1-1-16,2-3 1 0,-5 2 0 15,-2-1 0-15,7-4-1 0,-6 5 1 16,6-1 0-16,0 1 0 0,5 1 0 16,-5 4 0-16,0-7 0 0,-2 2 0 15,4-4 0-15,-4 2 0 0,2 9 0 0,-5-8 1 16,0-6-1-16,-2 14 0 0,7-8 0 16,-1 1 0-16,-4 1 0 0,3-8 0 15,2 15 0-15,-2-5 0 0,4-1 0 16,-9-1 0-16,1-1 0 0,4-2 0 15,-1 8 0-15,1-4 0 0,5 4 0 16,-6-16 0-16,6 18 0 0,-4-7 0 16,-6 4 0-16,0-7 0 0,4-2-1 15,1 4 1-15,4 6 0 0,-7-13 0 0,5 15 0 16,0-3 0-16,0-10 0 0,-7 3 0 16,0-4 0-16,1-1 0 0,4 4 0 15,0-1 0-15,-3 4 1 0,4-1-1 16,2 4 0-16,-6-3 0 0,4 3 0 15,1 2 0-15,-9-6 0 0,6 9 0 16,6 0 1-16,-13-3-1 0,17 0 0 16,-9 3 0-16,-4-2 0 0,7 1 0 15,-4-1 0-15,0 2 0 0,-6-3 0 0,8 1 0 16,-9-6 0-16,-4 3-1 0,4 2 1 16,9-1 0-16,-15-1-1 0,18 4 1 15,-9-3 0-15,7 3 0 0,0 4 1 16,-3-3-1-16,-4-3 0 0,16-2 0 15,-18 5 1-15,9-3-1 0,0 1 0 16,7 5 0-16,-2 6 0 0,-7-6 0 16,2 2 1-16,-1 4-1 0,2-6 0 15,-4-3 0-15,-7 2-1 0,12-2 1 0,-2-2 0 16,-9 1 0-16,13 4 0 0,2 4 0 16,-9-7 0-16,0-2 0 0,-6-6 0 15,8 8 0-15,1-8-1 0,-4 3 1 16,4 3 0-16,0 4 0 0,-1 1 1 15,7-3-1-15,-11 5 0 0,12-5 0 16,-10 9 0-16,-7-4 1 0,3 0-1 16,0 0 0-16,-13-4 0 0,20-1 1 15,-16 12-1-15,6 0 0 0,6-2 0 0,4 2 0 16,-3 3 1-16,3-7-1 0,0-6-1 16,7 8 1-16,-2-3 0 0,-4-5 0 15,-1-4 0-15,0-5-8 0,0-8-6 16,-1 4-7-16,-4-6-9 0,1 0-14 15,1 1 98-15,3-9-281 0,0 6 143 16,0-16-46-16,3-7-949 0</inkml:trace>
  <inkml:trace contextRef="#ctx0" brushRef="#br0" timeOffset="201933.475">8442 17469 397 0,'5'12'161'0,"2"-4"-46"0,-4 1 38 16,2-3-62-16,0 6-24 0,-3 6-5 15,-1 4-4-15,3 0-8 0,-8-9-9 16,4 7-4-16,-6-8-4 0,2 15-2 16,-6-1-2-16,0 10 1 0,0 10-2 15,-6 1-2-15,-3-8-4 0,2 12-3 16,1-9-4-16,-4 0-3 0,5-4-4 15,0-3-3-15,0-9-2 0,3 2-1 16,3-3-1-16,3-10 0 0,-4-2-9 0,3-13-8 16,0-1-16-16,-3-11-15 0,10-3-17 15,0-3-16-15,4-9-133 0,-1 4 61 16,12-11-70-16,5-9-441 0</inkml:trace>
  <inkml:trace contextRef="#ctx0" brushRef="#br0" timeOffset="202434.633">9363 16657 385 0,'7'-7'207'15,"-2"7"-108"-15,0 7 48 0,-10-14-47 16,-3 5-47-16,3 4-13 0,-4 5-5 15,-1 5 0-15,-3 3-4 0,-1 3-10 0,-1 9-8 16,-3 11-3-16,-10-6-4 0,4 15 5 16,-1 1 3-16,0 6 3 0,3 1 5 15,2 12 2-15,0-7 3 0,10 7 1 16,5 1 0-16,0-4-3 0,5-6-2 16,12 4-2-16,1-10-4 0,2-10-3 15,7-7-4-15,1 0-2 0,-3-17-2 16,7 2-4-16,-2-6-1 0,2-13-2 15,0 6-1-15,9-7 0 0,-4 0-1 0,5-3 1 16,-7-7 1-16,2 6 2 0,-7-9-15 16,-2-5-13-16,-8 6-15 0,9-5-18 15,-1-1-25-15,-3-4-125 0,0 9 53 16,7-1-78-16,0 1-405 0</inkml:trace>
  <inkml:trace contextRef="#ctx0" brushRef="#br0" timeOffset="202714.838">10112 17354 410 0,'0'33'213'0,"2"-1"-116"0,0-2 40 16,-2 4-45-16,0 7-45 0,-4 6-18 15,1 13-2-15,1 0-1 0,-3-3 1 16,2-3 1-16,-7-1-18 0,3-4-6 16,-1 1-11-16,-2 5-10 0,-5-7-44 15,5-1-104-15,-2-5 63 0,-1-2-113 16,-1-11-365-16</inkml:trace>
  <inkml:trace contextRef="#ctx0" brushRef="#br0" timeOffset="207303.56">15231 13717 95 0,'4'3'78'0,"-11"-5"-29"16,7 8 5-16,-8-12-10 0,8 13-8 15,-2-5-3-15,2 5 2 0,0-4 3 16,3 4 5-16,-3-6 6 0,2 3 7 16,0 1 0-16,-1 3-2 0,1-5-3 15,-2-1-2-15,-2 5-3 0,7 1-7 16,-5-1-6-16,4 4-5 0,1 3-4 16,-4-1-2-16,-1 1-4 0,-1-6-2 15,1 9-1-15,3-11-1 0,-3 3 2 0,-3-4 0 16,-1-4 1-16,8 8 2 0,1 2 0 15,-4-2 0-15,6 2 0 0,-7-7-3 16,7 9-1-16,1 1-1 0,-1-4-2 16,3 3-2-16,-3 2-1 0,3-2-2 15,-5-4 0-15,-4 4-2 0,4 2 1 16,-3 3-1-16,10 1 1 0,-11-4-1 16,9-2 1-16,-3 6 0 0,-4-3 1 15,11-1-1-15,-4 12 0 0,-3 3 1 0,4-8 0 16,-4 3 1-16,3 2 1 0,0-2-1 15,0 0 0-15,0 2-1 0,2-1 0 16,6 3-1-16,-3-7-2 0,0-2-1 16,-1 5 0-16,-4-5-1 0,-2 0-1 15,-1 5 0-15,1-3 0 0,-1-7 0 16,-6-2 1-16,3 0-1 0,-4-6-1 16,-4 1 1-16,8-3 0 0,-1 9 0 15,-3-8-1-15,0 8 0 0,-2-7 0 0,4 4 1 16,1-1-1-16,-6-1 0 0,3 7 0 15,5 1 0-15,0 8 0 0,-2-6 0 16,-6-9 0-16,0 10 0 0,8-14 0 16,-14 4 0-16,3-1 0 0,2-1 0 15,-2 4 1-15,-1 1-1 0,0-5-1 16,-1-1 1-16,-2 7 0 0,7-3 0 16,-1 3 0-16,3 1 0 0,-4 3 0 15,0-3 0-15,-4 0-1 0,-2-3 1 0,-3 3 0 16,2-3 0-16,2 3 0 0,7-2 0 15,-4 0 0-15,1 2 0 0,-1-3 0 16,-6-4 0-16,-4 1 0 0,5 2 0 16,-3-2 0-16,7 3 1 0,-2 6-1 15,-4-1 0-15,1 1 0 0,0-5 1 16,-2 2-1-16,6 2 0 0,3-5 1 16,-1 5-1-16,-3-2 0 0,3-2 0 15,2-1 0-15,-5 4 0 0,2 3 0 16,1-4 0-16,2 7-1 0,-3-4 1 0,1-6 0 15,-5-2 0-15,-1 3 0 0,-2-1 0 16,-4 3 0-16,6-4 1 0,3 3-1 16,-3 6 0-16,3-5 0 0,1 0 1 15,-1 3-1-15,-1 2 0 0,2-5 0 16,-1 4 1-16,3 1-1 0,1 0 1 16,-3 0-1-16,-2 7 0 0,4-5 0 0,-1-1 0 15,-7 4 0-15,0 2 0 0,1-12 0 16,-3 5 0-16,1 0 0 0,4 2 0 15,5-4 0-15,-6 2 0 0,1-5 0 16,2-3 0-16,-1 5 0 0,-1-5 0 16,4 1 0-16,-3 0 0 0,3 7 0 15,-2 0 0-15,-2-13 0 0,6 8 0 16,2 7 0-16,-6-4 1 0,4 1-1 16,-1-6 0-16,-1 9 0 0,3-4 1 0,-9-1-1 15,1 3 0-15,6 0 0 0,-8 0 1 16,3 2-1-16,7-2 0 0,2 3 0 15,-10 1 0-15,-4-11 0 0,0 0 1 16,-3 2-1-16,5-1 0 0,8 2 1 16,1 1-1-16,11 8 0 0,-2 2 0 15,-10-4 1-15,11 1-1 0,-9 3 1 16,5-6 0-16,1 11-1 0,-4-4 1 16,-2 6 0-16,7-6 0 0,3 4 0 0,-4 0-1 15,3 6 1-15,4-3 0 0,-8 5-1 16,8-6 0-16,-1-1 0 0,-17-4 1 15,20-3-1-15,-5 6 0 0,-17 2 0 16,19-13 0-16,-14-1 1 0,7 0-1 16,4-6 0-16,-18-2-1 0,11-1 1 15,10 8 1-15,-7-6-1 0,5 7 0 16,-5-5 0-16,8 5 0 0,-1-8 0 0,-2 1 0 16,7-6 1-16,-6 5-1 0,3-2 1 15,4 5 0-15,-5-2 0 0,11 7 0 16,-6-1-1-16,-3-6 1 0,4 7 0 15,-8-5-1-15,1-2 1 0,3 7 0 16,-2-1-1-16,1-6 1 0,-3 2-1 16,1-1 0-16,3-6 1 0,3 12-1 15,-1 0 0-15,0 0 1 0,3-2-1 16,-3 3 0-16,-4-13 1 0,5 12-1 16,1-7 0-16,-1 2 0 0,5 4-1 0,3-11 1 15,-8 0 0-15,4-8-1 0,1 7 1 16,-5-2-1-16,1-3 1 0,1 5 0 15,2 4 0-15,3 1 0 0,0-9 0 16,0 2 0-16,5-3 0 0,2 1 0 16,-11-1 0-16,1-2 0 0,1 0 0 15,-4 2 0-15,-1-2-1 0,4 3 1 0,8-6-1 16,2 8 1-16,1-5 0 16,6 5-1-16,1-10 1 0,-9 3 0 0,1-5 0 15,3 9 0-15,2-10-1 0,-7 3 1 16,-3-2 0-16,5 2-1 0,-1-2 1 15,3-1 0-15,1 1-1 0,3 2 0 16,-3-3 0-16,-1-7 0 0,1 0 0 16,-3-4 1-16,-7-1-1 0,6 5 0 15,-1 2 1-15,-9-6-1 0,-1 6 1 16,6-4 0-16,-6-3 0 0,-1 2 0 16,9 5 0-16,1 4-1 0,-3-2 1 0,-6-3 0 15,4 6 0-15,6-6 0 0,-5-2-1 16,-5-3 1-16,5 1-1 0,0-2 1 15,-8 7-1-15,1-14 1 0,4 7 0 16,-4 6 0-16,4-2 0 0,0-1 0 16,1 2 0-16,-6 1 0 0,3-6 0 15,2 5 0-15,-4-5-1 0,-1 2 1 16,-1-4-1-16,3 2 0 0,-4 2 1 16,6 1-1-16,-6-1 1 0,4-2 0 0,-7 1-1 15,3 3 1-15,-4-5 1 0,1 3-1 16,1 3 0-16,2 2 0 0,7-2 0 15,-4 1 0-15,-3 1 0 0,4-4 0 16,4-1 0-16,-9-6 0 0,1 3 0 16,1-4 0-16,-1 15 0 0,4-2 0 15,-4-2 1-15,0 8-1 0,-2-8 1 16,5 6-1-16,-4 0 0 0,1-11 0 16,0 6 0-16,7 5 0 0,-7-4-1 0,0 4 1 15,-7-4 0-15,0-7-1 0,2 4 1 16,2-5-1-16,-5 7 1 0,4-2-1 15,-1 8 0-15,2-6 1 0,-7 0-1 16,0-6 1-16,0-3 0 0,3-4 0 16,-3 4 0-16,2 2 0 0,0 0 0 15,1 6 0-15,1 1 0 0,-4 0 1 16,0-6-1-16,3 4 0 0,-1-1-1 16,-2-3 1-16,6 6 0 0,1-1 0 0,0-1-1 15,-1-1 1-15,6 1 0 0,-10-4 0 16,-4-2 0-16,2-1-1 0,-5 3 1 15,7 3 0-15,1-3 0 0,-3 6 0 16,0 0-1-16,0-7 1 0,0 4 0 16,0-2 0-16,-3 5-1 0,6-7 1 15,4 6 0-15,-7-1 0 0,8-10 0 0,0 2 0 16,-8 3 0-16,5-12 0 0,-10 4 0 16,10 2 0-16,-3 3 0 0,-9-2 0 15,6-3-1-15,6 1 1 0,-4-7 0 16,8-2 0-16,-9-1 0 0,6 10-1 15,-4-6 1-15,6-2 0 0,-4 6 0 16,-4-11 0-16,5 5 0 0,-3 10 0 16,6 1 0-16,4-9 0 0,-17 10 1 15,18-6-1-15,-6 3 0 0,-2-15 1 0,-10 11-1 16,8-3 0-16,-3 1 1 0,2-10-1 16,-1 4 0-16,3 3 0 0,-1-7 0 15,7 2 0-15,-2 1 0 0,-1 9 0 16,6-11 1-16,-4 7-1 0,4 7 0 15,-1 4 1-15,-4-7-1 0,4 3 0 16,1 7 1-16,1-5-1 0,-4 3 0 16,6 1 0-16,-7-4 1 0,-4 3-1 15,-2-12 0-15,9 3 0 0,-7 7 0 0,-2-1 0 16,4 3 0-16,0-3 1 0,4 4-1 16,-1 1 0-16,-6 1 1 0,2-3-1 15,-2 6 0-15,-6-3 0 0,5-7 0 16,-1-3-1-16,-2 6 1 0,3-2 0 15,-3-7-1-15,0 4 1 0,7-3 0 16,0 3 0-16,-7-14-1 0,5-5 1 16,-4 7-1-16,6 4 1 0,-4-16-1 15,-1 18 1-15,-2 8-1 0,2-11 1 0,3-2 0 16,-5 8 0-16,2 2 0 0,-2-6 0 16,0 7 0-16,0-11 0 0,0 4 0 15,0-5 0-15,-2 7 0 0,0-8 0 16,-1 6 0-16,-1-5 0 0,4 12 1 15,0-11-1-15,-3 6 1 0,1 3-1 16,1 5 0-16,-3 5 1 0,-2-20-1 16,-1 11 0-16,0-4 1 0,6-6-1 15,-6 3 0-15,2 2 0 0,2 1 0 0,-4-7 1 16,7 8-1-16,-7 2 0 0,-1-10 0 16,-2 5 1-16,3 10-1 0,-3-12 0 15,-8 0 0-15,6 15 0 0,2 2 1 16,-7-12-1-16,9 14 0 0,0 1 0 15,-1 4 0-15,-2 0 1 0,-1 3-2 16,-5-4 1-16,0-4 0 0,-3-9 0 16,5 0 0-16,-10-3 0 0,9 0 0 15,-5 2 0-15,6-1 0 0,-3 1 0 0,0 3 0 16,4 5 0-16,1-7 1 0,-11 0-1 16,-1-1 1-16,9 1-1 0,2-5 0 15,1 4 0-15,10 3 0 0,-4 1 0 16,-3-1 0-16,0-3 0 0,0 1 0 15,-4 7 0-15,3-2 0 0,2 2 0 16,-2 0 0-16,2-1 0 0,-9-11 0 16,8 7 0-16,-7-10 0 0,4 11 0 15,-4-6 0-15,4 10 0 0,-4-2 0 0,4 2 1 16,-1-1-1-16,3 1 0 0,-10-7 1 16,5-5 0-16,6 10-1 0,-4-6 1 15,-6-5 0-15,9-1 0 0,-1-1 0 16,-1-10 0-16,-1 5 0 0,6 5 1 15,-1-2-1-15,-4-8 1 0,-2 5 0 16,2 0-1-16,1 11 1 0,0-13 0 16,4 11-1-16,3-3 0 0,-2 1 1 15,-3-2-1-15,0 8 1 0,3 0 0 0,-1-1-1 16,0-4 1-16,3-1-1 0,1-1 1 16,-1-1-1-16,0-2 1 0,-1-6-1 15,2 8 1-15,-2-5-1 0,6-1 1 16,-7 11-1-16,9-1 0 0,-2 2-1 15,-5-9 1-15,-2 3-1 0,12-7 1 16,-17 7-1-16,9-10 0 0,-11 10 1 16,4-7 0-16,0-2 1 0,0 1-1 15,-1-2 2-15,-1 3 0 0,10 7-1 16,2 3 1-16,-10-3 0 0,10 3-1 0,-10 4 0 16,14 3 0-16,-11 3-1 0,-7-1 0 15,6-2 0-15,3 6 0 0,-8-3-1 16,6-3 1-16,-3 4-1 0,-2-9 0 15,1-2 1-15,-6 5-1 0,4-6 0 16,2 11 0-16,3 0 1 0,-5-3-1 16,-1-7 1-16,1 9-1 0,-7-4 0 15,3-5 0-15,1 11 0 0,0-6 1 0,-2 2-1 16,1 3 1-16,2 7 1 0,-3-7 0 16,-2 4 0-16,1-2-1 0,3-7 1 15,-8-1-1-15,1 8-1 0,5-5 0 16,-4 10-1-16,0 1-1 0,-5-4 1 15,1 3 0-15,0 1 0 0,-2-7 0 16,-4 2 0-16,9 3 1 0,3 2 0 0,-12-9 0 16,10 6 1-16,-3-1-1 15,2-4 0-15,-9-5 1 0,5 7 1 0,-6-8-1 16,-4 3 1-16,-1-2 0 0,3 9-1 16,-4-6 0-16,12 6 0 0,-8-4-1 15,-2 2-1-15,1-7 1 0,2 7 0 16,1-3 0-16,3-4 0 0,-2 2 0 15,2-2 0-15,-5-5-2 0,3 4 0 16,7 5 1-16,-9-11-1 0,1 2 0 0,10 6 1 16,-2 4-1-16,-4 2 1 0,16 7 1 15,-9-1-2-15,2-6 0 0,-7 0-1 16,2-5 0-16,-3 10-1 0,3-20 1 16,-9 13 0-16,12-3 0 0,-4-2 0 15,4 1 1-15,0-1 1 0,-3-3 0 16,-2-9-1-16,1-1 1 0,-1 0 0 15,0 0-1-15,7 5 1 0,0-5 0 16,-2-2 1-16,-6-5-1 0,8 7 1 0,-2 5-1 16,-1-5 1-16,3 13 0 0,3 0 0 15,-7-8-1-15,-1 0 1 0,5-3 0 16,-5-12 0-16,0 3 0 0,7 2 0 16,1-4 1-16,0 9-1 0,1 0 0 15,7 3 1-15,-6-6-1 0,2 8 1 16,-1-7-1-16,1 2 1 0,0 0-1 15,4 5 0-15,1-4 1 0,-2 4-1 16,2 0 2-16,-6-10 2 0,1 10-2 0,-4-5 9 16,-3 11-74-16,-2-8-151 0,16 7 108 15,-3 15-152-15</inkml:trace>
  <inkml:trace contextRef="#ctx0" brushRef="#br0" timeOffset="208575.231">11401 16628 235 0,'30'-5'272'0,"-11"-6"-128"16,-8 16 14-16,-4-12-95 0,-7-8 107 0,2-3-125 15,-2 8-3-15,-9-9-5 0,1 1-8 16,-4 3-5-16,2 0-5 0,-3-2-4 16,-11 0-1-16,8 4-1 0,-11 0 0 15,-10-1-1-15,-8-1-1 0,-7 3-2 16,-10-1-2-16,2 6-1 0,-8 1-2 16,6 6 0-16,12 1-1 0,0 4 0 15,-9 4 1-15,16 4 0 0,-4 6 1 16,-5 1 0-16,12 5 0 0,10-2 0 15,-4 4 1-15,9 0 0 0,5-1-1 16,5 8 3-16,3-6 5 0,7 12 3 0,5-6 4 16,2 6 1-16,8 2 2 0,2 4 2 15,-1-7-1-15,9 11-4 0,2-10-4 16,5 17-2-16,0 1-3 0,3 3-2 16,-3-6-1-16,3 13-1 0,-9-14 0 15,3-6-1-15,-1 11 0 0,4 3 0 16,-5 3-2-16,-1-8 1 0,1 9-2 15,-13-4-1-15,6-8-1 0,-9-12-1 16,-16 3-1-16,9-17 0 0,2 0-1 0,-4-2-1 16,1-11-1-16,-4-4-7 0,-8-2-11 15,4-8-11-15,-3-1-13 0,-2-10-10 16,0-1-13-16,10-4-14 0,3-6-19 16,2-5-114-16,2 6 69 0,6-14-82 15,-1 6-418-15</inkml:trace>
  <inkml:trace contextRef="#ctx0" brushRef="#br0" timeOffset="208904.283">11279 17198 452 0,'3'7'258'0,"4"-7"-160"0,3 0 94 15,-8 0-63-15,5-2-39 0,-7-1-42 16,-2 1 23-16,2-4 25 0,-12 11-44 16,-3-9-13-16,2 4-7 0,-11 4-9 15,-2-1-2-15,-15 0-4 0,0 4-4 16,1 1-4-16,1 4-2 0,-6 2-2 15,7-4 2-15,-3 3-11 0,-12-1 13 0,-1-6-224 16,3 3-21-16,7-9 54 0,6 0-230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3T22:28:29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17398 5644 110 0,'19'7'73'15,"-1"-1"-38"-15,-11-6 14 0,-2 0-9 16,-5 0-25-16,1-1 1 0,-2-4 8 0,-4 3 11 16,5-1 11-16,3 1 8 0,-6 0 7 15,3-1 8-15,0 6 3 0,6-3 0 16,-6-5-4-16,0 5-7 0,5 2-5 16,-3 3-6-16,3-3-5 0,2 1-5 15,-6-6-4-15,6 8-5 0,-4-5-3 16,-6 1-4-16,3 4-4 0,0-3-2 15,-2 3-3-15,-3 3-3 0,-3 6-2 16,-10-1-3-16,-1 2 0 0,-3 3-1 16,1 14-1-16,-1 5-1 0,10 18 0 0,6 10 0 15,-4 12-1-15,-9-5 0 0,1 5 0 16,-9-5 0-16,2 3 0 0,2-1 0 16,8 9-1-16,-1-9 0 0,6 4 0 15,0-8 0-15,0-3 0 0,7-15-1 16,1 3 1-16,2-13 0 0,4-2 0 15,1-11 1-15,-2-4 1 0,4-5 0 16,6-4 1-16,1-4 1 0,4-10-1 0,2-2 2 16,0-7 0-16,12-3 1 15,-4-10 5-15,7-5 2 0,19 5 4 0,-7 0 0 16,-4-2 1-16,14 2-1 0,-2 12-1 16,0-4-4-16,5 5-3 0,-9 1-3 15,0-3 0-15,-7 6-3 0,-4-4 0 16,-5-1-1-16,2 1-1 0,-10 9 0 15,3-4-1-15,-10 4-1 0,2-2 0 16,-6 3 0-16,-1 1-2 0,-1 6-3 0,-6-7-7 16,-3 7-9-16,2-2-11 0,1-1-12 15,-8-5-22-15,-2 3-20 0,8 0-32 16,-10-9-100-16,-6 9 50 0,3-3-88 16,1-2-324-16</inkml:trace>
  <inkml:trace contextRef="#ctx0" brushRef="#br0" timeOffset="550.924">18517 5744 233 0,'3'0'69'0,"2"-3"-14"15,0 3 29-15,-3-2-40 0,-4-5-7 16,2 6 4-16,-5-4 15 0,0 5 3 16,2 0 0-16,3 6-1 0,-4 1 5 15,4 1 4-15,2 11 0 0,-2-4-7 16,3 3-6-16,-1 11-4 0,-2 2-3 15,2-4-5-15,1 22-5 0,4-1-6 16,-1-8-3-16,1 14-4 0,0 9-2 16,-2-6-5-16,-4 0-3 0,6 15-1 0,-4-10-4 15,4-2-1-15,-4 3-2 0,8-2-3 16,-8-13 0-16,4-1-1 0,-7 0-1 16,0-19 0-16,0 2-1 0,-7 2 5 15,0-7 4-15,0-10-31 0,1-10-27 16,-1-5-37-16,0-7-123 0,4-1 62 15,-4-15-155-15,4-3-361 0</inkml:trace>
  <inkml:trace contextRef="#ctx0" brushRef="#br0" timeOffset="1170.208">18497 5910 166 0,'10'-14'123'0,"1"-1"-28"0,3-3 20 15,-4-6-5-15,0 4-25 0,3-6-6 16,4 4 2-16,5 4-3 0,-1-4-11 16,4 3-12-16,5 9-11 0,-3-3-10 15,-7-5-3-15,0 9-5 0,2 3-5 16,-4 1-3-16,3-2-1 0,-3 0 2 15,2 12 3-15,-3-3 2 0,-11 0 2 0,1 1 0 16,10 0-1-16,3 11-1 0,-2-3-4 16,2 1-4-16,4 3-3 0,-14-7-4 15,1 4-3-15,3-4-3 0,-14 4-2 16,7-3-1-16,-9 4-3 0,-8-1 0 16,3-6-1-16,-16 4 0 0,-7 4 0 15,10 2 1-15,-11 6 0 0,0 0 1 16,9 16 1-16,-5-4 1 0,-3-1-1 15,-3-3 1-15,3 4 0 0,1-3-3 16,-3 3-2-16,4-4-1 0,1 2 0 0,7-2 0 16,-3-7-1-16,9-6-1 0,8 3 2 15,-1-7 3-15,4-1 1 0,3-5 0 16,0-4 2-16,10 4 1 0,-2-2 1 16,4-4 1-16,3 6 0 0,7 5 0 15,1-4 1-15,7 9 1 0,5-2 0 16,5 3 1-16,-5-8 0 0,-1 4 1 15,6-8 0-15,0 3-1 0,-1 2 0 0,2-4-1 16,4 1-1-16,-6 4 0 16,-2-3-2-16,-1 2 0 0,5 3 0 0,-5-3 0 15,-4 3-1-15,-12-6-1 0,7 5 1 16,0 1-1-16,-9 1 0 0,6 0 0 16,-4 2-1-16,-9-4-2 0,1-3-6 15,-2 7-10-15,-3-9-15 0,4-10-19 16,-6-1-30-16,-1 3-128 0,2-13 61 15,-6-2-100-15,0-19-421 0</inkml:trace>
  <inkml:trace contextRef="#ctx0" brushRef="#br0" timeOffset="2335.853">19883 5875 33 0,'8'5'94'15,"-6"-5"-14"-15,3 8-10 0,-7-13 10 16,-1-3-6-16,3 9-9 0,0-2-7 16,0 2-2-16,-4-1-4 0,-1-6-4 15,0 4-3-15,7 14-4 0,-7-17-5 0,10 16-3 16,-10-9-3-16,7 13 0 0,-9-5-2 15,0-2-3-15,4 4 1 0,1-2-2 16,-6 0 1-16,4 7-2 0,-6 3-1 16,15 8 0-16,-10-3 0 0,5 0-1 15,0 11-1-15,7-8 0 0,-9 5 1 16,7 2-1-16,-1 4 0 0,4-4-2 16,-3 5 0-16,7-5-3 0,-2 4-2 15,3 4-1-15,1-3-2 0,-1-1-1 0,4 4 1 16,-1-4-1-16,3-13 1 0,3 3-1 15,6-4 1-15,2-12-1 0,-7 4-2 16,11 10-1-16,1-2-3 0,-3-7 0 16,-5 2-1-16,6-12-1 0,-11-8 0 15,-1-1-2-15,0-4 0 0,-1 0-1 16,-2 3-1-16,9-3 0 0,1-10 0 16,-4 0-1-16,4-5-1 0,2-13 1 15,-5-6 0-15,2 9 0 0,0-8 0 0,-4-8 1 16,4 8 1-16,6-12-1 0,-3 8 2 15,0-13-1-15,-3 1 1 0,-7 4 0 16,-1-3-3-16,-6-1-3 0,-3 8-3 16,-3 5-5-16,1 8-3 0,-8 6-3 15,7-15-1-15,-2 16 3 0,-2-1 3 16,-6-15 4-16,6 4 4 0,-3 11 4 16,2 4 3-16,-4-2 1 0,2 11 0 15,0 7 1-15,0 1 0 0,0 1 0 0,2 5 1 16,-4-2-1-16,2 2 0 0,2 5 0 15,-1-2 1-15,4 4-1 0,1 5 0 16,-12-5 1-16,8 1-1 0,0 2 1 16,1-3 0-16,-3 6-1 0,2 2 1 15,0 12 0-15,4-1 1 0,4 15-1 16,0-5 1-16,-3 9 1 0,6-1-1 16,1 13 1-16,-8-7 1 0,1 5-2 15,-2 4 1-15,-3 7 0 0,3 1-2 0,3 9 0 16,1-13 0-16,4 4 1 0,4-5-3 15,-1-7 0-15,-4-23-8 0,0 1 115 16,-2-13-293-16,-4-7 148 0,1-6-42 16,7-7-1014-16</inkml:trace>
  <inkml:trace contextRef="#ctx0" brushRef="#br0" timeOffset="-213880.539">10346 7018 128 0,'12'6'70'16,"-12"-6"-7"-16,-5 0 9 0,-2-6-14 15,11 1-11-15,-11 5 1 0,4 0 1 16,-4 0-2-16,2 3-4 0,-4-6 0 16,13 9 2-16,-16-7-1 0,4 7 1 0,-7-1 0 15,5-3-2-15,1 10-4 0,3-4-3 16,-6-3-4-16,5-3-4 0,-8 3-4 15,-3-2-5-15,-6 1-4 0,11 2-2 16,-7 4-1-16,0 4-3 0,5 1-2 16,-10-2-1-16,-5 0 1 0,-2 4-2 15,-7-7 1-15,3 4 0 0,6 4 1 16,-7-1 2-16,5 3 0 0,-3-2 0 16,2 2 0-16,-1-1 1 0,4-4-1 0,0 0-1 15,3 8-1-15,-5-6 0 0,1 3-1 16,-3 0 0-16,6 0-1 0,-7-2-1 15,3 2 0-15,0 4-1 0,-1-3 0 16,-2 6-1-16,1 3-1 0,1-3 1 16,-2 1-1-16,-1 3 1 0,3-1-1 15,-7-9 0-15,0 6 1 0,3 0-1 16,-6 1 1-16,1-3 0 0,5 4 0 16,-3-2-1-16,-4-2 0 0,4-2 1 0,5 2-1 15,-5-3-1-15,5-2 1 0,0 5 0 16,3 0 0-16,4 2 0 0,-4 9-1 15,8-2 1-15,-6-7-1 0,0 3 1 16,-2-4-1-16,-8-5 1 0,-1 5-1 16,7 8 0-16,-13-11 1 0,12 7-1 15,2-1 1-15,-2 2-1 0,0-7 0 16,8 3 0-16,-12-6 1 0,6-2-1 16,6-6 0-16,-6 5 0 0,-2 4 1 0,13-2-1 15,-3-3 0-15,3 15 1 0,2-7-1 16,-5-10 1-16,0 10-1 0,-5-2 0 15,3-8 0-15,-6 4 0 0,12 7 1 16,-7-11-1-16,0 4 0 0,1 1-1 16,2 0 1-16,0 2-1 0,-2-1 0 15,4 6 0-15,6-7-1 0,-8 0-1 16,0-1 1-16,6-4 0 0,-1 6-1 16,-3 3 1-16,6-4 0 0,-8-5 0 0,-2 3 1 15,2-3 0-15,0-1 0 0,7 1 1 16,-1-2 0-16,9-5-1 0,0 4 1 15,0 8 0-15,-3-6 0 0,0 4-2 16,-1 2 1-16,4-3-1 0,-7 3 0 16,6-2 0-16,2 4 0 0,-2-2 1 15,-3 0 0-15,4-5 2 0,-1 9-1 16,-3-6 0-16,2 5 0 0,2-3 1 16,2-3-1-16,-7 1 0 0,3-4 0 0,-1 6 0 15,1 2 0-15,1-1 0 0,4 16 0 16,-7 0 1-16,-2-4-1 0,-8 1 0 15,3 8 1-15,-3-11-1 0,1 11 1 16,13 3-1-16,0 2-3 0,6-4-5 16,-6 3-8-16,4-18-10 0,-1 7-20 15,0-1-14-15,-3-6-122 0,7-5 62 16,3-1-90-16,0-9-392 0</inkml:trace>
  <inkml:trace contextRef="#ctx0" brushRef="#br0" timeOffset="-202284.151">6763 10107 150 0,'0'0'100'0,"-3"-2"-26"0,0-3 12 16,3-2-12-16,0 0-17 0,-2 4-1 0,0-7 1 15,2 2 1-15,-5 4-1 0,0-1-1 16,-1-1-2-16,2 1-3 0,1 3-3 15,1 2-4-15,-3 0-6 0,-1-5-5 16,6 5-3-16,-7 0-4 0,0 3-2 16,-1-1-3-16,-5 3-3 0,7 2-1 15,10 1-1-15,-14 5-4 0,1-3-1 16,8 2-3-16,-8 2 0 0,4 1-1 16,-6-2 0-16,-3 5 0 0,13 2 0 0,-4 2 1 15,-2 5 0-15,0 0 1 0,1-1-1 16,-3 1 1-16,4 5 0 0,-1 3-1 15,4-2 1-15,-7 4-2 0,6 3 0 16,3 2-1-16,-3 3 0 0,-4 2-1 16,2-5-1-16,-7-2 0 0,12 7 2 15,0 1 1-15,0 11 1 0,4-4 1 16,6 12 1-16,3-4 0 0,-13 6 1 16,0-4-2-16,5 2-1 0,0-2-2 0,2 7 0 15,0-10-1-15,1 3 1 0,17 5 0 16,2-3 0-16,-7-7 0 0,3-5 1 15,6 4 0-15,-3-7-1 0,-6-1-1 16,14 3 0-16,-1 9 0 0,1-4-1 16,4 3-1-16,1 0 0 0,1 6 0 15,7-4 0-15,-4-1-1 0,6 11 0 0,1 6-1 16,-3-5 0-16,-1 9 0 0,-7-2 0 16,1-2 0-16,-2 0-1 0,2-6 1 15,4 12-1-15,1-9 1 0,-11-3-1 16,-1-4 0-16,7 2 0 0,-15-20 0 15,2 0 1-15,-4-1-4 0,-3-9-9 16,-6-8-5-16,-6-9-12 0,-1-5-172 16,-4-20-28-16,0-5 36 0,-3-9-195 15,2-6-141-15</inkml:trace>
  <inkml:trace contextRef="#ctx0" brushRef="#br0" timeOffset="-179479.825">2549 15988 572 0,'20'-13'154'47,"-17"5"-118"-47,-3 8 1 0,-8-9 43 16,-21 13-29-1,-23-1-16 1,-16-1-9-1,-17 6 59 1,-11 17-23 0,-7-3-48-1,16 23-1-15,13 17 5 32,14 33 2-32,15 20-1 15,15 4 0-15,10-9-1 0,3-3 0 16,10-28-5-16,4-22-6 0,3 3-3 15,-2-10-1-15,4-12 0 0,-2-3-2 16,0-4 0-16,3 2 1 0,1 5 0 16,1-4-2-16,3-11 1 0,-1 2 0 15,-1-5-1-15,4-1 0 0,5-4-1 0,-1 0 0 16,3-3 0-16,3-11-2 0,-2 4 1 16,-3-5 1-16,2 0 1 0,-2 0 1 15,7-5 0-15,4 4 1 0,6-1 2 16,-2-5 0-16,2-3-1 0,-10 2 1 15,1-6 0-15,2 1 0 0,2-5-1 16,-4 8 1-16,12-2-1 0,1 5 0 16,-11 7-1-16,-2-5 0 0,4 2-1 15,-9-4-1-15,-3 1 0 0,0-3 1 16,-1-3-6-16,-1 6-12 0,-6-1-21 0,-2-1-139 16,-4-4-16-16,4-1 20 0,-3 1-175 15,5 10-53-15</inkml:trace>
  <inkml:trace contextRef="#ctx0" brushRef="#br0" timeOffset="-179244.386">2303 16717 430 0,'-20'2'188'0,"10"-2"-69"15,-2-2 57-15,2-5-67 0,-10-1-32 16,-3-2-11-16,-1 2-10 0,-8 1-8 16,-1 0-7-16,-2 7-21 0,-7 0-7 15,2 7-1-15,2 0 8 0,-16-1-210 0,2 1 126 16,7-2-104-16</inkml:trace>
  <inkml:trace contextRef="#ctx0" brushRef="#br0" timeOffset="-173941.761">7721 13434 144 0,'4'-18'87'0,"-3"3"-17"16,4 0 6-16,-3 2-22 0,0-1-6 16,-6-3-7-16,6-1-8 0,-2 1-5 15,-2-3-5-15,-3-1 0 0,4 7 1 16,-3 7 2-16,4-6-1 0,-3 6 0 16,0-1 0-16,-1 5 0 0,3 1 1 0,-4-5-9 15,1 6 11-15,-1 2-1 0,7-1 0 16,-9 0 0-16,7 5-1 0,-6-5-3 15,6 4 6-15,-4-6-13 0,-1 9-1 16,-3-2 0-16,5 5 0 0,-1-4-1 16,1 6 0-16,0-5 0 0,-1 5-1 15,1-6 0-15,3 9 0 0,2 4-1 16,3 2 1-16,-4 3-1 0,4 1-1 16,2 2 0-16,0 4-1 0,-4-4 0 0,4 3-1 15,-1 4-1-15,1-6 2 0,3 5-1 16,-7 1 1-16,7-7 0 0,-3 8 0 15,1 2 0-15,2-6 1 0,-3 3-3 16,3 2 2-16,0-9-2 0,4 12 1 16,6-6-1-16,-2-1 2 0,-3 3-1 15,-2 5 2-15,-1-12-2 0,-3 6-1 16,6-1 0-16,-2 1-2 0,0-1 0 16,1-1-2-16,4 3 0 0,-6 2 0 0,10 3 0 15,4-2 1-15,-2 2 1 0,-4-4 0 16,7-3-1-16,-4 0 1 0,-3-4-1 15,5 4 0-15,7 2 0 0,-5 2-1 16,-1-8 2-16,3 6 0 0,-3-7 0 16,0-3 1-16,4 9-1 0,3-1-1 15,4-5-1-15,1 11-1 0,-4-11-1 16,-1-1 1-16,1 0-2 0,6 6 1 16,-5-6 2-16,8 6-1 0,-8-4 0 0,7 4 1 15,-7-3-1-15,5 4 1 0,6-3-1 16,-3 5 0-16,11-1 0 0,-8-4-1 15,-4-6 1-15,3-1-2 0,11 1 1 16,-15-10-1-16,11 7 0 0,-2 4 0 16,-5 0 0-16,-4-11 0 0,7 3 0 15,-9-10 0-15,-3 1-1 0,4-3 1 16,6 6 0-16,-6-5 0 0,8 1-1 16,1-3 1-16,1 2-1 0,-5 0 1 0,-7-7-1 15,8 0 0-15,0-2 1 0,-6-3-1 16,-1 3 0-16,1-8 0 0,-10 3 0 15,0 1 0-15,-3-4 0 0,1-2 0 16,1 0 0-16,6-3 0 0,-5 0-1 16,8 2 1-16,1-6-1 0,-4-2 1 15,-2 1 0-15,1 1 0 0,-6-9 0 16,2 8 0-16,4-2 0 0,-4-3 0 16,0-2 0-16,-5 4 0 0,7-4-1 0,1 7 1 15,-4-7-1-15,-1-4 1 0,9 9-1 16,-10-12 0-16,-7 4 0 0,0-6 0 15,0 2 0-15,-5-8 0 0,2 7 1 16,1-10-1-16,-3 15 0 0,2-15 0 16,-4 10 1-16,-3-4-1 0,4 4 1 15,1 2-1-15,-5 3 0 0,0-7 0 16,6 14 1-16,-2-11-1 0,-4-1 0 0,-3 3 0 16,4-6 0-16,-11-12 1 0,0 3-1 15,0-7 0-15,2 1 0 0,-2 4 1 16,-7 1 0-16,6-12-1 0,-6 8 1 15,5-3 0-15,-8 0 0 0,-3 5 0 16,4 11 0-16,3-3-1 0,-6-4 1 16,2 4 0-16,0-2-1 0,2 1 1 15,-7-6 0-15,3 3 0 0,3 0 0 16,-4-2 0-16,0 0-1 0,4 9 1 16,-1 9 0-16,2-13 0 0,-7 2-1 0,-7 5 1 15,-1-6-1-15,-1-2 1 0,-2 8-1 16,-1-3 1-16,5 4-1 0,0 2 1 15,-6-7-1-15,8 4 1 0,0 3 0 16,3-7-1-16,-10-2 1 0,1 0 0 16,1 2 0-16,-6-7 0 0,5 12 0 15,-3-10-1-15,4 8 1 0,-2-3 0 0,2 0 0 16,-5 0-1-16,4 7 1 0,-3-6-1 16,-3-3 1-16,4 7-1 0,-2-11 1 15,0 0-1-15,1 5 1 0,-1-8 0 16,-3 1-1-16,9 8 1 0,-2-14-1 15,-9 1 1-15,1 11-1 0,1 2 1 16,-7-7-1-16,1 13 1 0,2 4 0 16,1-6 0-16,-3-6 0 0,-1 2 0 15,2 0 0-15,-4 3 1 0,-3-7-1 16,9 9 0-16,0 7 1 0,2-6 0 0,11 6 0 16,3 8 4-16,0 2-5 0,3 3-13 15,-1-4 14-15,-2-3-6 0,6-3-217 16,7 4 121-16,-1-8-91 0</inkml:trace>
  <inkml:trace contextRef="#ctx0" brushRef="#br0" timeOffset="-167634.386">3731 16149 327 0,'6'-7'175'0,"4"19"-52"0,-13-19 33 16,13 15-33-16,-8-1-39 0,-2-5-5 16,1 9 1-16,-1 1-7 0,-6-3-11 15,12 1-13-15,-6 13-9 0,4-6-5 16,-8 3-4-16,8 3-2 0,4 1-1 15,-8 1-3-15,-7 1-2 0,-1-2 0 16,5 8-3-16,3 1-4 0,0 0-4 16,-2 4-3-16,7 8-3 0,-2-5-1 15,-3-3-1-15,0 0 0 0,5-9 1 16,-5 12 0-16,-1 1 0 0,-3-6 0 0,1 10 1 16,6 3-1-16,-3 2 0 0,-1 6-1 15,-6-5-1-15,7 8 0 0,2-2 0 16,-2-4-1-16,0 4 0 0,-7 10-1 15,0-10 0-15,14-5-1 0,-9 6 0 16,-4-16 0-16,-6-9-2 0,2-1-3 16,0-10-11-16,0-22-13 0,-7 0-8 15,5-9 6-15,6-14-211 0,12 0 106 16,-6-9-91-16,10-18-744 0</inkml:trace>
  <inkml:trace contextRef="#ctx0" brushRef="#br0" timeOffset="-166995.441">3858 16084 316 0,'-5'0'320'0,"5"-4"-198"16,5 6 46-16,0-7-8 0,5 8-91 0,3-6-25 15,1 0-24-15,-4-9 30 0,8-2-3 16,2 1-10-16,0 3-7 0,0-3-3 16,4 1-2-16,4 10-3 0,7 2-1 15,-1 0-3-15,4 4-1 0,5-6-1 16,-11 14-2-16,3-6-3 0,-10-2 0 15,-3 1-2-15,-9 1-2 0,-2-4-3 16,-8 5-1-16,2 4-2 0,-5 3-1 16,0 1-2-16,-10 5 0 0,-4 2 0 0,-2 4-1 15,-11 8 1-15,2 6 1 0,0 2 0 16,1-2 1-16,-2 7 1 0,1-7-1 16,-2-7 1-16,-3-1-1 0,3-2 1 15,7-5 0-15,-2-3-1 0,4 5 0 16,6-7 1-16,-1-2 0 0,3-1-1 15,6-4 1-15,4-5 1 0,4 9 0 16,9-7-1-16,2-10 1 0,7 5 0 16,5 9 0-16,3-1 0 0,1-13 0 0,3 5 0 15,6 8-1-15,2 9 1 0,5 0 0 16,-2-2-1-16,-5 2 0 0,3 3 0 16,-2 0 1-16,-6 3-1 0,-2-4-1 15,-3 9 0-15,-20-8 0 0,2 2-1 16,-10 0-2-16,-2 1 0 0,-4-3 0 15,-2 3-1-15,-1-2-1 0,-23-11 0 16,3 5 1-16,-10-4 0 0,2 3 1 16,-8 1-1-16,19 6-3 0,-14-7-5 0,11 3-6 15,-6-1-9-15,-3-6-14 0,1 2-9 16,4 0 12-16,-16-4-181 0,2-6 93 16,-2-2-72-16,-3 2-638 0</inkml:trace>
  <inkml:trace contextRef="#ctx0" brushRef="#br0" timeOffset="-165420.062">2945 17768 2047 0,'-69'76'0'0</inkml:trace>
  <inkml:trace contextRef="#ctx0" brushRef="#br0" timeOffset="-162662.063">9315 11113 114 0,'5'6'97'0,"-5"-6"-16"15,1 0 4-15,4 14-7 0,-1-9-17 16,-1-4-7-16,4 6-6 0,-11-14-5 16,3 1-7-16,-6-3-5 0,9 6-4 0,-9-5-2 15,10 6-4-15,-6-1-5 0,6-1 11 16,-6 1-1-16,8 6-3 0,-7-8 0 15,6 4-4-15,-4-4 3 0,0-2 0 16,3 7-13-16,-1 0-1 0,-2-8 0 16,1 3-1-16,-2-4-1 0,1-1 1 15,1 0-1-15,-1-3 2 0,-1-2 0 16,1-4 1-16,-2 6 1 0,2 1-1 16,2 2 0-16,-7-6-1 0,5 14-2 0,6-5-1 15,-6 1-2-15,5-6-1 0,-3 9-1 16,1-14 1-16,-3 5-1 0,-3-11 0 15,1 3 0-15,4-2-1 0,1 7-3 16,1 2 4-16,1 1 0 0,2-2 1 16,-4 1 0-16,-1-7 0 0,-2 0 1 15,3-2 4-15,-3 2-4 0,3 0 0 16,-3 5-1-16,7-3 0 0,-4 3-1 16,11-5 0-16,-6 1 1 0,2-1-1 15,-3 0 0-15,3-3 0 0,-5 1 0 0,1-3 0 16,-1 6 0-16,4 3 0 0,-9-9 0 15,5 0 0-15,-2 1 0 0,4 3-1 16,0 2 1-16,-4 7 0 0,12 6 0 16,0-3 0-16,-3-4 0 0,1 0 0 15,2-1 1-15,-8-1-1 0,1-3 0 16,-1-2 1-16,10 6-1 0,-1-6 1 16,1 4 0-16,-7-3 0 0,8 1-1 0,-4-4 2 15,1 2 1-15,0-3 1 0,3 4-1 16,1-6 0-16,-3 10 0 0,3-10 1 15,-4 7-2-15,5-7 1 0,-2 6-1 16,-3-7 0-16,0 9 0 0,2-2 0 16,0-1 0-16,5 0 0 0,-2-1-1 15,0-4 0-15,0 3-1 0,6 7 1 16,-5-12 0-16,-1 7-1 0,0 0 0 0,1-2 0 16,-2 2 0-16,-1 2 0 0,6-2 0 15,-4 6-1-15,-2 1 1 0,2-7 1 16,-3 3-1-16,1-1 1 0,2-1-1 15,2 4 2-15,-2 0 0 0,8 4 3 16,-6-1 0-16,7 0 1 0,-6-6 0 16,4 3 0-16,-7-4-1 0,5 1 0 15,-3 1-2-15,-1-1-2 0,-1-4 2 16,1-5-2-16,4 9 3 0,-4 1-1 16,1-1-1-16,-2 5 1 0,4 8-1 0,-4-5 0 15,3-2 1-15,0 3 1 0,-1-2 0 16,5 2 0-16,-4-4 1 0,-3 1 0 15,0-1 1-15,4-2 0 0,-4-3-2 16,-3 2-1-16,-2 1 2 0,1-3-1 16,-1 1 1-16,-6-8-2 0,4 5-1 15,7 2 1-15,4 3 0 0,-3 1-1 16,13 8 0-16,-4-1 0 0,3-5 1 0,1-3-1 16,-2 2 0-16,-6-2-1 0,-2-3 0 15,-3 4 0-15,1-1-1 0,-3 8 0 16,-3-6 0-16,1 1-1 0,1 2 3 15,-4 7-5-15,1 1-8 0,-9 2-11 16,1-1 107-16,-7-6-1 0,4 2-292 16,-8 2 180-16,1-9 37 0,5 5-1374 15</inkml:trace>
  <inkml:trace contextRef="#ctx0" brushRef="#br0" timeOffset="-150700.746">11267 8778 355 0,'9'6'136'16,"-4"1"-42"-16,3-14 38 0,-6 2-53 15,1-3-18-15,-3-5-3 0,4 6-1 0,-1-6-4 16,-3 6-5-16,7 0-3 0,-7 7-5 16,6-11-2-16,-1 9-2 0,-5-1-1 15,5-2-2-15,-3 5-2 0,-2-5-2 16,8 3-3-16,6 7-1 0,-1-12-3 15,-1 4 0-15,-1 0-3 0,6-8-1 16,-5 10-2-16,1-8-2 0,-3-2-3 16,4 4 1-16,4-1-3 0,-3 3 0 15,10-2 0-15,0 5 1 0,-1-1 0 0,-6 1 1 16,5 1 0-16,-2-4 2 0,2 0-1 16,0 5-1-16,19-2-1 0,-8 4-1 15,-3 4-2-15,9-1-1 0,4 2-1 16,-12 1-1-16,9-1-1 0,-7 3-1 15,1-8 0-15,-2 3 0 0,-1 1 0 16,3 3-1-16,5-2 0 0,-1-1 0 16,-2 1 0-16,-2 1-1 0,2-3-1 15,6 9 0-15,-1-1 0 0,-2 0 2 0,7 2 0 16,3 5 0-16,-2-8 1 0,-7 5 0 16,12-5 0-16,-1 1 0 0,-12 0-2 15,3-3 1-15,6 2-1 0,1 20 1 16,-1-15-1-16,-6 14 1 0,-1-4-1 15,-7-5 1-15,-2-4-1 0,-6 4 1 16,8-2-1-16,0 7 0 0,11-1 0 16,-11 8 0-16,13 1 0 0,-9-3 0 15,-6-4-1-15,-5 1 1 0,3-1 0 16,-8-1-1-16,4 4 1 0,-2 1-1 0,2-2 1 16,-6 4 0-16,6 1-1 0,-7-3 1 15,3 3 0-15,9 11 0 0,-3-12 0 16,-9 3 0-16,11 9 1 0,-4 5-2 15,-10-8 0-15,8 9 1 0,7 3-1 16,-10 0 1-16,11 10 0 0,4-8 0 16,-5-3 1-16,1 3 0 0,-3-1-1 15,-10-19 1-15,-7 2-1 0,-6 1-1 0,-3-12 0 16,-1 4 2-16,0-2-4 0,1 3-5 16,-4-13-8-16,-7-8-13 0,7-5-134 15,5-6-81-15,-3-1 60 0,11-11-193 16</inkml:trace>
  <inkml:trace contextRef="#ctx0" brushRef="#br0" timeOffset="-145110.041">13974 10451 121 0,'0'-2'151'15,"7"2"-52"-15,-4 0 4 0,-1-5 4 0,-2 2-40 16,0-2-13-16,2-4-5 0,3 9-4 16,-5-6-3-16,-5 1-2 0,-2 0-3 15,7 1-2-15,-3-1-2 0,-8-3-1 16,11 3-2-16,-8-2-4 0,1 6-5 15,2 1-2-15,9 1-2 0,-9-1-1 16,5 12 0-16,-2-9 0 0,5 9 1 16,-3-5-2-16,7-2 0 0,-10 1-1 15,9 3-2-15,-2 3-1 0,1 1-2 0,2 2 0 16,4-7 0-16,-7 6-1 0,1 1 1 16,3 3 2-16,0 7 1 0,-3-3 2 15,7 6 0-15,-5 1 1 0,8-4 1 16,-7 2 0-16,5 6-1 0,1-6-2 15,-1 9 0-15,4 8-2 0,3-7 0 16,-2 3-1-16,-1 0 0 0,-2-5-1 16,0 3-1-16,-1 3-1 0,2-11 0 15,-2 1-1-15,-1 5-1 0,2-3 0 16,-3-6 0-16,3 8 0 0,2-2 0 0,-1-1 0 16,-2-5 1-16,2 3-1 0,3 2 0 15,3 1 0-15,-1 2 0 0,-1 4-1 16,-3-3 0-16,0 4 0 0,3 2-1 15,0 2 1-15,-3-8-1 0,-1-2 1 16,-2 6 0-16,-6-7-1 0,9 4 1 16,-1 2-1-16,8 7 0 0,-2 1 0 15,4 2-1-15,-1-3 0 0,6 10 0 0,2-1-1 16,2 10 0-16,-1-3 1 0,1-2 0 16,-2-5-1-16,-6-3 2 0,3-9-1 15,5 11 0-15,-5 6 0 0,2 2 0 16,-2-2 0-16,-5 0-1 0,-3-3 0 15,-4-7 0-15,1 2 0 0,-3 7 0 16,-2-4-1-16,-8-15 0 0,4 0 0 16,-3 0 0-16,1-10 0 0,-8 4 1 15,2 2-5-15,1-6-6 0,-3-3-13 16,4-7-1-16,-9-8-45 0,0 1-167 0,6-6 94 16,-4-5-119-16</inkml:trace>
  <inkml:trace contextRef="#ctx0" brushRef="#br0" timeOffset="-140753.565">15176 13369 122 0,'9'-2'160'16,"-1"1"-58"-16,-8 1 2 0,3-5 5 16,-3 3-45-16,0-3-14 0,-3 5-6 15,3 0-4-15,-3 0 0 0,3 0-2 16,-4 2-2-16,3 4-2 0,-4 5 1 16,3-3 0-16,-3 0 1 0,5 9-4 15,-2-2-4-15,-9-2-2 0,4 1-2 0,0 6-3 16,0-5-2-16,-3 3-4 15,5 2-1-15,-6 2-1 0,-1 0 0 0,-1 9 0 16,1-2 0-16,-6-4 0 0,4 2 0 16,1 6 0-16,3-6 1 0,-2-2-2 15,5 15-1-15,-4-3 0 0,-4 6-2 16,3 4 0-16,-5-7-1 0,-1-5-2 16,4 14 0-16,4-16-2 0,-1 6 1 15,-1 11-1-15,4 2-1 0,-4-14 1 16,2 7-2-16,0 0 1 0,0 4-1 0,-4-2 1 15,6 1 0-15,-4 11 0 0,-3-11 0 16,2-1 0-16,-5 0 0 0,-2 1-1 16,1-3 1-16,2 7-1 0,1 0 0 15,6-4-1-15,-4 12 0 0,1-13 0 16,1-5 0-16,-8 5-1 0,-3-5 1 16,1-4 0-16,4 2 0 0,-1 9-1 15,13-9 1-15,-1 15 0 0,5-2 0 16,-10 1-1-16,2-4 1 0,-1 0 1 0,-3-1-1 15,3-13 1-15,2 15 0 0,-2-1 0 16,4-2 0-16,-5-3 0 0,2 4 0 16,4-16 1-16,-8 12 1 0,7-10 0 15,-1 7 0-15,-4-3 1 0,11 2 1 16,-6 1 0-16,-1 7-1 0,1-6 1 16,2 1-1-16,0 1-1 0,-3-17 1 15,3 6 0-15,3-1 0 0,-3 2-1 0,3-6 1 16,2 9 0-16,2 4 0 0,1-2 0 15,1-7 0-15,-4 1 0 0,0-13 1 16,3 0-1-16,-6-3 1 0,3 9-1 16,3 6-1-16,0 2 0 0,1 0 0 15,-1 5-2-15,2-6 0 0,-3-7 0 16,-2 6-1-16,0-6 0 0,0-4 1 16,-2 4-2-16,2 6 1 0,0-8 0 15,-2 5 0-15,6-4 0 0,2 9 1 16,1-7-1-16,-2 4 2 0,2-5 0 0,-6-6 0 15,4-2 0-15,-3-4 1 0,5-2 0 16,-1 7 0-16,-1-1-1 0,0-4 0 16,9 16-1-16,-6-2 0 0,-1-9 0 15,6 7-1-15,-3-4 1 0,7-3-1 16,-4 3 0-16,1-1 0 0,-4-2 0 16,3-3-1-16,-9-5 1 0,-1 1 0 0,7 0-1 15,2 1 1-15,-1-1 0 0,6-6 0 16,-5 6-2-16,-2 2 1 0,-2-1 0 15,4 4 1-15,-4-3-1 0,7-2 1 16,-8-6 0-16,0 5 0 0,3 1 1 16,3 0 0-16,5 8 0 0,7-3-1 15,2 7 0-15,-5-5-1 0,3-2 1 16,-3-8 0-16,-7 2 0 0,-3-5-1 16,3 0 1-16,-2 4 0 0,7-2-1 0,0-3 1 15,7 3 0-15,0-3-1 0,1-4 1 16,-11 3 0-16,6 2 1 0,2 11 0 15,4-1 0-15,2 3 0 0,6-2 0 16,-7-11 0-16,-3 0-1 0,-7-1-1 16,2-7 1-16,0 2-1 0,-1-1 0 15,4 7 0-15,7-5 0 0,-7 1 1 16,-5 0-1-16,14 11 0 0,6-1 0 16,-10-5 0-16,5-14 0 0,-5 24 0 0,4-18 0 15,-11-7 0-15,4 1 1 16,4 12-2-16,10-12 1 0,-10 11 0 0,8-5 0 15,-1 8 0-15,2 1-1 0,-6-6 1 16,-1-15-1-16,-4 5 0 0,-9-4 1 16,3 1-1-16,6-7 0 0,-1 0 0 15,0 11 1-15,13-1-1 0,-8-1 1 16,-5-4-1-16,4-1 0 0,-3-8 1 16,1 8-1-16,-4-14 0 0,5-1 1 0,2 1 0 15,2 7 0-15,-8 0 0 0,10 7 1 16,-6-2-1-16,-6-4 0 0,4 3 0 15,-4-5 0-15,-10 3 0 0,7 6 1 16,1-3-1-16,-6 7-2 0,1-5-5 16,-4 1-4-16,-6 0-13 0,9-3 5 15,-17 2 0-15,11 6-225 0,1 7 126 16,-9 3-94-16</inkml:trace>
  <inkml:trace contextRef="#ctx0" brushRef="#br0" timeOffset="-136297.178">5117 17362 549 0,'-12'47'280'0,"5"20"-122"0,-1 6 38 16,0 1-93-16,-4-1-45 0,-7-16-30 15,3-3-14-15,-1 8-14 0,0-14 7 0,-1 6-4 16,3-8-1-16,1-4 0 0,3-5-5 15,4-2-8-15,-6-7-18 0,6-14 121 16,-1-7-292-16,3-7 139 0,-2-7-44 16,7-7-978-16</inkml:trace>
  <inkml:trace contextRef="#ctx0" brushRef="#br0" timeOffset="-135511.624">6417 16257 465 0,'2'-8'191'0,"1"-4"-110"16,-1 4 60-16,-7-2-70 0,-2 0-41 15,-6-5-8-15,1 3 2 0,-13 0 5 16,-7-1 3-16,-4 13-2 0,-3 3-2 16,-8 4-2-16,11-5 2 0,-15 4 0 15,13 8 1-15,-5-7-2 0,1-2-1 16,0 5-2-16,3-4-1 0,6 9-4 16,5 4-2-16,3 2-2 0,1 4-2 15,6-3-1-15,1 3-1 0,-3-1 0 0,3-1 0 16,4-6 0-16,3 6 1 15,0-1 1-15,8-4 1 0,0 4 0 0,-3 6 1 16,4-1 2-16,6 0 0 0,-2 8-1 16,4 0 0-16,-4 4 1 0,9 9-2 15,1 1-1-15,-1 4-3 0,-4 7-1 16,6-6 0-16,-3 4-2 0,-2 7-2 16,4-6 0-16,-3 4 0 0,10-2-1 15,-8-1-1-15,-5-15 0 0,-2 3-2 16,-4-18-1-16,-7 2 0 0,12-12-2 0,-7 14 0 15,-1-14-1-15,2 0 1 0,-5 0-1 16,0-7-1-16,7-6-5 0,-14-12-6 16,0 3-14-16,9-3-15 0,-7-3-19 15,6-4 109-15,-2 2-291 0,6 10 133 16,13-27-33-16,4 2-968 0</inkml:trace>
  <inkml:trace contextRef="#ctx0" brushRef="#br0" timeOffset="-135255.22">6267 16857 345 0,'-13'-5'259'0,"-1"5"-125"0,-1 0 39 16,-8 5-26-16,-1-5-60 0,-13 4-25 15,7 2-5-15,-8 8 0 0,3-7-11 16,0 1-13-16,1-3-13 0,-4 0-4 16,1-5-1-16,0 2-4 0,2-2-4 15,12 0-212-15,-2 0 132 0,3 5-127 16</inkml:trace>
  <inkml:trace contextRef="#ctx0" brushRef="#br0" timeOffset="-130414.318">16589 17992 167 0,'2'-3'71'0,"3"0"-8"0,-5-4 13 16,5-1-27-16,1-1 6 0,1-2 1 16,0 2-1-16,-6 1-3 0,6-2 1 15,3 1 0-15,0 3-1 0,-3 6-5 16,5-9-4-16,-6 6-2 0,1 3-2 15,-5-3-7-15,4-4-3 0,1-5-6 0,0 4-5 16,-1-2-3-16,6 0-3 0,-7-8-3 16,2 4 0-16,8 1-1 0,-12-1 0 15,11-2 1-15,-3-1 0 0,4 2-1 16,-1-3 0-16,-1-4-2 0,4 5-1 16,3-8-1-16,0 3-1 0,-3-8-1 15,-2 8 0-15,5 1-1 0,-4-6 0 0,-6-6 0 16,2-1-1-16,2 1 1 0,-1-7 0 15,0 10 0-15,4-1-1 0,1 3 1 16,-3-7 0-16,-1 1 0 0,4-4 1 16,-3 3-1-16,-3 0 0 0,-4-5 0 15,1 0 0-15,1 5 0 0,-2-4-1 16,0 2 2-16,-1 11 0 0,10-1 1 16,-7-5 2-16,0 2 2 0,0 5 1 15,3-9 0-15,-3 4 0 0,-3-10-1 16,1 2-1-16,-3-2 0 0,-1 5-3 0,2-4-1 15,-1 11 0-15,-1-7-1 0,2 0 0 16,-1 1 0-16,2 2 0 0,-2-3 0 16,4 2 0-16,-3 1 0 0,1 2 1 15,1-3-1-15,-1 4 1 0,3 4-1 16,-2-7 1-16,1 6-1 0,-3-1 1 16,1-3-1-16,3-9 0 0,-7 9 1 15,7-13 1-15,-8 1 3 0,0 0 1 0,6 9 1 16,7 3 0-16,-5 3 1 0,-3-5-2 15,-9-3-1-15,17-3-2 0,-13 3-1 16,-2-6-1-16,-3 8-1 0,-4-2-1 16,17 1 1-16,2-6 0 0,-7 12-1 15,1-4 1-15,4-3 0 0,-3 8-1 16,3-14 1-16,-10-1 0 0,0-3-1 16,-3 5 1-16,13-7-1 0,-14 5 1 15,10-5-1-15,-15-6 1 0,16-1-1 16,-4 6 1-16,4 6-1 0,-7-5 1 0,5 14 4 15,5-1-9-15,-2 4-11 0,-3-2-17 16,0-1-6-16,7 5-158 0,-10 3 77 16,9-11-103-16,6-4-530 0</inkml:trace>
  <inkml:trace contextRef="#ctx0" brushRef="#br0" timeOffset="-125043.463">7039 17442 1038 0,'-18'0'144'0,"5"27"-112"16,-8 32-9-16,1 4-5 0,-3-4-4 15,5 6 32-15,-9-28-25 0,12 4-10 16,1 1-3-16,3-8-3 0,-4-8-1 0,8 8 0 15,-1-14-2-15,1 0-12 0,2-12-16 16,-3-3 123-16,-1-5-292 0,6-5 138 16,3-1-44-16,0-9-977 0</inkml:trace>
  <inkml:trace contextRef="#ctx0" brushRef="#br0" timeOffset="-124607.252">7902 16535 352 0,'7'-7'211'0,"-1"7"-111"16,1 0 45-16,-2-7-35 0,-12-4-56 16,1 7-15-16,-1-1-1 0,-1 10 2 15,-2-3 0-15,-7 5-5 0,-2 8-6 16,-7 8-4-16,-1 14-1 0,-6 1 2 16,-6 3-1-16,-4 2-5 0,6 17-3 15,-3-11-3-15,0 9 0 0,6 6 0 16,2-1-1-16,7-13-1 0,5 10-1 15,10-3-1-15,14-5-1 0,-4 8-1 0,10 2 0 16,10-3-3-16,6-9 0 0,-4-3-1 16,8-19-1-16,12 2-1 0,-2-7-2 15,10 4-1-15,17-5-1 0,0 1-1 16,0-19 5-16,-4 1 5 0,8-5-22 16,-6-12 5-16,7-3-198 0,-9-5 122 15,19-7-146-15,-17-8-682 0</inkml:trace>
  <inkml:trace contextRef="#ctx0" brushRef="#br0" timeOffset="-123506.136">17738 14512 55 0,'8'4'99'0,"2"-14"-11"0,-3 1-10 16,6 9 3-16,-3-1-5 0,-3-4-11 16,3 5-9-16,-10-7-7 0,6-5-5 15,1 6-5-15,-4-8-6 0,1 6-5 0,-3-5-4 16,3 4-3-16,-1-4-2 0,-5-6-1 15,-3-1-1-15,0 0 0 0,-3 0 1 16,-4-15-2-16,2-2 3 0,0-1 3 16,2-2 0-16,1-2-2 0,-6-5-3 15,0 2-2-15,6 2 3 0,-5 3-3 16,-5-12-3-16,9 8 0 0,0 2 1 16,-1-9 3-16,-4-11 1 0,0-3-4 0,-7 1-1 15,-1-3-2-15,-2-3-1 0,-5-7-1 16,9 0-1-16,1 17-1 0,3-10 0 15,1-2 0-15,-4 4 1 0,5 1 2 16,-1-14 2-16,-9 5 1 0,1-3 1 16,9 7 0-16,-4-1 0 0,4 4-2 15,3-3 0-15,0 4-3 0,-10-6 0 16,3-3-1-16,-8-10 0 0,-5-5-1 16,-7 0-2-16,3 2 0 0,6 12 0 15,-5-4-2-15,-1 10 0 0,-6 2-1 0,-3-2 0 16,-6-8 1-16,-1 9 0 0,-5 5 0 15,5 4 0-15,11 13 0 0,-11 4 1 16,13 12-1-16,-3 4 1 0,7 4 0 16,-16-8 4-16,16 9 3 0,-17-7 48 15,4-3-259-15,11 1 149 0,15-1-85 16,5-1-959-16</inkml:trace>
  <inkml:trace contextRef="#ctx0" brushRef="#br0" timeOffset="-120284.741">8862 17541 382 0,'1'10'191'0,"6"8"-73"15,3 4 42-15,-8-2-49 0,-2-1-33 16,0 7-9-16,-9 3-3 0,-1 11-6 16,-3 7-11-16,3 6-11 0,-12-1-10 15,17 8-7-15,-7 5-9 0,2-10-1 16,-3 7-3-16,6-10-2 0,7 3-2 15,-5-18-1-15,-8 2-2 0,1-6-7 0,-4-1-12 16,2-11-16-16,1-6-15 0,1-8-153 16,2-7 77-16,0 0-106 0,-3-8-520 15</inkml:trace>
  <inkml:trace contextRef="#ctx0" brushRef="#br0" timeOffset="-119886.352">9174 16677 635 0,'7'40'185'0,"0"-10"-74"0,-1 4 77 16,4 6-114-16,-1 0-21 0,-1 5-3 16,2 3-1-16,-2 13-7 0,-3-6-8 15,0 5-10-15,1 8-6 0,-5-2-5 16,13 9-3-16,-3-13-2 0,-2-1-1 15,4-5-3-15,-6-3-1 0,-4-18-2 0,0 4-2 16,1-13-8-16,-8-7-12 0,4-18-14 16,-6-6-23-16,6 4-24 0,-7-38-49 15,-3 4-84-15,0-12 36 0,7-6-93 16,-7-7-234-16</inkml:trace>
  <inkml:trace contextRef="#ctx0" brushRef="#br0" timeOffset="-119603.007">9239 16926 137 0,'5'-33'142'0,"-5"-1"-13"15,0 12-11-15,2 2-9 0,-2 2-7 16,-2-21-12-16,4 24-13 0,0 0-5 16,3-5-12-16,-2 7 2 0,-3 0-8 15,14 8-8-15,-4-4-7 0,0-4-6 16,10-1-8-16,3 14-5 0,7-6-4 16,0-6-3-16,0 10-3 0,-1 7-1 15,8-5-1-15,-4 9-1 0,4-8-1 16,16 11 0-16,-1 15-2 0,-3-7-2 0,-1 15 0 15,-4-2-1-15,-1 14-1 0,0-5 0 16,-7 5-2-16,-5 1-1 0,-2 11 1 16,-13-4-1-16,-16 5-2 0,0 4 0 15,-5 1-1-15,-13-3 0 0,-9-7 0 16,-9-2-6-16,-3 6-8 0,-8-12-8 16,4 3 113-16,-2-2-279 0,1-3 133 15,2-10-29-15,11-8-951 0</inkml:trace>
  <inkml:trace contextRef="#ctx0" brushRef="#br0" timeOffset="-118651.715">16405 10835 62 0,'17'14'84'0,"-7"-3"11"0,3-4-5 16,-3-5 7-16,-5 9-10 0,5-21 1 15,-8 9-6-15,5-6-8 0,-1-5-9 16,3-1-9-16,-3 5-4 0,-6-12-5 16,0-7-8-16,0 0-3 0,-3-10-4 15,-7-8-5-15,-3-7-5 0,-1-4-4 16,3-5-4-16,-13-6-2 0,9 4-4 0,-5-11-2 15,-12-4-2-15,4-6 0 0,-6-18-2 16,-9-11-1-16,-2-8 0 0,-5 9-1 16,-4-8 1-16,-11-7-1 0,-2 3 0 15,-5-9 0-15,2-3 1 0,-14 11-1 16,-1 11 0-16,-7 4 1 0,-7 11-1 16,3 11 0-16,-6-1 1 0,6 16-2 15,-2 12 1-15,1 11-1 0,-12 5 1 16,9 8-1-16,4 4 1 0,3-6 0 0,-3-1 1 15,11 4 0-15,-3-10 0 0,-8-7 3 16,9 6 2-16,4-8-10 0,-4-5-7 16,20 10-162-16,3-4 101 0,6-4-115 15,11 11-585-15</inkml:trace>
  <inkml:trace contextRef="#ctx0" brushRef="#br0" timeOffset="-117334.99">10833 16669 305 0,'11'13'209'16,"1"0"-87"-16,-9-6 29 0,-1 1-25 0,-4-1-47 15,4 0-15-15,-2-1-2 0,-10 3-3 16,10 6-5-16,-5 17-6 0,2 1-6 15,-1 7-3-15,9 0-5 0,-13 17 0 16,5 2-2-16,-7 9-2 0,6 7-3 16,-2 11-2-16,-1-10-4 0,0-9 0 15,6 3-3-15,-4-9-1 0,-4-1-4 16,9-5-2-16,-5-2-4 0,-1-17-2 16,6-5-3-16,-7-16-2 0,-1-15-3 0,2 0-1 15,-4-6 0-15,9-11-1 0,-3-8 1 16,4-10 0-16,4-5 2 0,2 0 0 15,3-7 1-15,-2-7 1 0,1 1 0 16,5 4 0-16,-6-13 0 0,8 2 0 16,-3-2 0-16,3 2 0 0,-2-8 1 15,-10 13-1-15,11 1 1 0,-7 1 0 16,6 13-1-16,-3 11 1 0,2-6 0 16,-4 5 0-16,10 8 1 0,-8-3-1 15,2-5 0-15,-4 8 1 0,4 6 1 0,-5 16 1 16,10 5 0-16,-1-5 1 0,8 8 1 15,6 15 0-15,-7-1-2 0,-3-7 0 16,-1 0 0-16,2 15-2 0,1 5 0 16,5 10-1-16,-4 6 0 0,6 9 0 15,-8 0 0-15,5-5-1 0,0 5 1 0,8 4-1 16,-4-6 0-16,5 9 0 0,-8-13-1 16,-7-13 1-16,-4-7-1 0,-1-6-1 15,-6-14 0-15,1 1-2 0,-7-4-2 16,-3-17-1-16,0 1-1 0,0-9 0 15,-8-1 0-15,-6-20 1 0,3 2 1 16,-6-1 2-16,-1 1 1 0,-4-6 0 16,0 11 2-16,-11-5 0 0,8 11 0 15,-9-12 0-15,-6 16 1 0,-7 1 1 0,1 6 0 16,4 2-5-16,-2 9-6 0,11 2-6 16,-7 5-5-16,6-6-4 0,1 4 86 15,-1-3-293-15,3 3 153 0,19-5-50 16,4 5-1033-16</inkml:trace>
  <inkml:trace contextRef="#ctx0" brushRef="#br0" timeOffset="-116914.763">10333 17591 332 0,'-7'27'245'0,"-1"6"-129"16,6-8 44-16,2 0-21 0,0 12-66 15,-2-7-18-15,-1 2 2 0,-4 2 6 16,1-4-10-16,-3 8-13 0,-9-5-12 15,11 8-9-15,-1 12-7 0,-4-6 4 16,6-4-9-16,-8 4 16 0,7-7-223 16,-6-13 133-16,-4 1-110 0,-1-8-817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62820B-E025-4DE4-BC81-2EA9685ADF92}"/>
                  </a:ext>
                </a:extLst>
              </p14:cNvPr>
              <p14:cNvContentPartPr/>
              <p14:nvPr/>
            </p14:nvContentPartPr>
            <p14:xfrm>
              <a:off x="-270720" y="3105720"/>
              <a:ext cx="8085600" cy="150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62820B-E025-4DE4-BC81-2EA9685AD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0080" y="3096360"/>
                <a:ext cx="8104320" cy="152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6E83F6-0914-419C-B336-24D4F2AC97B3}"/>
                  </a:ext>
                </a:extLst>
              </p14:cNvPr>
              <p14:cNvContentPartPr/>
              <p14:nvPr/>
            </p14:nvContentPartPr>
            <p14:xfrm>
              <a:off x="86760" y="829440"/>
              <a:ext cx="7730280" cy="436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6E83F6-0914-419C-B336-24D4F2AC9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00" y="820080"/>
                <a:ext cx="7749000" cy="438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2CD9AF-AB59-49EE-8CBC-EDC82E8C08F2}"/>
                  </a:ext>
                </a:extLst>
              </p14:cNvPr>
              <p14:cNvContentPartPr/>
              <p14:nvPr/>
            </p14:nvContentPartPr>
            <p14:xfrm>
              <a:off x="2764080" y="2552760"/>
              <a:ext cx="5856120" cy="3894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2CD9AF-AB59-49EE-8CBC-EDC82E8C0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720" y="2543400"/>
                <a:ext cx="5874840" cy="391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D48270-6E24-4254-923E-E497764EE21D}"/>
                  </a:ext>
                </a:extLst>
              </p14:cNvPr>
              <p14:cNvContentPartPr/>
              <p14:nvPr/>
            </p14:nvContentPartPr>
            <p14:xfrm>
              <a:off x="4890960" y="1690560"/>
              <a:ext cx="3569400" cy="352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D48270-6E24-4254-923E-E497764EE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600" y="1681200"/>
                <a:ext cx="3588120" cy="354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5"/>
            <a:endCxn id="5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 (left then right)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7DEF0-A5D4-4DB7-A039-4CBB8F2AC0B1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3AB2A-41CC-4092-9E1D-45CCF915D30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C0774-B03F-4A51-94E9-5507A7E697EE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94D8F-514C-4489-94AD-8D475360C4A1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00B4BA-0A1E-41D5-981B-3582F698C863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A1EB80-8521-4C4B-9EEF-10DF0A6FC005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53F42-F526-45A1-94B0-7906D1E594A7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1AFC0A-1BFB-40EC-A032-AEF3D430B10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5BB95-E09D-48ED-9FB1-F4C306C48773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92EFA-FEC6-4A2B-8D04-9C801044D514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C0912-1E06-43D7-B030-F081FBC56B6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F4049-D5B7-47E3-80D8-2CE467143A55}"/>
                  </a:ext>
                </a:extLst>
              </p14:cNvPr>
              <p14:cNvContentPartPr/>
              <p14:nvPr/>
            </p14:nvContentPartPr>
            <p14:xfrm>
              <a:off x="479520" y="2002320"/>
              <a:ext cx="6885720" cy="462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F4049-D5B7-47E3-80D8-2CE467143A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60" y="1992960"/>
                <a:ext cx="6904440" cy="46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F1E466-0A26-425A-81E5-70DD91BAA98C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F20041-2245-4A8F-B109-0C80090AED1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D880F-84DE-4178-B9A1-F2E44F1DDE45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2886B6-8C1D-4ED7-9E03-824EB99E7716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5BEDAC-41F5-4B74-9AB7-AA22BFF8A735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BF2310-1051-4E8E-B5A0-62E09503BF90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26C99-A3CB-4235-94B2-92FFDD89085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731F8-1D74-4354-B14E-1F7FD2B0ADD2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86623-E3AE-4A06-ACA2-D023B12233A0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3D73-1E08-47B6-BFB2-79EE5BDFBD62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1DD514-F925-4AE7-8C50-B0A19E8555D3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48636-1D6A-4376-8DF4-66421E1DCF65}"/>
                  </a:ext>
                </a:extLst>
              </p14:cNvPr>
              <p14:cNvContentPartPr/>
              <p14:nvPr/>
            </p14:nvContentPartPr>
            <p14:xfrm>
              <a:off x="642960" y="2029320"/>
              <a:ext cx="6935400" cy="45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48636-1D6A-4376-8DF4-66421E1DC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019960"/>
                <a:ext cx="6954120" cy="46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9F2CB8-BFF9-4A36-B75C-7B4285B5BB9B}"/>
                  </a:ext>
                </a:extLst>
              </p14:cNvPr>
              <p14:cNvContentPartPr/>
              <p14:nvPr/>
            </p14:nvContentPartPr>
            <p14:xfrm>
              <a:off x="1208520" y="1302480"/>
              <a:ext cx="7839360" cy="516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9F2CB8-BFF9-4A36-B75C-7B4285B5BB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160" y="1293120"/>
                <a:ext cx="7858080" cy="518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ECA7F0-89BE-4C8C-AD55-920507868A54}"/>
                  </a:ext>
                </a:extLst>
              </p14:cNvPr>
              <p14:cNvContentPartPr/>
              <p14:nvPr/>
            </p14:nvContentPartPr>
            <p14:xfrm>
              <a:off x="696600" y="3049920"/>
              <a:ext cx="5009760" cy="291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ECA7F0-89BE-4C8C-AD55-920507868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3040560"/>
                <a:ext cx="5028480" cy="293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4C7642-E09E-4A93-9382-83C617B5A4C8}"/>
                  </a:ext>
                </a:extLst>
              </p14:cNvPr>
              <p14:cNvContentPartPr/>
              <p14:nvPr/>
            </p14:nvContentPartPr>
            <p14:xfrm>
              <a:off x="493920" y="2014920"/>
              <a:ext cx="7335360" cy="447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4C7642-E09E-4A93-9382-83C617B5A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2005560"/>
                <a:ext cx="7354080" cy="449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F0C2A7-8827-46B5-ADF7-63FB51741DC5}"/>
                  </a:ext>
                </a:extLst>
              </p14:cNvPr>
              <p14:cNvContentPartPr/>
              <p14:nvPr/>
            </p14:nvContentPartPr>
            <p14:xfrm>
              <a:off x="263160" y="1588320"/>
              <a:ext cx="4455000" cy="189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F0C2A7-8827-46B5-ADF7-63FB51741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800" y="1578960"/>
                <a:ext cx="4473720" cy="19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D7602E-0964-4DDF-9C65-11D684257489}"/>
                  </a:ext>
                </a:extLst>
              </p14:cNvPr>
              <p14:cNvContentPartPr/>
              <p14:nvPr/>
            </p14:nvContentPartPr>
            <p14:xfrm>
              <a:off x="4627440" y="4049280"/>
              <a:ext cx="807480" cy="140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D7602E-0964-4DDF-9C65-11D684257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8080" y="4039920"/>
                <a:ext cx="826200" cy="142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C67C79-9802-429D-A4BB-4B79E778796C}"/>
                  </a:ext>
                </a:extLst>
              </p14:cNvPr>
              <p14:cNvContentPartPr/>
              <p14:nvPr/>
            </p14:nvContentPartPr>
            <p14:xfrm>
              <a:off x="575640" y="1608120"/>
              <a:ext cx="7724160" cy="268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C67C79-9802-429D-A4BB-4B79E77879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80" y="1598760"/>
                <a:ext cx="7742880" cy="270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98F3CF-7E4F-43C4-98A1-4687C54A343E}"/>
                  </a:ext>
                </a:extLst>
              </p14:cNvPr>
              <p14:cNvContentPartPr/>
              <p14:nvPr/>
            </p14:nvContentPartPr>
            <p14:xfrm>
              <a:off x="490320" y="4631760"/>
              <a:ext cx="3407400" cy="99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98F3CF-7E4F-43C4-98A1-4687C54A3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60" y="4622400"/>
                <a:ext cx="3426120" cy="101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DA6E99-B404-4C74-BC8B-30DB210FF0F8}"/>
                  </a:ext>
                </a:extLst>
              </p14:cNvPr>
              <p14:cNvContentPartPr/>
              <p14:nvPr/>
            </p14:nvContentPartPr>
            <p14:xfrm>
              <a:off x="343440" y="5492160"/>
              <a:ext cx="528120" cy="48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DA6E99-B404-4C74-BC8B-30DB210FF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80" y="5482800"/>
                <a:ext cx="54684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40E983-2C8B-496F-8069-880D22D783D3}"/>
                  </a:ext>
                </a:extLst>
              </p14:cNvPr>
              <p14:cNvContentPartPr/>
              <p14:nvPr/>
            </p14:nvContentPartPr>
            <p14:xfrm>
              <a:off x="3658320" y="105120"/>
              <a:ext cx="2145600" cy="9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40E983-2C8B-496F-8069-880D22D78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960" y="95760"/>
                <a:ext cx="2164320" cy="97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C9F157-4161-412C-9DC4-94A765BFFE02}"/>
                  </a:ext>
                </a:extLst>
              </p14:cNvPr>
              <p14:cNvContentPartPr/>
              <p14:nvPr/>
            </p14:nvContentPartPr>
            <p14:xfrm>
              <a:off x="418680" y="5519160"/>
              <a:ext cx="427680" cy="36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C9F157-4161-412C-9DC4-94A765BFF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20" y="5509800"/>
                <a:ext cx="44640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BC50DE-C7E2-4088-BC09-ABFD1BD1AA42}"/>
                  </a:ext>
                </a:extLst>
              </p14:cNvPr>
              <p14:cNvContentPartPr/>
              <p14:nvPr/>
            </p14:nvContentPartPr>
            <p14:xfrm>
              <a:off x="448560" y="1222920"/>
              <a:ext cx="5812200" cy="468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BC50DE-C7E2-4088-BC09-ABFD1BD1A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213560"/>
                <a:ext cx="5830920" cy="46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393BC6-1CD1-4A75-AFB5-6B77D86EB89E}"/>
                  </a:ext>
                </a:extLst>
              </p14:cNvPr>
              <p14:cNvContentPartPr/>
              <p14:nvPr/>
            </p14:nvContentPartPr>
            <p14:xfrm>
              <a:off x="479880" y="5462640"/>
              <a:ext cx="704520" cy="50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393BC6-1CD1-4A75-AFB5-6B77D86EB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5453280"/>
                <a:ext cx="723240" cy="5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5C2A45-9F90-4D04-9303-5FA6F76BB296}"/>
                  </a:ext>
                </a:extLst>
              </p14:cNvPr>
              <p14:cNvContentPartPr/>
              <p14:nvPr/>
            </p14:nvContentPartPr>
            <p14:xfrm>
              <a:off x="439200" y="5158440"/>
              <a:ext cx="480960" cy="30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5C2A45-9F90-4D04-9303-5FA6F76BB2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40" y="5149080"/>
                <a:ext cx="49968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C15DDF-B836-4317-B8BA-86F4B100D140}"/>
                  </a:ext>
                </a:extLst>
              </p14:cNvPr>
              <p14:cNvContentPartPr/>
              <p14:nvPr/>
            </p14:nvContentPartPr>
            <p14:xfrm>
              <a:off x="602280" y="1578240"/>
              <a:ext cx="5833080" cy="421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C15DDF-B836-4317-B8BA-86F4B100D1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20" y="1568880"/>
                <a:ext cx="585180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ACA571-06EB-40CE-94E5-4D7FFE5DA916}"/>
                  </a:ext>
                </a:extLst>
              </p14:cNvPr>
              <p14:cNvContentPartPr/>
              <p14:nvPr/>
            </p14:nvContentPartPr>
            <p14:xfrm>
              <a:off x="457200" y="5148720"/>
              <a:ext cx="315720" cy="36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ACA571-06EB-40CE-94E5-4D7FFE5D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139360"/>
                <a:ext cx="33444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5A1868-602B-4DEC-85BF-935BB589EF87}"/>
                  </a:ext>
                </a:extLst>
              </p14:cNvPr>
              <p14:cNvContentPartPr/>
              <p14:nvPr/>
            </p14:nvContentPartPr>
            <p14:xfrm>
              <a:off x="339120" y="5158440"/>
              <a:ext cx="411480" cy="37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5A1868-602B-4DEC-85BF-935BB589EF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5149080"/>
                <a:ext cx="4302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E6551-1DEA-4480-B2CA-EDE16D75BF39}"/>
                  </a:ext>
                </a:extLst>
              </p14:cNvPr>
              <p14:cNvContentPartPr/>
              <p14:nvPr/>
            </p14:nvContentPartPr>
            <p14:xfrm>
              <a:off x="382320" y="4178520"/>
              <a:ext cx="8146800" cy="164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E6551-1DEA-4480-B2CA-EDE16D75B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60" y="4169160"/>
                <a:ext cx="8165520" cy="16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1C2F30-F8A9-49BD-A295-E4260D4080AD}"/>
                  </a:ext>
                </a:extLst>
              </p14:cNvPr>
              <p14:cNvContentPartPr/>
              <p14:nvPr/>
            </p14:nvContentPartPr>
            <p14:xfrm>
              <a:off x="506880" y="5100480"/>
              <a:ext cx="330840" cy="41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1C2F30-F8A9-49BD-A295-E4260D408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520" y="5091120"/>
                <a:ext cx="349560" cy="4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A05979-4674-4D5E-BAC0-816093239670}"/>
                  </a:ext>
                </a:extLst>
              </p14:cNvPr>
              <p14:cNvContentPartPr/>
              <p14:nvPr/>
            </p14:nvContentPartPr>
            <p14:xfrm>
              <a:off x="461880" y="2221920"/>
              <a:ext cx="8434440" cy="448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A05979-4674-4D5E-BAC0-816093239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20" y="2212560"/>
                <a:ext cx="8453160" cy="45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231C63-3D6A-4912-93D9-8243FC9FDE70}"/>
                  </a:ext>
                </a:extLst>
              </p14:cNvPr>
              <p14:cNvContentPartPr/>
              <p14:nvPr/>
            </p14:nvContentPartPr>
            <p14:xfrm>
              <a:off x="137520" y="2113200"/>
              <a:ext cx="9167400" cy="270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231C63-3D6A-4912-93D9-8243FC9FD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60" y="2103840"/>
                <a:ext cx="9186120" cy="27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7CA326-F274-4D9B-8042-3CD3DA45A507}"/>
                  </a:ext>
                </a:extLst>
              </p14:cNvPr>
              <p14:cNvContentPartPr/>
              <p14:nvPr/>
            </p14:nvContentPartPr>
            <p14:xfrm>
              <a:off x="345600" y="5427720"/>
              <a:ext cx="487440" cy="34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7CA326-F274-4D9B-8042-3CD3DA45A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40" y="5418360"/>
                <a:ext cx="50616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E7A8BA-66DB-4A4B-AAD3-75B41BE32771}"/>
                  </a:ext>
                </a:extLst>
              </p14:cNvPr>
              <p14:cNvContentPartPr/>
              <p14:nvPr/>
            </p14:nvContentPartPr>
            <p14:xfrm>
              <a:off x="437760" y="5140800"/>
              <a:ext cx="423000" cy="32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E7A8BA-66DB-4A4B-AAD3-75B41BE32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5131440"/>
                <a:ext cx="44172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CAAA4D-EC91-4CED-ABD1-1BFF0AE801AF}"/>
                  </a:ext>
                </a:extLst>
              </p14:cNvPr>
              <p14:cNvContentPartPr/>
              <p14:nvPr/>
            </p14:nvContentPartPr>
            <p14:xfrm>
              <a:off x="390240" y="5143320"/>
              <a:ext cx="386640" cy="38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CAAA4D-EC91-4CED-ABD1-1BFF0AE80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80" y="5133960"/>
                <a:ext cx="40536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AA919D-D405-40D9-BE47-B44577564451}"/>
                  </a:ext>
                </a:extLst>
              </p14:cNvPr>
              <p14:cNvContentPartPr/>
              <p14:nvPr/>
            </p14:nvContentPartPr>
            <p14:xfrm>
              <a:off x="501120" y="5204160"/>
              <a:ext cx="321120" cy="30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AA919D-D405-40D9-BE47-B44577564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5194800"/>
                <a:ext cx="33984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9FB881-C938-4112-8F4A-3B75E05E97E3}"/>
                  </a:ext>
                </a:extLst>
              </p14:cNvPr>
              <p14:cNvContentPartPr/>
              <p14:nvPr/>
            </p14:nvContentPartPr>
            <p14:xfrm>
              <a:off x="1680840" y="4139640"/>
              <a:ext cx="1316520" cy="161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9FB881-C938-4112-8F4A-3B75E05E9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480" y="4130280"/>
                <a:ext cx="1335240" cy="16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1067</Words>
  <Application>Microsoft Office PowerPoint</Application>
  <PresentationFormat>On-screen Show (4:3)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Adam Carter</cp:lastModifiedBy>
  <cp:revision>24</cp:revision>
  <dcterms:created xsi:type="dcterms:W3CDTF">2006-08-16T00:00:00Z</dcterms:created>
  <dcterms:modified xsi:type="dcterms:W3CDTF">2018-09-13T23:18:48Z</dcterms:modified>
</cp:coreProperties>
</file>