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93" r:id="rId3"/>
    <p:sldId id="294" r:id="rId4"/>
    <p:sldId id="297" r:id="rId5"/>
    <p:sldId id="299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5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3-05T17:24:45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03-05T17:24:53.544"/>
    </inkml:context>
  </inkml:definitions>
  <inkml:trace contextRef="#ctx0" brushRef="#br0">71 3250 0,'0'0'0,"0"0"0,0 0 0,0 0 0,0 0 0,0 0 0,0 0 0,0 0 0,0 0 0,0 0 0,0 0 0,0 0 0,0 0 0,0 0 16,0 0-16,0 0 0,0 0 0,0 0 0,0 0 0,0 0 0,0 0 0,0 0 0,0 0 0,0 0 0,0 0 0,0 0 0,0 0 0,0 0 0,0 0 0,0 0 0,0 0 0,0 0 0,0 0 0,0 0 0,0 0 0,0 0 0,0 0 0,0 0 0,0 0 0,0 0 0,0 0 0,0 0 0,0 0 0,0 0 0,0 0 0,0 0 0,0 0 0,0 0 0,0 0 0,0 0 0,0 0 0,0 0 0,0 0 0,0 0 0,0 0 0,0 0 0,0 0 0,0 0 0,0 0 16,0 0-16,0 0 0,0 0 0,0 0 0,0 0 0,0 0 0,0 0 0,0 0 0,0 0 0,0 0 0,0 0 15,0 0-15,0 0 0,0 0 0,0 0 16,0 0-16,0 0 0,0 0 0,0 0 0,0 0 15</inkml:trace>
  <inkml:trace contextRef="#ctx1" brushRef="#br0">11190 4922 151 0,'7'3'146'0,"-1"-6"-46"0,-1 1 5 0,2 7-1 16,-7-3-39-16,-5-2-9 0,2 0-2 15,-2 0 0-15,-2 1-5 0,0 3-3 16,2-4-4-16,-1 2 2 0,-1 4 2 16,0-1-5-16,6 4-2 0,-11-1-1 15,9 2-2-15,-7 0-2 0,3 7-3 16,5-4-6-16,-4 10-2 0,-1-1-3 16,0-3-3-16,-1 1-2 0,-6 0-1 15,6-7-2-15,-9 0-1 0,4-1 0 16,3 5-1-16,-7-4 0 0,4 1 0 0,-4-6 0 15,4 5-1-15,-4-1 0 0,5-7-1 16,-6 3-1-16,0 4-1 0,-2 1-2 16,-7 3 0-16,5-3-1 0,0-5-1 15,-4 11-1-15,1-13 0 0,-2 3 1 16,4-3 0-16,-2 1 0 0,4 5 0 16,-5-4 0-16,-4-1-1 0,-2 4 0 15,-1-9 1-15,-3 10-1 0,5-4 2 16,2-1-1-16,-4 1 1 0,3 4 0 15,-4-5 1-15,-2-1 0 0,2 3 0 0,6 4 0 16,-6 0-1-16,4 6 0 0,5 1-1 16,-1-3 0-16,4 1 0 0,2 4 0 15,0-7-1-15,-7 3 0 0,-5 2 1 16,2 5-1-16,-5-3 0 0,2 5-1 16,-4-4 1-16,5 2 0 0,-4-5 0 15,9 2-1-15,-8 3 1 0,3-7-1 0,0 1 1 16,-1-6-1-16,1 11 0 0,-1-3 1 15,-1-2-1-15,11 2 0 0,-14 5 1 16,-3-15-1-16,5 1 0 0,2 8 1 16,-9-7-1-16,7 7 0 0,3 5 2 15,-1-3-1-15,-8 0 1 0,6 3-1 16,0-5 1-16,-6-3 0 0,0 3 0 16,1-2-1-16,12-3 0 0,-2 10 0 15,6 10 0-15,-1-3 0 0,-1 3 0 0,2 2 1 16,1 0-1-16,-5-14 0 0,-4 2 0 15,10 10 0-15,2 4-1 0,0-6 1 16,3 7 0-16,-1-1 1 0,-4-6-2 16,-3-1 1-16,-2-4 0 0,6 4-1 15,-1-3 1-15,4 2-1 0,-2-2 0 16,6 6 1-16,-6-2 0 0,5 1-1 16,-7-3 1-16,-1 3-1 0,-4-6 1 15,4 2 0-15,-2 9 1 0,8-6-2 0,0 7 1 16,4 0 0-16,0-11 0 0,-2-7-1 15,0-2 0-15,3-2 0 0,-8-8 1 16,3 15 0-16,-6-6-1 0,-4 7 1 16,-1-11-1-16,8 5 0 0,0-11 0 15,6 16 0-15,1-5 1 0,3 2-1 16,3 4 0-16,9-1 0 0,-14-1 0 16,-1 1 0-16,4-8 0 0,-2 1 1 15,1 0-1-15,-9-3 0 0,6-1-1 0,5 4 0 16,-6 6 0-16,2 1-1 0,-4-2 1 15,-1 4 0-15,-6-2 0 0,-4-12 0 16,-3 7 1-16,8-3 0 0,2 6 0 16,7-6 0-16,-1 8 0 0,-6-3 0 15,0 6 1-15,0-11 0 0,-3 6 1 16,-2 1-1-16,8-9 1 0,-6 0-1 16,-6-3 1-16,3-4-2 0,-1 4 0 0,0 8 0 15,0 1 0-15,4 1 1 0,0 3-1 16,-2-5 0-16,0 0 0 0,-1-3 0 15,6 15 0-15,-1 1 0 0,9-1 1 16,-8-2-1-16,2-5 0 0,-1-15 0 16,-6 7 0-16,2 5-1 0,-4-2 0 15,2 6-1-15,-2 3 1 0,1-2 0 16,-1-7-1-16,7 0 1 0,-9 0 1 16,6 0-1-16,-7-5 1 0,0 7 0 15,0-4 0-15,6 0 0 0,-1 4 0 16,2-8 0-16,3 6 0 0,-5 0 1 0,-2-5-1 15,-3-4 0-15,7-1 1 0,-1 9-1 16,1 1 1-16,3 0 0 0,5-2 1 16,-5 11-1-16,13-8 0 0,-3 5 1 15,0-3-1-15,3 9 1 0,7-11-1 16,-8-1 0-16,-4-5 1 0,6 4 1 16,11 1 1-16,-10 12 1 0,-4-4 0 15,16 7 1-15,-9-3 0 0,2-10-1 0,-3-11-1 16,-4-1-1-16,-6 7-1 0,3-3 1 15,5-3-2-15,-4 1-1 0,-2 10 0 16,6-6-1-16,-4-1 1 0,3 0 0 16,-1 5-2-16,0-8 3 0,7 2-1 15,-3-4 2-15,0 0-1 0,-1 10 1 16,1 1-1-16,0-1 1 0,-4 1 0 16,4 4-1-16,3-2 1 0,-7-3-1 0,0 5 0 15,1-1 0-15,-1 1 0 0,0-5-1 16,-6 0 1-16,5 3 0 0,-1 0-1 15,-3-6 1-15,6 0-1 0,-1 0 0 16,0-6 1-16,1 8-1 0,-1-3 1 16,0 3 1-16,1-2 0 0,4 3-1 15,-5-2 0-15,-1-5-1 0,-2 9 0 16,3-2 1-16,1 0-3 0,-4 2 1 16,-2 3 1-16,0-5 0 0,2 0 0 0,-3 0 1 15,-6-5-1-15,11-1 0 0,-4 1 1 16,-3 1-1-16,4 8 0 0,2-4 1 15,-2 5-1-15,1-3 0 0,-2-2 0 16,-3 0 1-16,-2 0-1 0,-5-2 0 16,1-3 0-16,1 5 1 0,1-3-1 15,-2 0 1-15,1 3 0 0,-1 0 0 16,1-5 0-16,0 0-1 0,0 3 1 16,-1 4 0-16,1 0-1 0,0 3 0 0,-2 7 1 15,0-4 0-15,4-8-1 0,-1 7 1 16,4 0 0-16,-5-6 0 0,2 8 1 15,1 2 0-15,-5-7 0 0,2-4-1 16,4 17 1-16,-4-11 0 0,5-6 0 16,-5 9-1-16,0 6 1 0,-4-15-1 15,1 0 0-15,-4 7 0 0,5 1 1 16,4-3-1-16,1 5 0 0,2 2 0 0,-2 2-1 16,-3-4 1-16,-1-4 2 0,-6-1-1 15,-1 9 0-15,-1-7-2 0,6 8 1 16,-11-7 0-16,6 2-1 0,8 0-1 15,0-1 0-15,-2 2 2 0,11 1 1 16,-10 8 0-16,1-11 0 0,0-1-1 16,-1 1 2-16,-6-4-1 0,12 1-2 15,-7 11 1-15,-5 0-1 0,9-2 1 16,-2 7-1-16,-5-2 1 0,7-7 0 16,1 7-1-16,-3 2 1 0,-4-2 0 0,6 1 0 15,5-1 0-15,-7 0 0 0,10-3 0 16,0-1-2-16,-4 8 0 0,1-4 0 15,0 0 0-15,-1-7 0 0,-3 4-1 16,4-3 1-16,0 4 1 0,1-5 0 16,4 11 1-16,1-6 0 0,-1-4-1 15,-2 1 2-15,3 3-1 0,0-3 2 16,-6 6-1-16,13-8 0 0,-10 9-1 16,0-7-1-16,0 2-1 0,10-9 0 0,-17 16-1 15,20-13 2-15,-14 4 0 0,4-3 1 16,-6-2-1-16,11-5 1 0,-10 4-1 15,14-1 0-15,-2 6-1 0,3 9 0 16,-6-8 0-16,10-5 2 0,-9 9-1 16,7-6 1-16,-15-1 0 0,10 3-1 15,7 5 1-15,4-5-1 0,-2 5 1 16,1 0 1-16,-7-5 0 0,0-13 1 0,-6 3-1 16,1-1 0-16,7-4 1 0,-5 5-1 15,0 8-2-15,4-6 1 0,-1 0-3 16,4 1 1-16,1-1 0 0,6 0-1 15,-13 6 1-15,13-5 0 0,-4-1 0 16,-7 2 2-16,2 2-1 0,-5-6 0 16,7 7 1-16,4 0-1 0,1-5 0 15,5 6 1-15,4 2-1 0,-9-6 1 16,3 9-1-16,7 2 1 0,-2 0 0 0,0-5-1 16,-2 5 1-16,2-6 0 0,2-6 0 15,-2-1 0-15,2 0 1 0,-2 11 0 16,5-1 1-16,-5 5-1 0,3 3-1 15,1-2 0-15,4 3 0 0,-3-6-2 16,-1 0 1-16,1-3-1 0,-2 6 0 16,-3-8 2-16,4 0 0 0,4 5-1 15,2 5 1-15,8-1 0 0,-4-2-1 0,-1-2 1 16,-4-2-1-16,-4-8 1 0,-4 2-1 16,6 8 1-16,0 0-1 0,1 0 0 15,4 4 0-15,5 3 1 0,3 1-1 16,-7-8 0-16,2 12 0 0,-1-12 1 15,-1 4-1-15,1-6 0 0,-1 4 1 16,-5-10-1-16,4 9 0 0,-8-7 1 16,7 8-1-16,-2-1 0 0,-3 0 1 15,-1-6-1-15,2 3 0 0,-5-3 0 0,5 4 0 16,4-4 1-16,3 5-1 0,4 7 1 16,-4-12-1-16,-1 3 0 0,5-4 1 15,-7-6-1-15,-5-13 0 0,8 12 0 16,-1 5 0-16,-1-6-1 0,-2 8 1 15,3 1 0-15,-3-12 0 0,0 7 0 16,9 4 1-16,-12-6-1 0,1-4 0 16,0 2 0-16,-3-6 0 0,-8 5 0 15,8-5 0-15,0 7 0 0,15 0 0 0,-8 0 0 16,12-1 1-16,-3 3-1 0,3-7 0 16,-6 4 0-16,4-4 1 0,-4-2-1 15,4-1 0-15,-7 1 0 0,5-2 1 16,-1 2-1-16,1-3 0 0,-3 4-1 15,11 6 1-15,-8-8-1 0,-2-4 1 16,4 1-1-16,-2-2 1 0,-1 2-1 16,4-2 1-16,11-1-1 0,-8-11 1 15,3-4-1-15,-11 14 1 0,9-12-1 16,0 2 1-16,5-7-1 0,1-4 0 0,-1 9 0 16,-15-2 1-16,6-9-2 0,-6-3 1 15,8 14 1-15,8-8-1 0,2 0 0 16,6 4 0-16,-5 1-1 0,0-2 1 15,-6-2 0-15,0 2-1 0,-3-3 1 16,-6-7-1-16,6-2 1 0,5 2-1 16,-2-7 1-16,-10 1 0 0,5 2 0 15,-3-2 0-15,-9-11 0 0,2 3 0 0,1 4-1 16,4-8 0-16,-2-2 0 0,-3 0-1 16,0-12 1-16,-1 8-1 0,-8-4 1 15,-4 3 0-15,3 1 0 0,-3 11 1 16,-4-17-1-16,-3 10 1 0,-3-5-1 15,1 6 0-15,-4-8-1 0,-3 14 1 16,1-12 0-16,-7 2-1 0,2-4 1 16,-4 0-1-16,-5-5 1 0,-3 2 0 15,0-3 0-15,0-3 1 0,-1-9-1 0,-3-5 1 16,1 10 0-16,-7-5-1 0,0 5 1 16,0 8 0-16,0 10 0 0,-4-10 0 15,-1 0 0-15,0 1 1 0,-5-6-1 16,8 0 0-16,-8-7 0 0,2 3 0 15,1-1 0-15,-1 0 0 0,-1 5 0 16,9 10 0-16,-5-4 1 0,-10-3-1 16,-2-3 2-16,6-5-2 0,-6-3 1 15,2 5 0-15,8 0-1 0,-6-4 1 0,-1 6 0 16,1-2 0-16,6 3 1 0,4 9-1 16,-9-6 1-16,2 6-1 0,-3 13 0 15,-6-16 0-15,4 6 1 0,2 4-1 16,-1-10 0-16,1-7 0 0,-1 3 0 15,-1 1 0-15,7-2 0 0,3 0 0 0,-10-2 0 16,8 4 0-16,2-2 1 0,-3 10-1 16,3 3 0-16,10 1 0 0,-6 4 1 15,1-2-1-15,0 0 0 0,-6-16 0 16,-3 10 1-16,3-6-1 0,-1-2 1 16,0 3-1-16,7 4 0 0,-7-10 1 15,7 12-1-15,-1 0 1 0,4-2 0 16,-10 0 0-16,7 2 0 0,-5-7 0 15,5 11 0-15,-3-10 0 0,6 11-1 16,4 7 1-16,-11-11 0 0,4-1-1 0,0-6 1 16,0 2-1-16,-2-14 1 0,9 9 0 15,1 1 0-15,4 1 0 0,-9-2 0 16,4-2 1-16,11 4 0 0,-10 10 0 16,4-13 0-16,8 11 0 0,0 6 0 15,-2 1-1-15,-4-16 1 0,-6 9-2 16,5-1 1-16,2-3 0 0,-11-17-1 15,9 14 1-15,7 3 0 0,-8-2-1 16,4-2 1-16,-2 12 0 0,6-7-1 0,5-11 1 16,-10 8-1-16,-2-7 0 0,5 5 1 15,2 7-1-15,5 8 1 0,-1 2 1 16,-4 5-1-16,11 0 1 0,-9 5 0 16,11-10 0-16,-8 5 0 0,-1 3-1 15,-1-10 1-15,0-1-1 0,-3 9-1 16,17-4 1-16,-14 1 0 0,2 0-1 15,0 1 1-15,5-8-1 0,2 6 1 16,0-2-1-16,-2 3 0 0,3-1 1 16,7 4-2-16,-13-14 1 0,-2 4 0 0,3 3 0 15,6 9 0-15,-3-12 0 0,-1 13 1 16,4-4-1-16,2-4 0 0,-2-1 1 16,-1-2-1-16,1-1 1 0,6 5-1 15,-9-4 1-15,3-2 0 0,6 13-1 16,3-11 1-16,-1 5 1 0,-2-1-1 15,2 6 1-15,-2-5-1 0,5 12 1 16,-5-3 0-16,3 4-1 0,4 3 1 16,-2 4 1-16,-3 0 0 0,-2-3 1 15,-2 2-1-15,-10 3 1 0,1-3-2 0,9 3 1 16,-3 5-2-16,2 0 0 0,13 8 0 16,-3 2-1-16,-6 2 0 0,4 1 0 15,0 0 0-15,-10-1 0 0,-4 1-1 16,0-1 1-16,1-5 0 0,-4 1-1 15,6 7 1-15,1 2 0 0,5-2 0 16,-7 2 0-16,5 3-1 0,4 5 1 16,-2 0 0-16,2 10 0 0,-2-2 0 0,0 3 0 15,3-3 0-15,-6-5 0 0,1-8 0 16,-1 6 0-16,-3-5-1 0,-1 1 1 16,5 8 0-16,-4 7 0 0,-1-2-1 15,2-3 0-15,-5-6-1 0,0 6 1 16,-3-2-1-16,4-3 1 0,-2 1-1 15,4 11 1-15,1-2 1 0,1-4 0 0,-9 6 0 16,1-6 0-16,0 0 0 0,-1-4 0 16,1-2 1-16,6 4-1 0,1 8 0 15,-1-8 0-15,2 5 0 0,4 9 0 16,-13-10-1-16,8-3 1 0,-1 11 0 16,-11 2 0-16,9-16 0 0,-11 19 0 15,14-3 0-15,-13-5 0 0,3-5 0 16,4 12 0-16,-1-10 0 0,-7 1 0 0,15-4 0 15,-15 4 1-15,20 4-1 0,-2 0 1 16,2 0-1-16,7 4 1 0,-5-4 0 16,-7-10-1-16,-2-5 1 0,-1 1-1 15,3 6 1-15,-2-1-1 0,6 0 1 16,4 11 0-16,-5-6 0 0,-3-4 1 16,5 4 0-16,0-1 0 0,-5 3 0 15,12 7-1-15,-3 3 1 0,-1-7 0 16,2 1-2-16,-2-6 1 0,-3-4-1 0,7 1 1 15,-7 0-1-15,5 5 1 0,-3 0 0 16,0 7-1-16,-4-10 1 0,4 1 0 16,-4-6 0-16,2-5-1 0,-1 1 1 15,9 7 0-15,-5 5-1 0,11 7 1 16,3-3-2-16,-1 1 0 0,-4-10-1 16,-2-2 1-16,0 1 0 0,-10-1-1 15,4-1 1-15,1-2 1 0,-4-3 0 16,6-7 0-16,-5 2 0 0,5-9 0 15,1 4 0-15,4 9 0 0,-1-2 1 0,6-3-1 16,-3 6 0-16,-1 5 0 0,-6-19 0 16,-6 6 0-16,-2-8 0 0,-6-1 0 15,2-3-1-15,-1 1 1 0,4-1 0 16,2 2-1-16,3 1 0 0,7-9 1 16,1-1-1-16,-5 0 0 0,-6 0 0 15,0-1 1-15,-5-9-1 0,5 6 0 16,7-2 0-16,5 0-1 0,-5-7 0 15,-1 1 1-15,1-3-2 0,-7-5 1 0,2 0 0 16,1-3 1-16,2-9 0 0,-3 5 0 16,5-1 0-16,-7 1 1 0,-2 9 0 15,4 4 0-15,-2-2-1 0,2-9 1 16,4-2-1-16,-6-7 1 0,0 1-1 16,-1-4 0-16,3 11 0 0,-9-15 1 15,2 8-1-15,-2-12 0 0,-6 10 0 16,5-9 0-16,-11 4 0 0,9 0 0 15,0 7 0-15,4-6 0 0,-3 9 0 0,5-3 0 16,-3-6 1-16,-6 2-1 0,-2-1 1 16,-5 3 0-16,1-5 0 0,-2 1 0 15,-3 3 0-15,11-3 0 0,-7-3-1 16,-8 2 1-16,9-2-1 0,-4-9 0 16,-2 2 0-16,0-8 0 0,-3 6 0 15,1-5 0-15,2 16 0 0,-2-7 0 16,4 6 0-16,-1 6 1 0,-6-6-1 15,-1-5 1-15,2 11 0 0,-2-4 0 0,1-8 0 16,0 6 0-16,-10-5 0 0,3 3 0 16,-6-4-1-16,6 9 1 0,-3-4-1 15,0 5 1-15,-5-1-1 0,5-7 0 16,-2 1 0-16,-12 6 0 0,14 9 0 16,-3 8 0-16,-2-6 0 0,-10 0 0 15,8-13 1-15,-6 7-1 0,-1-14 1 16,-7 10 0-16,9-6 0 0,-12 2-1 15,6-2 1-15,3-2 0 0,8 3 0 0,-5 2 0 16,9 5 0-16,-4-5 0 0,2 6 0 16,2 8 0-16,-1 2 0 0,-6-1 0 15,0-2 1-15,2-6-1 0,-14-4 0 16,2-3 0-16,13 0 1 0,-13 10-1 16,7 5 1-16,6-5-1 0,-6 1 0 0,-2 2 1 15,11-6-1-15,-6-2 1 0,-3-3 0 16,9 2-1-16,-1-5 1 0,-1 7 0 15,6 1 0-15,0-6-1 0,-1 8 1 16,0-1 0-16,7-7 1 0,-6 11-1 16,0 0 0-16,10 6 0 0,0 2 1 15,4 1-1-15,-8-2 1 0,1-4 0 16,9 3 1-16,-6-3-1 0,2 3 0 16,1 2 0-16,1 0 0 0,1-2 0 15,3-3 0-15,-5-2-1 0,-1-1 0 0,3 1 0 16,3 0 0-16,-3-6 0 0,-1-2 0 15,2 7-1-15,1-11 1 0,3-3 0 16,0 9 0-16,5 4 0 0,-3 3 0 16,6-1 0-16,-3 0 0 0,2-6 1 15,-1 6-1-15,-11-6 1 0,4-4 0 16,7 5 0-16,-7 5 1 0,9-4-1 16,-1-4 1-16,-7 13-1 0,8-12 0 0,-1-1 0 15,-1 2 0-15,-6-7-1 0,10 0 0 16,-13 11 0-16,22-9 0 0,-11 3 0 15,9 0-1-15,-11-4 1 0,4-3 0 16,-6 4 0-16,2-2 0 0,4 6 1 16,4 9 0-16,-1 7 0 0,0-7 0 15,9 10 0-15,-5 1 0 0,0 3 0 16,14 1 0-16,-4 5 1 0,-5-10-2 16,9 0 0-16,-7-5 0 0,-11-6 0 15,7 1 0-15,0 5-1 0,2 0 0 0,3-1 0 16,0-8 0-16,-5 4 0 0,0 3 1 15,-3-4-1-15,8 4 0 0,-2 0 1 16,4-3-1-16,7 0 1 0,-6-3-1 16,-1 6 1-16,-2-3-1 0,-4 3 1 15,-4-5-1-15,7 9 0 0,-6-5 0 16,-3-1 0-16,13 4 0 0,4-3 0 16,-7 3 1-16,-3-5-1 0,8-2 0 15,-5 7 0-15,-3-12 1 0,-2 0-1 0,13 7 1 16,-4 3-1-16,2-4 1 0,4 4-1 15,5-3 1-15,-4-4 0 0,2 3 0 16,-10 4-1-16,6-10 1 0,-7 5-1 16,6-1 1-16,2 1-1 0,5 2 0 15,0-1 0-15,0 2 1 0,-1-1-1 16,-3 5 1-16,-2-8-1 0,1 13 0 16,5-6 1-16,5 8-1 0,-8-5 0 0,6 3 1 15,-4 1-1-15,1 8 1 0,-2-1 0 16,7 5 0-16,0 2 0 0,9-5-1 15,-17 4 1-15,1-4 0 0,-6 11-1 16,6-12 1-16,-8-1-1 0,4 2 0 16,11 15 1-16,-2-2-1 0,-9 1 0 15,7-11 0-15,-2 4 0 0,-14-2-1 16,5 5 1-16,-3-5-1 0,1-2 1 16,4 2 1-16,3 3 0 0,-2 7 0 15,-4-3 1-15,11 0-1 0,-5 8 0 0,3 0 0 16,-9-9-1-16,-2-1 0 0,-2 2 0 15,-5-12 0-15,0 5 0 0,3 0 1 16,7 7-1-16,5 6 0 0,-6 2 0 16,2-8 0-16,-4 3 0 0,-4-2-1 15,1 1 1-15,-1 1-1 0,4 3 1 16,0-3-1-16,4 8 0 0,-1 3 0 16,-6 0 0-16,-2-2 0 0,-7-9 0 0,5 8-1 15,1-5 1-15,-1-1 0 0,0-4 0 16,6 16 0-16,-6-1 1 0,-5-8-1 15,3 5 1-15,-1 5 0 0,-4-15-1 16,0 2 1-16,4 3 0 0,-7 0 0 16,4-1-1-16,4 9 1 0,-3-1 0 15,0-7-1-15,5 10 0 0,0-5-1 16,-7 2 0-16,1-9 1 0,1 7-1 0,-3-2 0 16,1-2 2-16,0 5-1 0,2-1 1 15,4 7 0-15,-6 0 0 0,9 0-1 16,-2-6 1-16,-2 4-1 0,-3 0 0 15,5 0 0-15,-8 7 0 0,1 2 0 16,4-6 0-16,3 6 0 0,-3-8 1 16,-2 6-1-16,0-4 0 0,0 8 1 15,-3-5 0-15,-1 6-1 0,3 2-1 16,-4-4 1-16,1 3 0 0,4-3 0 0,-3-8-1 16,0-9 1-16,-2 12 1 0,3-3-1 15,-1 2 1-15,-4 1 0 0,6 6 0 16,-6-2 0-16,-1-1-1 0,-1 1 1 15,-6 2 0-15,7-5 0 0,0 4-1 16,-1-2 1-16,1 2 0 0,0 4 0 16,-1 4 0-16,14 2 0 0,-6 5 0 15,-1-10 0-15,1-3 0 0,-8-8 0 16,1 1-1-16,1 0 1 0,-8 5 0 16,10 0 0-16,-6 7 0 0,7-10 0 15,-11 1 0-15,2 4 0 0,1 3 0 0,4 5 0 16,-5 2 0-16,6-4 1 0,-3 2-1 15,7 9 0-15,-9-12 0 0,4-2 0 16,-2 3 0-16,1 2 0 0,3 2 0 16,4 3 0-16,0 9 0 0,-6-6 0 15,2 2 0-15,-3 1 0 0,8-3 0 16,4 1 0-16,0 1 0 0,-1 5 0 16,8-5 1-16,-12 0-1 0,-4-1 0 0,6 8 0 15,2-6 0-15,-1 6 1 0,4 0-1 16,5 7 0-16,-3-8 0 0,-2 11 0 15,5-8 1-15,-3-1-1 0,-7-1 0 16,10 5 1-16,-3-9-1 0,-2 1 0 16,8 8 1-16,6-7-1 0,-9-3 0 15,5 15 1-15,-5 3-1 0,0-13 0 0,-3 5 0 16,6 6 1-16,0-4-1 0,-1-12 0 16,0 1 1-16,0 4-1 0,-2-9 1 15,-5-4-1-15,0 6 0 0,6 12 1 16,14 1 0-16,-3-1-1 0,2-2 1 15,7-3-1-15,5 5 1 0,-10-18-1 16,-4-1 0-16,10 11 1 0,-2-4-1 16,0-5 1-16,-5 7-1 0,0-14 0 15,-16-3 1-15,14 7-1 0,-11-7 1 16,13 9-1-16,8 9 0 0,11-13 1 16,-9 0-1-16,18 7 1 0,-14-8-1 0,1-4 0 15,5 8 0-15,-5 1 0 0,-1-6 0 16,6-1 0-16,0 5 0 0,-18-5 0 15,11-7 0-15,6 3 0 0,-4-3 0 16,-5-8 0-16,10 0-1 0,0-1 1 16,-5-4 0-16,-1-7-1 0,6 4 1 15,2 1 0-15,0-7-1 0,-6-1 0 16,-7-6 0-16,-1 1 0 0,-8 0 0 0,9-12 0 16,-4-4 0-16,2 4-1 0,1 0 0 15,2 2 0-15,-6-10 0 0,4 1 0 16,-1-6-1-16,-4-4 1 0,2 0-1 15,-1-3 1-15,-11-2-1 0,6-6 1 16,-9-4 0-16,-7-5 0 0,0-4 0 16,3-6 0-16,4 10 1 0,8-3 0 15,9 6 0-15,-12-6 1 0,3 5-1 0,-14-7 0 16,6-8 0-16,-14-7 0 0,3 2-1 16,1-13 0-16,2 2-1 0,-2 11 1 15,-5-8-1-15,-9-11 1 0,1 17-1 16,-7-16 1-16,-3 3 0 0,-7-4 0 15,0-1 0-15,0-21 0 0,0 21 0 16,-7-17 1-16,2 15-1 0,0 4 1 16,-12-9 0-16,-1-5 0 0,3 8 0 15,-9-19-1-15,-1-1 1 0,8-1-1 16,-4 16 1-16,-9-6-1 0,10 5 0 0,-9-2 0 16,-9 3 1-16,4-14-1 0,1 4 1 15,1 15 0-15,-6-11 0 0,2 15 0 16,-9-14 0-16,-5 11-1 0,-7-28 1 15,6 14 0-15,-3-11 0 0,11 13 0 16,4 6 0-16,6 15 1 0,-1-6-1 16,-4 5 1-16,-11-12 0 0,-2 0-1 15,-11-5 1-15,13 12-1 0,-7-12 1 0,0 14-1 16,6-3 1-16,-8-6 0 0,-2-8 0 16,4 15 0-16,6-9-1 0,-2-4 1 15,9 9 0-15,-2 6 0 0,-7-3 0 16,-5 4 0-16,-8-4-1 0,2 5 1 15,-3-24 0-15,8 3-1 0,3-1 1 16,1 4 0-16,-8-1-1 0,6 14 1 0,-10 0 0 16,-12-11 0-16,-1-9 0 0,9 1 0 15,-2-4 0-15,9 2 1 0,9 17-1 16,-4-2 0-16,-4 5 0 0,-5-8 1 16,-5-3 1-16,-10-14 0 0,4 11 0 15,4-6 0-15,-1 5 0 0,2-1 1 16,4 1-1-16,-8-3-1 0,-11-11 0 15,-1 6-1-15,-3-4 1 0,-5 7-1 16,19 0 0-16,-7 15 1 0,4-8-1 16,-1 0 0-16,-3 6 1 0,2 9-1 0,-3-14 1 15,3 13-1-15,8 7 1 16,-7-3-1-16,-10-10 1 0,7 10-1 0,-5-1 1 16,-6-11-1-16,8 4 1 0,7 13-1 15,6 5 0-15,3 7 0 0,7 13 0 16,2-1 1-16,-9-4 0 0,2-5-1 15,-2-1 1-15,22 9-7 0,3 1-11 16,12 8-25-16,11 6-27 0,18-1-190 16,-8 8 101-16</inkml:trace>
  <inkml:trace contextRef="#ctx1" brushRef="#br0" timeOffset="2150.642">10736 5975 190 0,'1'-7'100'0,"-1"9"0"0,0-6 13 0,0-1-18 16,0 4-12-16,0 1 3 0,0-5-3 15,4 11-9-15,-4-12-11 0,3 7-11 16,-3-4-8-16,0-7-5 0,0-5-6 16,0 2-4-16,-3 13-3 0,3-12 0 15,0 12 0-15,-4 0-2 0,3-2-2 16,-4 1-2-16,5 1-3 0,-2-14-4 16,-3 16-2-16,3-14-4 0,-4 12-1 15,4-1-1-15,-3 2-2 0,0-2 0 16,-3-6 0-16,3-8-1 0,5 18 1 0,-4-15 0 15,-1 12 2-15,2-11 1 0,4 11 1 16,-1 13 0-16,2-3-1 0,-4-7 1 16,1 13-1-16,4-3-1 0,-5 0-1 15,1 1-2-15,2-6 2 0,-1 5-1 16,4-6 1-16,1 6 0 0,2-3-1 16,-1-1 0-16,1-8 4 0,0 13 1 0,-1-16-1 15,1 16 0-15,6-11-1 0,-4-11 0 16,4 8 0-16,-3-10-6 0,-2-16-1 15,-8 8 0-15,2-12-1 0,-4 5 1 16,4 5 0-16,-4 0 0 0,-3 5 1 16,5 3 0-16,0-1-1 0,-6 4 1 15,9 3 0-15,-10 4-1 0,4-1 0 16,-4 3 1-16,-3 0-1 0,0 3 1 16,2 4 0-16,1-6 0 0,-6 8 0 0,5 1 2 15,-4 3-1-15,5 0 1 16,0 4-1-16,6-3 2 0,1-1 0 0,0-6 0 15,1-1 0-15,4-6 0 0,-1 12 0 16,3-5 0-16,4 3 0 0,-2 0-1 16,1-2 0-16,0-1 0 0,3 1-1 15,0 4 0-15,1 8 0 0,-3-13 0 16,3 6-2-16,-6-5 0 0,-1-8-1 16,-7 0-1-16,-2-6-1 0,2-9 0 0,0 8-1 15,-5-12 2-15,-2-2 0 0,4 14 2 16,3-6 1-16,-5 1 0 0,0-1 2 15,-3 3 0-15,-1-2 0 0,-1-1-1 16,7 4 1-16,-2-3 0 0,-2 6-1 16,7 7-5-16,-5-1-16 0,4 4-21 15,1-4-40-15,-2 1-113 0,-5-1-27 16,2 2 2-16,-1 3-156 0,6 2-11 16</inkml:trace>
  <inkml:trace contextRef="#ctx1" brushRef="#br0" timeOffset="3004.072">11594 6816 226 0,'7'-7'127'0,"-2"2"-44"0,-2 3 21 0,1-5-25 16,-4-1-21-16,0-4 0 0,-4-3 1 15,-2 0-1-15,-1-1-4 0,0 2-5 16,6 13-4-16,1-1-6 0,-5 2-8 16,5 8-2-16,-2-1-5 0,0 0-3 15,4 1-1-15,-9 4-2 0,2-1-3 0,4 3-3 16,2 2-2-16,6 3-2 16,-7 3 0-16,3 3-2 0,7-2 2 0,0 4 2 15,0-2 0-15,-3-10 3 0,0 5 3 16,4-7 2-16,-1-4 1 0,4-4-1 15,-1-5-1-15,5 1-2 0,-2-4-2 16,0-2-5-16,-6-2-2 0,-3-6-4 16,0 5-2-16,-1-4 0 0,-6 4-2 15,0-4 0-15,0 2-1 0,0-2 1 16,-1 0 1-16,-8 4-1 0,3 1 1 0,-6 2 0 16,-1 4 1-16,-1 1-1 0,2 0 2 15,6 6-1-15,-9-4 1 0,8 5 0 16,-1 6 0-16,-4-3 2 0,5 0-1 15,4 5 1-15,0-1 0 0,3-3 0 16,0 9 1-16,6-6-1 0,6-1 1 16,-2 0 0-16,7 1 0 0,-4-7-1 15,0-1 2-15,4 1 0 0,0-7 0 16,-7 0 0-16,3 0-1 0,1 0 0 16,1 0-1-16,-4-7-2 0,3 2-1 0,-3-3-1 15,-1 1-1-15,-5-5-1 0,4-1 1 16,-2-2 0-16,-2 0 0 0,1-3 2 15,-4-2-5-15,3 6-13 0,-3-1-11 16,-6 2-15-16,-1-7-30 0,5 0-26 16,-1 1-109-16,2-2 48 0,-1-1-93 15,2 2-311-15</inkml:trace>
  <inkml:trace contextRef="#ctx1" brushRef="#br0" timeOffset="3769.147">12463 6017 226 0,'10'11'133'0,"-2"-4"-28"16,-1 1 9-16,-7-8-34 0,2 5-16 15,-2-5-10-15,0 2-4 0,-2-4-7 0,2 9-8 16,-7-14-3-16,7 14-2 0,-5-10-1 16,2 1 0-16,-2-3-5 0,5 10-1 15,0-5-1-15,0 0 1 0,-2-7 0 16,4 12-3-16,-4-10-2 0,4 5-2 15,-7-6-1-15,2-3 0 0,-2-1-1 16,1 0 0-16,4 0 0 0,2 4-1 16,-2-5-1-16,0-4 0 0,0 2 0 0,0-5-1 15,-5-1 2-15,5 4-1 0,3 7 1 16,-1-2 0-16,-2 10-2 0,8 0-1 16,-8-3-2-16,0-4-2 0,2 9-2 15,-4-2-2-15,1 0 0 0,-11-2-1 16,12 2 0-16,0 15 0 0,-2-2 1 15,-6 2 1-15,3 4-1 0,7 2 1 16,-2 3 0-16,-2-1 0 0,0 4 0 16,6-5-1-16,1-4 1 0,-5-11-1 15,0-6 1-15,1 4 2 0,9-5 1 16,5 0 1-16,0 0 3 0,7-6 0 0,1-8 2 16,-13-11 1-16,9-10-1 0,-4 5-1 15,-2-7-1-15,1 9-2 0,6 15-1 16,1 6-2-16,-4-6-1 0,-10 4-2 15,3 4-2-15,-7-2-1 0,-6 1-1 16,-4 4 0-16,-3 2 0 0,0 8-12 16,3-3-15-16,-14 2-18 0,-1 3-36 15,0 9-140-15,-5-13 66 0,-9 9-117 0,7-3-465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5T17:28:47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15884 6620 69 0,'5'5'190'0,"-1"-3"-68"0,-6-4-6 15,2-5-20-15,5 12 34 0,-5-5-69 16,-3 2-1-16,-6 11-3 0,4-1-2 16,-2 6-9-16,13 8-2 0,-13 5-2 15,7 3 0-15,-5 2-2 0,3 5-6 16,-6 5-5-16,3 8-3 0,-9-12-5 15,-2 11-2-15,-1 2-3 0,4 7-3 16,3 3-2-16,-2-5-2 0,-1-6-2 16,1-11-1-16,2-9-1 0,-2-2-1 15,9-4-2-15,-1-1-1 0,-4-5 0 0,-4-2-3 16,16-20 0-16,-11 6-2 0,0-12 0 16,2 6 0-16,7-7-1 0,3-18 1 15,2 1 1-15,-9-1 1 0,5-1 0 16,4-11 0-16,-4 3 1 0,7-6 0 15,-1-2-2-15,-2-16 0 0,6 10-5 16,0-6-3-16,-3-3-4 0,-1-13-1 16,2 8 0-16,-1 5 1 0,4-6 2 0,2 13 3 15,6 1 5-15,-7-4 2 0,-1-1 3 16,6 14 0-16,-2-8 1 0,-8 8 0 16,8-1 0-16,-3 0 0 0,-8 6 1 15,0 3-1-15,6 5 1 0,0 7-1 16,8 7 1-16,-10-2 1 0,3 8 0 15,-1 2 1-15,-3 5 0 0,3 5 0 16,-3 7 1-16,4 4-1 0,1 3 1 16,-7 1 1-16,-1 3 1 0,4 4 1 15,3 5-1-15,1 4 1 0,0 16 0 0,2-12-1 16,4 17-1-16,-6 2-2 0,-3-4 0 16,-2 0-1-16,2 17 0 0,1-5-1 15,0 3 1-15,6 5-2 0,-6 5 1 16,4-6-1-16,-5-6 0 0,-1-9 0 15,-2-9 0-15,6-3-1 0,-2-7 1 16,-1-13-2-16,-2 1 0 0,0-20-3 16,-10-4 0-16,1 3-1 0,-1-11 0 0,-1 1-1 15,1-17 1-15,0 0 1 0,3 0 1 16,4-5 2-16,-7-2-1 0,0 5 1 16,0-5 1-16,0 4-1 0,3-7 1 15,-6 0 0-15,-6-2 0 0,1 4 0 16,-4 1 0-16,-6 0 1 0,0 0-1 15,1 9 2-15,-6 3 0 0,-1 2 0 16,-3 4 0-16,-8 3 1 0,-8 6 0 16,6 0 2-16,-5 6 0 0,9-6-35 15,6-1-159-15,-9-3 104 0,5 9-123 0,11-5-610 16</inkml:trace>
  <inkml:trace contextRef="#ctx0" brushRef="#br0" timeOffset="52618.04">15194 7802 203 0,'7'-5'124'15,"0"5"-9"-15,-7-2 12 0,1-5-21 16,4-4-6-16,-3 4-3 0,3 2-3 16,-5-3-11-16,5 4-3 0,-5-1-3 15,0 5-6-15,-3 0-10 0,-1 0-11 0,-2 7-7 16,-6 3-1-16,-1 10-10 0,-14 7-10 16,-7 16-8-16,-14 6 2 0,-5 1 0 15,-4 8-3-15,0 16-4 0,-12-6-2 16,8 8 0-16,-6 0-2 0,5 8 0 15,-1-7-2-15,11 5 1 0,2-2-1 16,0-11-12-16,-4-4-21 0,6-17-33 16,-1-1-31-16,2-5-139 0,17 5 58 15,0-11-131-15</inkml:trace>
  <inkml:trace contextRef="#ctx0" brushRef="#br0" timeOffset="53333.558">13089 9423 395 0,'9'17'165'16,"-4"-9"-47"-16,0 4 41 0,-9-11-60 15,11 19-21-15,-7-11-8 0,5 8-2 16,-5-2-6-16,2 20-10 0,4-7-7 0,-6 16-6 16,0-1-6-16,0 4-1 0,0 0-3 15,0 3-3-15,-1 8-3 0,-4 4-3 16,-2 0-4-16,7-10-2 0,5 1-4 16,-12-4-3-16,2-16-2 0,9 2-2 15,-11-3-3-15,9-4-6 0,-4-13-15 16,2 4-25-16,0-19-37 0,-10 0-35 15,2-7-35-15,-1 0-70 0,6-13 1 16,-7-1-60-16,10-11-132 0</inkml:trace>
  <inkml:trace contextRef="#ctx0" brushRef="#br0" timeOffset="53868.865">13111 9538 191 0,'3'-8'161'0,"-1"0"-45"0,5-12 13 0,-7-2-7 16,5 5-35-16,-4-3-7 0,8 0-4 15,-1-2-2-15,-1-6-9 0,11 1-6 16,1 9-4-16,4-2-6 0,7 6-5 16,2 6-1-16,-5-5-3 0,-2 6-4 15,-5 0-4-15,1 2-5 0,3 5-2 16,-8 0-3-16,13 5-5 0,-2 2-3 15,-2 1-2-15,-4 4-2 0,-2 0-1 0,-8-4-3 16,1 10-1-16,-5 4-1 0,-4 0-2 16,-3 3-1-16,-3 5-1 0,-4 3-1 15,-5-3 0-15,-11 6 1 0,1 12-1 16,-9-6 0-16,2-2 1 0,-1 5 0 16,0-10 0-16,0-8-1 0,0-2 1 15,3-10 0-15,-1-2-1 0,19 9 0 16,1 7 1-16,-5-3-1 0,16 1 0 15,4 1 1-15,3-21 0 0,6-7 0 16,-9-2 1-16,7-4 0 0,-1 4-1 0,0-11 1 16,16 13-1-16,9 6 1 0,9-2 0 15,1-1-1-15,-1 0-1 0,2 4 1 16,-3-2-1-16,-7-3 0 0,-1 3 0 16,-6 8 0-16,-5 1 0 0,-9-1 0 15,-8 7 0-15,-3 0-1 0,-4-2-3 16,-3 11 0-16,-3-6-2 0,-11-4 0 15,-7 14-2-15,-6-1-2 0,-13 3-3 16,-7-2-5-16,-8 9-9 0,-2 5-10 0,-6-5-14 16,-1-9-19-16,-3 6-25 0,9-8-117 15,-1-12 62-15,8 2-93 0,10 11-385 16</inkml:trace>
  <inkml:trace contextRef="#ctx0" brushRef="#br0" timeOffset="80737.815">12500 10707 10 0,'10'-5'-8'15,"-4"1"145"-15,8-1-32 0,-14-1 23 16,5-1-16-16,-4 0 14 0,3 5-30 16,-1-8-6-16,-3 4-7 0,0 11-10 15,0-7-4-15,0 2-3 0,-2 2-6 0,1-1-6 16,-9 13-6-16,-5-1-7 0,0 11-2 16,-4 2-4-16,-2 18-4 0,-11 3-4 15,-12-2-3-15,-7 10-4 0,-3 13-4 16,-6 1-4-16,3 13-3 0,9 16-3 15,-4-6-2-15,-3-13-2 0,1-9 1 16,1-16-1-16,6-8-7 0,10-10-16 16,6-5-26-16,-3-11-35 0,19 5-136 15,-3-10 67-15,5-6-133 0,6-1-428 0</inkml:trace>
  <inkml:trace contextRef="#ctx0" brushRef="#br0" timeOffset="81656.473">11412 12284 367 0,'14'12'177'0,"1"-4"-86"15,-2-1 51-15,-6-7-49 0,-1 0-30 16,-1 0-8-16,-5 0-8 0,-1-2 6 15,-3-3-4-15,-4 5-9 0,-5 2-10 16,-6 1-6-16,-3-1-3 0,-4 3-2 16,-4 4-4-16,-7 2-4 0,0-2-3 0,-10 4-3 15,-4-6-1-15,2-2-1 0,2 1-1 16,-8-6 0-16,0 2 0 0,3 8 0 16,-1-12 0-16,-6 1 0 0,1 7 0 15,5-9 0-15,2 15 0 0,1-7-1 16,15 1 1-16,5-2 0 0,-2 7-1 15,4-2 1-15,3-4 1 0,5 2-1 16,0-7 2-16,11 1 0 0,1 11 0 16,-2 1 1-16,3 6-1 0,4-4 6 0,0-2 4 15,3 9 3-15,6 5 2 0,-6 4 3 16,14 11 2-16,-3 2 2 0,5 2-4 16,-1 1-4-16,3 2-3 0,-6-3-1 15,4 11-2-15,-2-12-2 0,-1 14-2 16,-1-11-1-16,-4-3-1 0,-8-9-1 15,0 14-2-15,5-14-1 0,-7 11-1 0,2-3 0 16,-3 1-2-16,-4-17 0 0,1 4 0 16,-1-10 0-16,5-2-4 0,-6 0-8 15,3-7-11-15,0 1-17 0,-2-6-22 16,6-1-28-16,1-7-46 0,-2-5-90 16,2-2 37-16,8 4-94 0,1-11-262 15</inkml:trace>
  <inkml:trace contextRef="#ctx0" brushRef="#br0" timeOffset="81898.993">11013 13008 453 0,'-5'-5'205'0,"-2"5"-63"15,-8 3 43-15,-5-8-70 0,0 4-32 0,-10 2-13 16,-3-1-9-16,1 9-13 0,-8 3-14 16,0-1-12-16,-2 4-8 0,9-1-2 15,-14-4-1-15,-3-4-25 0,-2 1-72 16,12-7-121-16,0 3 86 0,20-3-184 16</inkml:trace>
  <inkml:trace contextRef="#ctx0" brushRef="#br0" timeOffset="178852.578">13788 10829 166 0,'10'5'180'0,"0"-4"-86"15,3-1 21-15,-1 0 11 0,-4 2-57 16,4-4-6-16,1 7 4 0,-3-3 7 15,-5 3-4-15,9 3-7 0,1 4-7 16,-4 3-6-16,4 8-3 0,12 14-3 16,-5-7-2-16,1 2-3 0,6 2-2 15,4 2-1-15,7 14-4 0,9 7-2 0,12 24-4 16,6 0-2-16,0 8-3 0,-12-14-3 16,12 12-3-16,-12-12-3 0,4-1-3 15,-16-21-3-15,17 9-3 0,-18-15-1 16,6 6-1-16,-11-11 0 0,0-3-3 15,-17-9-6-15,-7-17-24 0,-9-3-42 16,-4-1-14-16,0-8-146 0,-4 6 62 16,-2-10-141-16</inkml:trace>
  <inkml:trace contextRef="#ctx0" brushRef="#br0" timeOffset="180666.824">15146 12395 178 0,'6'-7'92'0,"-4"-8"3"16,-5-5 6-16,-1 7-27 0,15 4-1 15,-10 9-4-15,1-8-6 0,-5-2-9 16,-1 6-8-16,9 6-4 0,-5-2-5 15,-5 0-4-15,9 5-3 0,-15-10-4 16,8 12-5-16,0 0-4 0,-4 4-3 0,-6 3-2 16,-4-1-2-16,0 0-3 0,1-1-2 15,-9 6-1-15,3 9 0 0,-5 2-1 16,-8 1-1-16,-2 0 1 0,7 8 0 16,-5-3 0-16,-2 4 0 0,2 3 1 15,2 6 0-15,5-13 1 0,16 12 1 16,2 20-1-16,-7-7 1 0,15-10 0 15,-6 15-1-15,3-16 0 0,-8-29 1 16,-2 2-1-16,0 4 0 0,25-12 4 0,-10 12 3 16,13 3 3-16,2-6 0 0,18 11 1 15,1-8 0-15,-1-9 2 0,-1 1-5 16,3-1-2-16,5 2-4 0,7-4 1 16,3 3-2-16,-3-5-3 0,6-1 0 15,-1-4-2-15,-8-1 0 0,-6-7-1 16,5-5-1-16,-4 3 0 0,1-3-1 15,-3-8 0-15,9 0 0 0,1 3-1 16,-12-10 0-16,2 0 0 0,-2-1 1 0,-13 1-1 16,-2-5 1-16,-5 5 0 0,-2-1 0 15,7 5 1-15,-1-4-1 0,-11 0 0 16,10 2 1-16,-6-4 0 0,-4 9 0 16,-1 0 1-16,0-8-1 0,-5 6 0 15,4 4 0-15,-4 4 0 0,3 5 0 16,-7-3-1-16,2-1 1 0,0 12-1 15,-5-11 0-15,-1-3 0 0,-8 15 0 16,4-21-1-16,-8 13 1 0,-1-4-1 0,3-2 1 16,-9 5 0-16,0 2 0 0,-7 0 1 15,2 0 0-15,-10 0 1 0,11 5 1 16,-21 4 1-16,7-1 12 0,1 12-28 16,5-13-168-16,-8 6 110 0,18-6-100 15</inkml:trace>
  <inkml:trace contextRef="#ctx0" brushRef="#br0" timeOffset="182944.191">14469 13755 327 0,'9'5'168'16,"1"2"-78"-16,0-7 43 0,-9 5-38 15,-1-5-35-15,0-3-7 0,0 8 6 16,-1-4 4-16,-6-1 0 0,-6 0-6 15,4 19-6-15,-6-4-4 0,-10 15-3 16,-8 3-5-16,-7 4-5 0,-7 12-6 16,0 11-4-16,-10 7-2 0,-1 8-2 15,1 12-4-15,-15-14-3 0,12 9-1 0,-2-7-3 16,2 1-3-16,5-3 0 0,7-6-3 16,-6-12 1-16,14 4-1 0,-13-16-6 15,9-10-10-15,2 1-26 0,-1-14-33 16,8 0-118-16,13-7-33 0,2-6 12 15,15 1-166-15,2-6-44 0</inkml:trace>
  <inkml:trace contextRef="#ctx0" brushRef="#br0" timeOffset="183429.718">12670 14845 402 0,'-2'0'207'16,"2"10"-92"-16,9 5 48 0,-4-2-48 15,-2 1-47-15,4 11-12 0,-4-2 6 16,-1 9 1-16,-4 10-7 0,-1 5-5 15,3-2-7-15,-9 7-3 0,4 4-3 16,5 8-4-16,-3 4-5 0,0 6-5 16,1 0-4-16,4 1-4 0,-2-8-4 15,-2 1-2-15,-5-8-3 0,-4-3-2 16,2-10-2-16,-4-9-2 0,0-1 1 0,4 2-4 16,-1-8-8-16,4-9-12 0,1 1-25 15,0-6-31-15,-4-15-74 0,6-7-84 16,6 3 35-16,1-13-137 0,16 7-220 15</inkml:trace>
  <inkml:trace contextRef="#ctx0" brushRef="#br0" timeOffset="183656.882">13136 15575 241 0,'-5'-6'177'0,"7"-4"-71"16,3-2 23-16,-19-3-19 0,1-5-46 16,0 13-16-16,3 2-2 0,10 10-6 15,-14-3-11-15,3-9-9 0,-9 11-7 0,-2-1-5 16,-3-3-2-16,3-3 0 0,-6-2-5 16,8 6-28-16,0 4-121 0,1-5 77 15,-1-5-101-15,14-1-454 0</inkml:trace>
  <inkml:trace contextRef="#ctx0" brushRef="#br0" timeOffset="183915.522">13140 14837 457 0,'6'11'180'0,"-1"4"-69"0,0-1 58 15,-5 13-67-15,-5 13-29 0,5 13-5 0,7 9 2 16,0 20-4-16,-7-2-10 0,1 0-13 16,-9 11-11-16,3 1-8 0,2-1-5 15,-4 1-5-15,0 4-5 16,2-9-4-16,5-6-1 0,7-4 0 0,-12-5-14 16,-5-17-34-16,-2-8 38 0,-1-7-209 15,-4-11 105-15,-15-3-126 0,12 1-649 16</inkml:trace>
  <inkml:trace contextRef="#ctx0" brushRef="#br0" timeOffset="-203487.202">17069 7733 596 0,'-27'-37'161'0,"7"11"-80"0,16 19 0 0,4 7 89 0,21 25-53 0,22 42-33 15,29 40-22 1,51 45-15-1,44 37 109-15,31 26-90 16,14-9-61 0,-17-19-227-1</inkml:trace>
  <inkml:trace contextRef="#ctx0" brushRef="#br0" timeOffset="-200424.33">18624 9318 379 0,'15'1'163'0,"-2"6"-67"0,-1-7 45 15,1 0-57-15,-6-7-30 0,-5 1-6 16,1-6 1-16,0 2 1 0,-3-2-4 15,0 1-7-15,5 2-3 0,-3 2-2 16,-2 6-3-16,-2-13-5 0,1 8-4 0,-9-3-6 16,0 4-4-16,0-1-4 0,-5 7-2 15,-7-1-2-15,-2 5-1 0,-7 2 0 16,-19 8 0-16,-5 7 1 0,-1 8 0 16,-10 12 2-16,4-1-1 0,10 20-49 15,-3-6 50-15,5 10 0 0,10 4 0 16,-5-3 0-16,-2-4 1 0,7 8-1 15,5-3 50-15,1-7-50 0,11 1 1 16,4-3 1-16,13-9 0 0,6-3 2 16,0-4 0-16,8 7 2 0,9-9 0 0,4-7 0 15,13-4 0-15,3 2-3 0,1-11 0 16,11-5-2-16,11-6-2 0,-12-6-2 16,11-3-1-16,4-5-1 0,9-7-1 15,-4 2 0-15,8-10-8 0,-5 2-11 16,0-9-22-16,-16-3-31 0,-4-2-149 15,-9 6 76-15,-3-8-131 0,-9 12-496 16</inkml:trace>
  <inkml:trace contextRef="#ctx0" brushRef="#br0" timeOffset="-187584.021">19187 10583 354 0,'3'-3'190'0,"1"3"-67"16,2 5 37-16,1 3-42 0,6-1-35 15,-1 4-7-15,1-6-3 0,-1 5-2 16,-2 5-8-16,10 10-9 0,5 2-7 0,5 20-9 15,10 0-3-15,14 16-6 0,4 19-3 16,-8-3-4-16,-3-9-4 16,7 10-1-16,-13-13-5 0,-19-20-4 0,25 21-2 15,0-2-3-15,-9-10-2 0,-1-2-2 16,3-4-11-16,-27-37-15 0,1 7-31 16,-1-8-28-16,0-7-147 0,-8-10 68 15,4 4-136-15,4 2-443 0</inkml:trace>
  <inkml:trace contextRef="#ctx0" brushRef="#br0" timeOffset="-186781.028">20745 11898 468 0,'-3'-6'168'0,"1"1"-93"15,-3 8 65-15,5-6-77 0,-16-1-30 16,-1 4-6-16,0 0 0 0,-8-3 5 16,-15 3-2-16,0-3-5 0,-7 6-5 15,-1 0-2-15,-2-1-2 0,5 3-1 16,3 8-2-16,2 1-3 0,-5-1-2 16,5 2-1-16,4-3-1 0,0 5 0 15,4 1 0-15,4-1 0 0,-4-1 7 16,5 6 3-16,7-7 5 0,3 5 3 15,14 14 3-15,3 6 4 0,-2-2 2 16,4 4-2-16,5 13-4 0,-1-3-2 16,4 5-2-16,-1 3-3 0,-3 0-5 15,1-5-1-15,6 10-4 0,-1 1-2 0,-2 12-2 16,2-1-2-16,-4 8-1 0,-3-15 0 16,-5 11-2-16,2-13 1 0,-2-3-1 15,0-9-1-15,0 0 1 0,0-10-1 16,-2-8 0-16,2 4 1 0,0-9-1 15,2-4 0-15,0-9 1 0,3-5-1 0,0-4 1 16,3-4 0-16,7-2 0 0,-2-3 1 16,12-2 0-16,2 0 2 0,8-2 0 15,-6-3 1-15,4-3 0 0,-1-4 0 16,1 0-1-16,4 2 0 0,3-1-2 16,3-1 1-16,1 4-1 0,-2-4-1 15,1 2 0-15,-4-2 0 0,-1 2 0 0,-3-2-7 16,-2-1-9-16,-12 6-18 15,0 1-31-15,-4-8-106 0,-9-4-63 0,-6 3 32 16,8-10-168-16,-3 1-169 0</inkml:trace>
  <inkml:trace contextRef="#ctx0" brushRef="#br0" timeOffset="-186629.965">20649 12764 601 0,'-15'-2'174'0,"-6"4"-97"15,-12 5 79-15,-4-7-111 0,-21-5-31 16,-2 10-2-16,3-12 10 0,-8 5-16 16,-2 4-158-16,3-2 96 0,-4 7-89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5T17:39:30.7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3-05T17:43:04.557"/>
    </inkml:context>
  </inkml:definitions>
  <inkml:trace contextRef="#ctx0" brushRef="#br0">10986 3695 375 0,'0'7'146'16,"2"-1"-44"-16,1-1 38 0,-6-1-63 15,8 6-20-15,-5 5-4 0,0-2 0 16,0 7-3-16,2 2-5 0,3 10-3 16,1-4 0-16,-11 14-1 0,12-2-1 15,-7 7-5-15,5-5-5 0,-3 9-4 16,-2-2-5-16,0 9-2 0,5-1-3 15,-4 2-1-15,4 3-2 0,4-14-3 16,-3 4 0-16,1-9-3 0,-7-8-1 0,3-15-3 16,-6 7-1-16,3-13-2 0,-7-8-2 15,1-1-1-15,4 0-2 0,-3-5 0 16,3-16-1-16,2 1 0 0,-1-6 0 16,4-12 2-16,4 0 0 0,-4-9 1 15,7-10 1-15,-3-10 0 0,-7 5 1 16,5-23 0-16,-7-2 0 0,-1 4 0 15,8-6 1-15,-10 6 0 0,3 9 0 16,0 7 0-16,6 2 1 0,-6 10 0 0,2 5 0 16,0 5 0-16,2 15 0 0,-2 8 2 15,5 10-1-15,-5-6 0 0,5 11 1 16,1 4 0-16,-9-2 0 0,6 1 1 16,1 9 2-16,-4 0 0 0,5 12-2 15,-12 2 1-15,5 2-1 0,9 9 0 16,-5 12 0-16,-1-5-2 0,6 7 0 15,-7 9 2-15,7-1 0 0,-6 10 0 16,3-5-1-16,-4 9 0 0,0-4 0 16,-4 2-2-16,8-9 0 0,-4 7 0 0,1-12-1 15,-6 5 0-15,4-18 0 0,-1-7-2 16,9-15 0-16,-12-7-1 0,-2-13 0 16,-1-5-2-16,3 2 0 0,-2-9 0 15,4-8 1-15,-2-6 0 0,-4-3 0 16,3-9 2-16,6-4 0 0,-5-1 1 15,0-8 0-15,-2-5 1 0,0-6-1 16,1-2 1-16,-1-6 0 0,0 3 0 0,1 10 1 16,6 4-2-16,-2 8-9 0,2 8-8 15,0 5-12-15,0 7-22 0,0 10 17 16,0 0 15-16,0 2-188 0,0 1 98 16</inkml:trace>
  <inkml:trace contextRef="#ctx0" brushRef="#br0" timeOffset="12445.544">11467 8901 301 0,'10'-1'-201'0,"0"7"485"15,-3-1-162-15,6-3 78 0,1 3-97 0,-3-10 61 16,3 12-105-16,3-9-2 0,3-5-2 16,-4 2-5-16,1-8-2 0,8-7-3 15,-5 8-4-15,10-11-2 0,2 1-4 16,3-3-4-16,-2 13-6 0,26 4-1 16,-17-4-3-16,4 11-2 0,8-11-2 15,-4 12-4-15,-10 0-2 0,2-7-2 16,1-1-2-16,-14 8-1 0,4-7-1 15,-3 12-2-15,-6-10 0 0,-8 5 0 0,-2 0-2 16,-9 2 1-16,-5-2-1 0,-2 0 0 16,2 5-2-16,-3 15 1 0,1 0 1 15,-3 15 0-15,-3 5 0 0,-17 0 0 16,4-6 0-16,-7 19 0 0,-5 1 0 16,-1-4-2-16,6 17 2 0,-6 1-1 15,6 8-1-15,3-10-1 0,-2 1-1 16,11 0-1-16,-1-3 2 0,-3-19-3 15,3-7 0-15,-3 1 1 0,2-14 0 16,4 1 2-16,4 3 0 0,4 3 0 0,6-4 1 16,1-8 1-16,6 0 0 0,1 0 0 15,-1 0 1-15,11 7-1 0,2-5 0 16,-3-2 1-16,10-12-1 0,-4 6 0 16,7-3-1-16,-3-16 0 0,1 4 0 15,4 2 0-15,-3-9-1 0,-4 13 0 16,18-12 0-16,7 4 1 0,-10 10-3 15,4-9-8-15,-3-5-8 0,-14 6-27 16,-10-11-29-16,0-2-8 0,3-7-139 16,-5-1 56-16,5-1-97 0,5 3-403 0</inkml:trace>
  <inkml:trace contextRef="#ctx0" brushRef="#br0" timeOffset="12671.17">12577 9428 292 0,'-17'0'250'0,"0"0"-121"0,4 0 30 16,-7 0-9-16,-2-7-74 0,-10-1-18 16,-3-2-8-16,-7 2-4 0,-9 4-6 15,-6-1-13-15,-8 5-10 0,3 10-10 16,2 9-28-16,-4 1-73 0,-8-9-91 15,-9 4 65-15</inkml:trace>
  <inkml:trace contextRef="#ctx0" brushRef="#br0" timeOffset="27487.034">13408 10130 326 0,'-3'8'137'0,"3"-8"-45"15,3 5 33-15,2-5-46 0,-3-5-22 16,3 0 0-16,-3 2 2 0,0-7 3 16,3 7-5-16,0-4 2 0,3 0-2 15,-1 7-6-15,4 2 2 0,11 0-1 16,-4 3-4-16,6 1-3 0,2 6-5 0,13 8-3 16,-6 0 0-16,4 8-6 0,11 9-6 15,3 0-4-15,-1 3-4 0,3-1-3 16,2 1-3-16,-6-2-3 0,16 2-2 15,-2 2-1-15,9-2-1 0,-3 0-2 16,-7-10-1-16,-6-5 0 0,-21-11-1 16,-1-3-2-16,-11-4-6 0,-3-5-13 15,-3 5-19-15,0-2-35 0,-6-5-117 16,4 1-48-16,7-1 24 0,-9 2-173 16,11 3-104-16</inkml:trace>
  <inkml:trace contextRef="#ctx0" brushRef="#br0" timeOffset="27993.861">14909 11215 363 0,'-4'-5'215'0,"4"3"-101"0,5 7 46 16,-5 2-37-16,5 6-46 0,-3 4-15 16,3 10 2-16,-5 13 2 0,2-7-6 15,-1 6-10-15,3 11-10 0,-8 3-6 16,4-6-5-16,-6 15-3 0,9-2-4 15,-8 0-5-15,5-6-5 0,0 9-2 16,7-8-1-16,-7 10-3 0,1-16-1 16,-1 4-1-16,5-12-1 0,-5-1-1 15,0-10-1-15,2 3-7 0,-4-8-14 0,2-5-24 16,-1-16-36-16,-4-1-53 0,-2-8-93 16,0-2 32-16,1-16-125 0,7-9-233 15</inkml:trace>
  <inkml:trace contextRef="#ctx0" brushRef="#br0" timeOffset="28375.187">14837 11415 163 0,'0'-16'106'0,"-4"2"3"16,8-14 8-16,-6-4-13 0,4 0-10 15,-2 1-1-15,0-3-8 0,0 16-7 16,10 4-10-16,0 1-7 0,3 5-4 15,-6-9-4-15,0 12-1 0,6-14-3 16,-1 4-4-16,1 14-4 0,9-6-6 16,4 14-5-16,3 6-7 0,8-16-5 15,-1 14-4-15,-2-2-5 0,6-4-3 16,0 5-1-16,-5 2-2 0,10-1-1 0,-1 11 0 16,4 5-1-16,9 1 1 0,0 4-1 15,3 11 0-15,-5 3 0 0,7 4-1 16,-12 1 0-16,-7 3 0 0,-4-1-1 15,-3 11-1-15,-16-4 0 0,-6-13-2 16,-11 13 0-16,-3 2 0 0,-13-15-1 16,-19 3 0-16,-3 3 2 0,-17 4-2 15,-11-8-5-15,-4 4-4 0,-7-4-7 16,-6-6-5-16,7-6-31 0,4-9-40 0,2-6-115 16,2-10 68-16,7 3-134 0,-2-9-356 15</inkml:trace>
  <inkml:trace contextRef="#ctx0" brushRef="#br0" timeOffset="38411.059">12084 4001 258 0,'5'3'111'16,"0"1"-20"-16,-2 1 23 0,4 6-37 16,-1-4-21-16,-6 6-2 0,-6 2-3 15,6 4-7-15,0 11-7 0,6-3-4 16,-6 4 0-16,4 4 4 0,-4 2 0 16,10 2 0-16,0 7-3 0,-13-19-4 15,-4-5-5-15,7 3-5 0,-4-8-5 16,1 3-5-16,3-10-3 0,-2 17-2 0,7 1-1 15,-3-5 0-15,0-4-1 0,1 2 0 16,-3-4-1-16,-3-8-1 0,3-8-1 16,0-1 0-16,0-3 0 0,0-2-1 15,-2-15 0-15,2-15 0 0,2 3 1 16,-2-10 0-16,5-6 1 0,0-12-1 16,-2 6 0-16,-3-8 0 0,0-6 0 15,0 2 0-15,-3-9 0 0,0 10 1 16,3 13 0-16,0 0 0 0,3 6 0 15,-1 17 1-15,-1-11 0 0,6 7 0 16,-2 8 0-16,0 6 0 0,-2 6 1 0,-3 8-1 16,0 3 0-16,4-3 0 0,-4 5 0 15,-4-2 0-15,4 4 1 0,0 0-1 16,-3 15 1-16,5-2-1 0,-1 20 0 16,-1-7 1-16,4 16-1 0,-3 1 0 15,-1 13-1-15,2 1 0 0,-2 6 0 16,0 2 0-16,0 0 0 0,-2-16 0 0,1 0-1 15,-3-11 1-15,-2-12-1 0,-1-10 0 16,0 8 0-16,11-15-1 0,-9 3-1 16,-4-14 0-16,6 0 0 0,-4-15 1 15,14 21-1-15,-7-14 1 0,-2-14 1 16,4-3 0-16,1 7 0 0,1 1 1 16,-1-3 0-16,-6 2-1 0,1-1 1 15,0-9 1-15,-5 1-5 0,4 4-8 16,3 9-48-16,0 1-123 0,-7 1 80 15</inkml:trace>
  <inkml:trace contextRef="#ctx0" brushRef="#br0" timeOffset="51766.516">15864 12487 185 0,'7'-2'120'15,"-2"4"-23"-15,-10-9 13 0,12 7-12 16,-1-8-16-16,1 3 3 0,0 10 2 16,-1-5-2-16,1 1-1 0,8 19 0 15,2-6-5-15,3 9-8 0,1 7-6 16,-1 5-9-16,-4-13-6 0,12 15-9 15,5 8-8-15,14 12-7 0,8 0-3 16,12 3-5-16,-14 0-4 0,8-3-3 16,-6-12-2-16,0 2-2 0,-5-7-2 0,0 0-1 15,-5-12-2-15,5 16-1 16,-11-7 0-16,-9-2-5 0,-3-4-10 0,-7-6-16 16,-7-6-32-16,-8 1-172 0,5 2 98 15,2 9-143-15,1 3-595 0</inkml:trace>
  <inkml:trace contextRef="#ctx0" brushRef="#br0" timeOffset="54659.643">17622 13638 379 0,'6'12'177'15,"4"-5"-63"-15,4-4 42 0,-1 9-54 16,0-12-28-16,-6 1-8 0,0-1-5 16,-2-1-5-16,-5-6-8 0,-5 2-12 15,-9-3-7-15,-2 1-7 0,-4-1-4 16,-9-2-4-16,-9 1-3 0,-1 3-1 16,-7 2-2-16,-3 6 0 0,7 1 0 0,-3 9-1 15,-5-5-1-15,2 8 0 0,3 15-2 16,-22-10 1-16,7 0-1 0,1 3-1 15,2-1 1-15,6-4 1 0,4 2-1 16,10 0 0-16,12-5 0 0,-7-3 0 16,7 0 1-16,8-9 0 0,1 16 0 15,6-3 1-15,-2-6-1 0,5 12 1 16,7-2 4-16,0-6 2 0,9 19 1 16,1-5 2-16,-2 6 1 0,5 14 2 15,3 7 0-15,-3-8-3 0,-6 13-1 16,6 1 0-16,7-3-3 0,-2-8 0 0,4-8-2 15,-7 5-3-15,5-7 0 0,-13-8-2 16,0 3-1-16,6 3-1 0,-3-9-1 16,-3 4 0-16,1-3-1 0,-6-3 1 15,-2-2-1-15,-7-7 0 0,5 1 0 16,4 1 1-16,-9 3-1 0,1-6 1 16,-4 0-4-16,6-4-6 0,4-5-10 15,-8-3-14-15,-4-5-11 0,5-3-25 16,6 1 119-16,2-6-288 0,9-4 132 0,4-1-28 15,9-2-952-15</inkml:trace>
  <inkml:trace contextRef="#ctx0" brushRef="#br0" timeOffset="54842.687">17256 14330 544 0,'0'0'198'0,"3"-1"-111"0,-5-8 71 0,-13 3-91 15,-1 1-38-15,1-2-11 0,-12 0 1 16,-7 7 0-16,-1 0 0 0,-6 5-6 16,-6-3 3-16,-7-2-15 0,6 0-29 15,-17 5-140-15,10-3 93 0,-5 3-131 16,11-2-505-16</inkml:trace>
  <inkml:trace contextRef="#ctx0" brushRef="#br0" timeOffset="62303.2">17880 15007 405 0,'12'3'152'0,"-7"-1"-44"0,-1-2 41 15,-4 0-70-15,6-2-9 0,-6 4-3 16,7-2-2-16,0 7-2 0,-1 0-4 15,13 6-3-15,-3 2-1 0,1 3-3 16,3 4-5-16,-3-2-4 0,-1 5-6 16,8 5-5-16,9 9-4 0,7 3-6 15,9 9-4-15,-1-9-4 0,9 13-2 16,-7-8-3-16,4-5-3 0,-1 5-1 16,4 6-1-16,-10-6 0 0,4 1-2 15,-4-6 0-15,-10-3-1 0,-7-11-2 0,-5-8-6 16,-5-5-12-16,-15-15-13 0,0 0-29 15,-1-3-2-15,-4-4-175 0,-14-11 82 16,7 8-110-16,-1 3-557 0</inkml:trace>
  <inkml:trace contextRef="#ctx0" brushRef="#br0" timeOffset="63051.872">19422 15806 408 0,'9'7'195'0,"2"-2"-95"0,-6 0 44 16,-10-10-62-16,-1 0-30 0,1 3-14 15,-4-3-4-15,-6 3-2 0,0-3-3 16,-8 4-5-16,-4-1-6 0,-3 4-6 16,-10-2-3-16,-18 6 1 0,4-7 0 15,-3 1 0-15,-8 1 1 0,10 4 0 16,12-3 0-16,-8 3-1 0,16-3-2 0,9 9 0 16,4-2 0-16,2 4 7 0,5 1 6 15,3 6-1-15,5-2 1 0,-4 7 4 16,2 7 1-16,9 0 1 0,-1 9-9 15,2 3-4-15,-1-4 1 0,0 12-2 16,0 3-3-16,5 0-1 0,-8 7-2 16,1 1 0-16,2-1-1 0,0 5-1 15,-1-7-1-15,4-8 0 0,-5 20-1 16,-3-12-1-16,4-13 0 0,-4 1-1 0,3 3 1 16,2-13-2-16,0-5 1 0,0 4 0 15,7-5 0-15,-2 0 0 0,-2-4 1 16,2-6-1-16,3 0 1 0,3-9 0 15,-1-3 0-15,8-2 1 0,9-6 1 16,-6-2-1-16,-1 5 1 0,0-5-1 16,6-2 0-16,-3-1 1 0,7 3-1 15,-2 5-3-15,14 3 0 0,3-3 2 16,-8 4-1-16,3-6 0 0,14-1-1 16,-13 3 0-16,-7-5 2 0,1-5-1 0,2 0 1 15,-11 3-6-15,-2 0-11 0,-4-9-12 16,-5 4-18-16,-9-13-31 0,4 0-54 15,-3 3-100-15,-4-8 46 0,-3-7-120 16,0 11-281-16</inkml:trace>
  <inkml:trace contextRef="#ctx0" brushRef="#br0" timeOffset="63231.345">19372 16577 234 0,'-3'5'283'0,"-4"-4"-133"0,-6-1 15 16,-7-1 4-16,-7-1-86 0,-3 2-27 15,-8-5-5-15,-2 5-3 0,-2 2-9 16,-8 1-10-16,-4-1-7 0,2 4-5 16,9-1-5-16,-7-1-2 0,-4 2 1 15,9 8-15-15,-7-8-17 0,-3 1-15 0,7 0-160 16,9 6 88-16,8-6-130 16,12-7-538-16</inkml:trace>
  <inkml:trace contextRef="#ctx0" brushRef="#br0" timeOffset="116938.545">11541 10255 21 0,'6'-1'33'0,"-4"1"30"0,5 0-2 16,-2-5 11-16,2 10 4 0,-7-10 7 16,0 1 3-16,5 6-3 0,-5-2-5 15,-4-7-7-15,8 7-5 0,-9-6-4 16,0-1-2-16,3 0-3 0,4 9-4 15,1 3-2-15,-1-5-2 0,-7-5-3 16,3 15-5-16,0-2-3 0,-4-3-5 16,-6 4-4-16,-7 11-2 0,-2 20-3 0,-16 8-2 15,-8 19-2-15,-15 13-2 0,-10 16-3 16,-9 6 0-16,-4 0-2 0,1 15-2 16,-2 3 0-16,7 2-1 0,-6-13-1 15,16 16 1-15,0-28-2 0,9-15-4 16,-2-17 0-16,18-10-2 0,0-20-7 15,9-1-15-15,-1-14-29 0,7-14-171 0,12 1 102 16,14-7-144-16,2-7-599 16</inkml:trace>
  <inkml:trace contextRef="#ctx0" brushRef="#br0" timeOffset="166900.517">10249 12089 97 0,'7'-9'98'0,"-2"-4"-8"16,-3 0 1-16,-2-6-2 0,-2-4-18 15,-3-2-4-15,5 8-4 0,-7-1-8 16,6-2-6-16,-6 11-6 0,-1-2-2 0,-2 2-2 16,-5-1-2-16,-4 2-2 0,-2-4-4 15,-1 4-2-15,2-7-2 0,-9 6-4 16,-7 4-4-16,2 5-2 0,-2 14 1 16,-10-6-1-16,5 6-2 0,7 7 2 15,-6 3 2-15,-2-4 5 0,2 1-3 16,4 3-1-16,-3 3 4 0,6 9 4 15,6 5-3-15,0-3-2 0,6 5-2 16,1 1 0-16,6 1 1 0,1 5-7 16,13 0-2-16,-2 0-1 0,5-1-2 0,14 16-2 15,3-21-1-15,4 14 0 0,9 2-2 16,5 0-1-16,9-13-2 0,10 3-1 16,-4-8-3-16,14-10-2 0,8-9 0 15,-6-13-2-15,6-10-1 0,0-11 0 16,-1-6 0-16,-1-23 1 0,14-12 0 15,-10-12 1-15,-3-7 0 0,-13-6 1 16,-9 11 0-16,-17 0 2 0,-13-1-1 0,-2 10 2 16,-13-3-2-16,-7-15-4 0,0 8-8 15,-17 12-8-15,-3-6-8 0,-12 13-3 16,-1 9-4-16,-2 9-1 0,1 5-3 16,-6 19-1-16,5-1-9 0,-3 7-7 15,-11 0-12-15,-8 5-43 0,11 3-49 16,-6 6 18-16,10-1-56 0,2 7-156 15</inkml:trace>
  <inkml:trace contextRef="#ctx0" brushRef="#br0" timeOffset="167345.474">10027 12401 219 0,'10'5'199'0,"-6"7"-68"0,1-5 18 15,3-1-7-15,-1-12-42 0,-1-4-11 16,6 21-2-16,1-4-2 0,-1 2-7 16,-2 4-7-16,9-3-9 0,4 20-9 15,2 2-8-15,0-11-7 0,12 26-6 16,-2 0-8-16,2-12-6 0,-1 14-6 15,9-4-3-15,-8-5-3 0,10-3-3 16,-7-4 0-16,5-8-7 0,-11 2-11 16,-8-20-12-16,-6-6 58 0,-10-1-267 0,-6-8 134 15,-1-12-88-15</inkml:trace>
  <inkml:trace contextRef="#ctx0" brushRef="#br0" timeOffset="183984.011">7401 3961 546 0,'0'57'275'16,"4"28"-92"0,4 20-12-1,-1-1-127-15,-7 8-54 0,-4-22 54 16,3-35-29-16,6-23-31 0,-12-19 25 15,9-13 24-15,-11-5 25 0,3-8 25 16,-1-14-84-16,2-8 0 0,-3-3 0 0,6-13 1 16,-5-9 0-16,-3-2 0 0,2-13 1 15,1-3-1-15,-5-4 0 0,4 0 0 16,8 7 0-16,-7 13 1 0,6-7-1 16,-4 12 1-16,3 4-1 0,-5 5 1 15,-6 4-1-15,6 12 1 0,2 6 0 16,-1 4 0-16,-1 8 0 0,-3 3 1 15,7 11 0-15,6 5 1 0,-6-5 0 16,13 18 0-16,-7 11 0 0,15 14 0 16,-4 4-1-16,1 20 0 0,6 5 0 0,-4 6-1 15,-2 7 1-15,0 11-1 0,-8-6 0 16,0 10 0-16,-7-13 0 0,3-7-1 16,-6-9 0-16,-6-18-1 0,-4-20-1 15,1-6 0-15,-3-13 0 0,-3-14-1 16,4-14 0-16,6-1 1 0,6-15-1 15,-4-5 0-15,1-27-1 0,0 0 0 16,5-18-5-16,5-9-3 0,-7-11-22 16,2 5-18-16,8 6-19 0,-8 4-7 0,7 1-27 15,6 11-26-15,-13 11-64 0,9-13 38 16,-6 16-55-16,14 9-175 0</inkml:trace>
  <inkml:trace contextRef="#ctx0" brushRef="#br0" timeOffset="188884.563">9404 12948 500 0,'7'-2'176'16,"0"9"-75"-16,-1-7 64 0,-6-5-80 15,-3 5-25-15,3 5 0 0,-7-3 1 16,7 11-1-16,-6 19-4 0,-11 3-9 0,-5 12-8 15,-11 8-3-15,-4 5-6 0,-13 2-4 16,-7 11-3-16,-3 3-5 0,1 6-4 16,-2 6-2-16,6-9-2 0,14 9-4 15,-2-8-1-15,-4-16-1 0,9-2-1 16,4 3-4-16,-1-25-8 0,2 0-12 16,13 0-27-16,1-11-37 0,1-14-144 15,0-3 73-15,9-11-136 0,3 1-464 16</inkml:trace>
  <inkml:trace contextRef="#ctx0" brushRef="#br0" timeOffset="189650.362">7862 14302 385 0,'0'12'161'0,"5"3"-44"16,-6 5 43-16,-6 0-62 0,10 1-19 0,-6 20 0 16,-2-8 0-16,-2 0-9 0,-6 7-8 15,0 9-12-15,-2-2-2 0,-1 13-10 16,6 8-8-16,-5 6-7 0,0-5-3 15,4-3-2-15,-3 3-2 0,1-9-3 16,0-3-2-16,-1-5-2 0,1-14 0 16,-1-1-3-16,1-10-4 0,6-14-2 15,4 0-1-15,0 1-1 0,-1-9-4 16,-2-5-5-16,1-12-11 0,-2-6-14 16,5 3-22-16,2-14-35 0,-3-11-35 15,6 0-64-15,1-2-23 0,6-11-10 0,0-9-79 16,1 3 14-16</inkml:trace>
  <inkml:trace contextRef="#ctx0" brushRef="#br0" timeOffset="190105.512">7866 14258 119 0,'16'-10'81'0,"-9"0"-3"0,0-1 8 0,4-3-4 15,-2 3-13-15,4 2 1 0,-3 2-2 16,-7-1-4-16,4 8-4 0,3-5-4 15,-10 3-2-15,4-1-1 0,1 3 0 16,5 5 0-16,1 2-2 0,-6 1-5 16,-3 9-5-16,11 3-4 0,6 10-5 15,-3 10-2-15,-2 5-4 0,6 10-2 16,7 7-2-16,-7-7 0 0,-5 6-1 16,11 12-1-16,-6-9-2 0,0 16-1 15,0 0-1-15,6 9-2 0,-11-16-2 16,6 6-2-16,-9-9-2 0,1-3-2 0,-8-10-1 15,4-6-3-15,-8-7-1 0,-1-7-2 16,0-17-1-16,-1-10-4 0,-6-4 1 16,7-1-2-16,-5-6-1 0,5-9 0 15,-7-7 0-15,7-8 0 0,-3-2 2 16,-2-8 1-16,0-5 2 0,5 8 0 16,0 2 2-16,-2-10 0 0,-4 2 1 15,-1 8-1-15,2-2 1 0,-8 3-1 16,-2-4-1-16,-7 8 1 0,-5-2-2 15,-13-1 1-15,5 6 0 0,-10 7 1 0,10-3 0 16,1 3 1-16,6 1 1 0,-11-6 1 16,3 0 1-16,-3-2 8 0,-4 2-18 15,3-11 23-15,8 12-222 0,4-4 130 16,8-2-126-16</inkml:trace>
  <inkml:trace contextRef="#ctx1" brushRef="#br0">2944 8737 0,'0'0'15</inkml:trace>
  <inkml:trace contextRef="#ctx0" brushRef="#br0" timeOffset="214598.611">10625 13362 360 0,'0'-8'164'0,"0"1"-62"16,7 1 42-16,-5 6-54 0,-4-9-21 15,4 9-22-15,-1 0 23 0,4 7-1 16,-5-4-1-16,0 9-5 0,0-12-4 16,7 7 4-16,-2-1 7 0,2 13-19 15,3 1-6-15,8 10-5 0,-3 7-6 16,12 1-4-16,6 7-5 0,-4-5-5 16,2 4-2-16,11 14-3 0,0 4-3 15,5 5-2-15,8 8-2 0,-2-8-1 0,8 0-1 16,-3 0-2-16,4-4-1 0,1-2 0 15,-1 4-2-15,-3-8 1 0,-6-11-1 16,-11-4-5-16,3 3-3 0,-3-3-12 16,-12-10-12-16,-4 0-22 0,1-1-42 15,-13-9-122-15,-18-10-33 0,4 0 17 16,-10 3-176-16,-5-7-46 0</inkml:trace>
  <inkml:trace contextRef="#ctx0" brushRef="#br0" timeOffset="-214543.169">11349 14626 516 0,'3'33'215'0,"10"8"-106"0,2 5 68 0,4-10-77 16,-11 4-44-16,4 1-11 0,-5 0 1 16,-2 0-1-16,-2 13-9 0,2-6-12 15,-3 6-7-15,1-7-6 0,0 1-2 16,-3-1-2-16,7 8-2 0,0-10-1 15,-1 10-1-15,4-3-1 0,-6-10-1 16,-4-14-15-16,-2 4-16 0,0-19-36 16,-4-11-138-16,-4-2 77 0,-4-2-132 15,14-4-469-15</inkml:trace>
  <inkml:trace contextRef="#ctx0" brushRef="#br0" timeOffset="-214013.753">11322 14904 249 0,'-3'-7'133'0,"3"-7"-47"0,0-1 32 0,5-5-23 16,-10 0-30-16,3 0-1 0,4 2 1 15,3 3 1-15,3 1-4 0,5-1-9 16,-1-3-8-16,5-2-2 0,3-3-5 15,3 3-1-15,-1 1-5 0,0 6-4 16,4 6-4-16,1 0-2 0,1 6-3 16,3-4-2-16,2 5-3 0,9 1-1 15,-1 6-3-15,1 10-1 0,12-2 2 16,-13 10 0-16,-4-3 1 0,0-6 0 16,-10 3 0-16,-7 2 0 0,1 5 0 0,-4 5-4 15,-3 4-2-15,-11 2-2 0,-3 7-3 16,-2-3-2-16,-9-6-1 0,-10-1-2 15,-7 1 0-15,-5 2 1 0,-1-7 0 16,-8-3 1-16,2-6 0 0,5-2 0 16,-3 1 1-16,4-9-1 0,-1-7-1 15,2-1-1-15,-2-1 0 0,8-16-1 16,0 9 0-16,14-1 0 0,1-1 2 0,12 7 2 16,0 10 3-16,4-13 1 0,2 14 2 15,8 1 1-15,-1 0 1 0,4 5 0 16,3-9 1-16,17 5 0 0,-7 6 1 15,15 2 0-15,10 6 0 0,0-3 0 16,-3-4-2-16,11 11-2 0,2-2-1 16,-14-4-2-16,9-5 1 0,2 8-7 15,-17-14-28-15,-5-8 21 0,-10 1-211 16,2 0 114-16,-11-2-136 0</inkml:trace>
  <inkml:trace contextRef="#ctx0" brushRef="#br0" timeOffset="-203608.209">11257 15858 518 0,'1'-22'134'0,"11"12"-45"16,0 2 68-16,-9 3-90 0,-3-2-13 16,-1 5 4-16,-6 2 4 0,7 2-2 15,-12-2-10-15,9 12-7 0,-2-1-8 16,-7 5 0-16,4 4-1 0,-6 5-1 0,1 10-2 15,-10 2-3-15,-7 1-2 0,-5 17-2 16,8 7-4-16,-7-5-4 0,-1 13-2 16,-3 4-3-16,-4 1-3 0,2 0-1 15,0 0-2-15,3-8-2 0,9-5 1 16,3-9-1-16,-2-13-7 0,7 1-9 16,0-15-19-16,7-1-28 0,4-11-18 15,-3-4-155-15,6-5 69 0,-3-10-115 16,9 13-487-16</inkml:trace>
  <inkml:trace contextRef="#ctx0" brushRef="#br0" timeOffset="-203068.201">10113 16801 397 0,'-2'20'204'0,"-2"-4"-68"15,1-1 38-15,6 10-56 0,4 12-26 16,-7-10-16-16,-7 6-9 0,1 1-10 16,6 1 1-16,-7 3-13 0,4-1-10 15,-1 5-1-15,4 8-4 0,4 4-3 16,-4 1-4-16,1 7-5 0,-1-7-3 16,0-8-5-16,5-7-2 0,-5-7-5 15,2-5-1-15,-2-9-1 0,-2-4-9 0,6-2-13 16,1-8-20-16,-10-15-19 0,10 7-20 15,-5-15-48-15,1-8-105 0,-1 3 46 16,-3-17-85-16,0-15-328 0</inkml:trace>
  <inkml:trace contextRef="#ctx0" brushRef="#br0" timeOffset="-202610.989">10131 16933 211 0,'2'-7'150'0,"6"-3"-21"0,-1-7 11 16,-7-1-19-16,6 3-19 0,-6-4-6 15,0-2-17-15,7 6-3 0,-7-4-6 16,8 4-9-16,2 10-7 0,5 3-3 16,0 2-6-16,4-3 6 0,-4 8-10 15,15 2-6-15,-13 0-6 0,8-7-3 16,8 6-6-16,4 13-4 0,-4 4-4 16,7-3-2-16,-11 7-4 0,-3-2-1 15,-2-5-2-15,-12-5-1 0,-2 0-3 0,-7-3 0 16,0 3-2-16,-3 5-1 0,-5 0 0 15,-1 2-1-15,-11 1 0 0,-7 5 1 16,-4-2 0-16,0 2 2 0,-4 0 0 16,5-1 1-16,4 0 1 0,6 0 0 15,0-7 0-15,-3-4 1 0,-3 3-1 16,6-6 1-16,6-5 0 0,-4-1 1 16,13 0 0-16,2 3 0 0,7-2 0 15,3 7 1-15,15 4 0 0,3 1 0 16,14 8 0-16,1-1 0 0,-1-2-1 15,-2 2 0-15,2-6 0 0,-5 6-2 0,-1 0 1 16,-7 6-1-16,-1-6-2 0,-11-4 0 16,-14 3-1-16,-1-6-3 0,-2-5-1 15,-9 5-2-15,-7 0 1 0,-16-5-4 16,-8 5-4-16,-9 5-8 0,-11-18-8 16,-13-1-12-16,6 4-27 0,2 4-154 15,1-3 84-15,9-4-109 0,5 0-536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5T17:47:28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8444 4360 234 0,'-7'0'102'0,"0"-3"-20"0,1-2 21 16,-3-3-35-16,4 1-13 0,-1 2-5 15,4 3-3-15,2 2-4 0,0-5-8 16,5 3-6-16,5 2-2 0,3 2 0 16,1 10 2-16,2-12 1 0,1 7-1 15,3 1 0-15,5 12-1 0,5-7-1 16,9 1-2-16,16 6-4 0,5 0-3 16,8 0-4-16,11 8 1 0,9 1-1 15,3 7-1-15,7 5 0 0,11 2-2 16,-6-5-1-16,-4-1 0 0,-7-5-2 15,6 5-3-15,-21-6-2 0,-2-4 0 0,7 5 0 16,-15-4-1-16,-10-6-17 0,-14 0-22 16,-3 3-30-16,-26-10-60 0,-9-3-53 15,-2-6 6-15,0 8-101 0,-6-14-112 16</inkml:trace>
  <inkml:trace contextRef="#ctx0" brushRef="#br0" timeOffset="666.592">10275 5271 204 0,'-9'0'125'0,"3"-7"-30"0,-26 2 22 16,3-8-22-16,-9 6-13 0,-9-8-16 15,-15 9 2-15,7-8-12 0,-17 1-16 16,4 0-13-16,1-3-10 0,5-2-8 16,9 1-3-16,4 1 0 0,9 2-1 15,7 1-1-15,13 6 1 0,10 4 1 16,5-2-1-16,5 5-1 0,1-5-1 16,6 5-1-16,5 7-1 0,10-9 0 0,11 2-1 15,5 7 0-15,6-2 0 16,11 5 1-16,-2 0 2 0,1-7 1 15,6 10 4-15,2-8 2 0,-10 2 2 0,3-7 3 16,-8-2 1-16,-17-3 1 0,-7-1-1 16,-8-9-4-16,-10-4-2 0,-5-7-3 15,-5 2-3-15,-8-8-2 0,-2-8-1 16,-10 2-12-16,-16-12-22 0,-19-16-136 16,-3-5 85-16,-16-16-114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5T17:47:56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6275 8209 315 0,'-3'-8'160'0,"-4"11"-62"16,4 9 36-16,0-3-37 0,6-4-33 16,-3 3-5-16,3-8 1 0,11 17-2 15,-1-9-5-15,5-1-8 0,-3-9-6 16,5 5-6-16,7-4-4 0,-2-4-3 15,-5 3-4-15,4 0-4 0,1-1-4 16,-4 8-2-16,5-10-3 0,-3 8-1 16,-3 1-2-16,-3 1-1 0,-1 0 0 15,-1 1-1-15,-3-2-2 0,6 1 0 16,-3 0-2-16,-8-4 1 0,2 1-1 0,-6-4 0 16,-3 1-1-16,8 2 0 0,1 4 0 15,-16-11 0-15,7 1-1 0,-10 0-1 16,3 10 0-16,-10-5 0 0,-3 0 0 15,0 0 1-15,-1 6 0 0,-8 3 1 16,-2-8 0-16,-5 9 1 0,-5-3 0 16,1 0 1-16,1 1-1 0,4-1 0 15,2-2 1-15,6-3 0 0,7 4-1 16,5-6 0-16,15 2 1 0,-7 3-1 16,14-5 1-16,1 0 0 0,11-2 0 0,2-4 0 15,6 1 1-15,1-4-1 0,11-1 1 16,-7 7-1-16,9 3 0 0,-6 2 1 15,1-2-1-15,-6 5 1 0,6-4 1 16,-14 1 2-16,-2 1 0 0,4-1 0 16,2-2 1-16,-9 2-1 0,0-4 0 15,-1 4-2-15,3-4-2 0,-11-3 0 0,4-3 0 16,-4-4-2-16,4-3 1 0,-9 5 0 16,4-4 0-16,0 3 1 0,-1-1 1 15,1 10-10-15,-7-3-29 0,-2-3 117 16,-9-5-281-16,2 14 134 0,8 6-71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5T17:53:10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17055 4521 85 0,'-1'-15'222'0,"6"1"-86"0,-5 3-8 16,-4 2-28-16,-2 4 43 0,-4-5-83 16,-9 0-5-16,1 2-8 0,-4 8-7 15,2-9-6-15,-20-9-9 0,-7 16 0 16,-1-8 1-16,-6 15-1 0,1 2-2 0,16-7 1 16,4 27-4-16,-1 6 3 0,2 9-5 15,-1 5-5-15,10 15-1 0,-16-9 2 16,6 12-4-16,4-6 0 0,3 4 0 15,4-1 0-15,22 18-1 0,2-1 0 16,3-2-2-16,15 0-1 0,1-10 0 16,8-11-2-16,3-12 1 0,8 1-2 15,-5-12-1-15,13-1-1 0,4-17-1 16,-2-11-3-16,4-4-1 0,14-24-1 0,2-9 0 16,0-16 0-16,-1-13 1 0,-4-1-1 15,-12-2 3-15,-6-4 0 0,-12-3 0 16,-11 10 0-16,-1-13 1 0,-13 8-1 15,-3 1 1-15,-14 10-1 0,4-5 0 16,-11 15 1-16,4-9-1 0,-10 15 0 16,-3 0-2-16,-2 13-3 0,2-3-5 15,-4 17-2-15,2 6-5 0,-2-6-6 0,-1 4-17 16,-4 6-22-16,12-5-32 0,-7 19-84 16,7-9 42-16,17 0-104 0,3 14-253 15</inkml:trace>
  <inkml:trace contextRef="#ctx0" brushRef="#br0" timeOffset="336.216">17897 4342 255 0,'4'-5'143'0,"-6"-7"-66"0,-3-1 32 15,5-2-25-15,-14-5-40 0,-6 6-7 16,-8 9-1-16,-5 5 4 0,-6 10 0 16,2 12-2-16,-11 10 0 0,10 11 3 15,2 2 4-15,3 12 3 0,5 8-1 0,11 2-3 16,0-3-6-16,-1 18-4 0,11-17-4 16,-1-3-4-16,3 6-5 0,5 4-3 15,3-8-5-15,14 7-2 0,1-2-2 16,9-7-3-16,0-5-1 0,-1-11-1 15,1 5-1-15,2-15-1 0,-3-1-1 16,1-9-9-16,3-6-14 0,-6-20-22 16,-3 0-26-16,-7-7-24 0,1-13-105 15,-9-7 36-15,3-5-82 0,-3 1-297 0</inkml:trace>
  <inkml:trace contextRef="#ctx0" brushRef="#br0" timeOffset="735.827">17981 4858 453 0,'21'39'177'0,"3"-2"-67"0,-6 8 50 0,1-2-75 15,2 6-27-15,4 9-8 0,-3-3-3 16,-5-8-6-16,-1 1-10 0,-4-6-8 16,-2-5-7-16,2-7-4 0,-4 2-3 15,2-12-3-15,-6-5-3 0,-4-13-2 16,0-2-1-16,-2-2-1 0,0-6 0 15,-3-21-1-15,-3-3-1 0,3-9 2 16,3-14 0-16,2-12-1 0,0 1-5 16,2-2-7-16,-4 1-3 0,9-1 0 15,-5 7 0-15,6 8 1 0,-8 4 1 16,10 13 7-16,7 11 8 0,3 11 3 0,3 8 1 16,2 6 2-16,7 6 6 0,-4 6 3 15,9 8 3-15,-4 8 1 0,-2 1 3 16,-3 4 0-16,4 7 0 0,-6 0-5 15,-6 2-5-15,2 5-2 0,-2 2-3 16,0 6-3-16,-6-10-1 0,1-3-1 0,-9-16-1 16,1-1-1-16,0-10-13 0,-7-16-24 15,0-4-26-15,0 6-35 16,-4-16-96-16,1-5 32 0,0-13-100 0,-14-17-268 16</inkml:trace>
  <inkml:trace contextRef="#ctx0" brushRef="#br0" timeOffset="938.192">18666 4257 336 0,'33'0'179'0,"2"5"-60"0,9 3 29 15,4 19-48-15,2 6-33 0,4 16-14 16,6 22-9-16,2 1-10 0,-4 7-11 16,-3 14-9-16,0-4-5 0,-15-9-4 15,-5 16-3-15,-10 6 0 0,-9-16-3 16,-16 6 1-16,-2 2-2 0,-7-2 0 15,-11-9-23-15,-10-1 26 0,-6-1-163 16,-3-13 88-16,4-16-95 0</inkml:trace>
  <inkml:trace contextRef="#ctx0" brushRef="#br0" timeOffset="5701.364">18044 6580 315 0,'5'5'151'0,"4"-3"-56"16,2-4 33-16,-4 7-42 0,1-10-26 15,4 12-8-15,-4-7 0 0,-3-2 0 16,9 10-3-16,-6-6-3 0,-1-4-1 15,6 14-1-15,-10-9 3 0,7 9-2 16,2 8-2-16,-5-8-2 0,3 4-5 0,2 10-3 16,3 2-5-16,11 5-3 0,1 7-4 15,0 1-3-15,-2 0-3 0,5 5-2 16,-12-8-4-16,-3 7-2 0,4 4-2 16,7 11-1-16,-11-5-1 0,0 0-1 15,9-3 1-15,-2 8-2 0,-7-18 0 16,-2-4 0-16,0-8 1 0,-6 2-6 15,-2-10-12-15,-3-7-18 0,1-8-23 16,0 4-31-16,1-11-44 0,-1-15-94 16,2-2 33-16,-2-3-96 0,11-16-250 0</inkml:trace>
  <inkml:trace contextRef="#ctx0" brushRef="#br0" timeOffset="5985.87">18976 6620 357 0,'10'-22'155'0,"2"9"-80"0,0 6 50 16,-12 1-48-16,0 11-24 0,0 15-6 15,-7-20 3-15,2 23 8 0,-7 9 6 16,-1 15-4-16,0 8-2 0,-14 7-5 16,0 11-2-16,-11 7 1 0,1 9-6 15,-1 4-8-15,-3-4-7 0,8 6-7 16,5-4-5-16,1-10-5 0,-11-2-3 15,7 16-4-15,-7-13-2 0,1-2-1 16,-1 2 0-16,9-10-2 0,-4-20 1 0,5-7 0 16,8-10-5-16,-7-10-8 0,9 4-14 15,4-16-27-15,1-5-28 0,-2-3-27 16,15-11-116-16,8 6 42 0,2-32-93 16,5-3-326-16</inkml:trace>
  <inkml:trace contextRef="#ctx0" brushRef="#br0" timeOffset="6334.541">19915 6789 407 0,'0'-2'184'0,"0"-3"-88"15,2-2 52-15,1 4-61 0,-3 3-23 16,-5-12-12-16,4 7-2 0,-10-5 2 16,3-3-1-16,-12 8-9 0,2 5-8 15,-2-2-6-15,-4-3-4 0,-9 5-4 16,-6-6-3-16,-2 11-4 0,-6-4-1 15,5-1-3-15,9 14 0 0,1 1 0 0,4 5-6 16,8 0-10-16,0 2-20 0,-1-9-28 16,6 0-34-16,2 1-114 0,8 9 45 15,5-6-111-15,5 13-334 0</inkml:trace>
  <inkml:trace contextRef="#ctx0" brushRef="#br0" timeOffset="6557.149">20044 7071 423 0,'5'9'118'0,"-5"-3"-66"16,-7-1 71-16,-10-3-78 0,1-2-3 15,-11 0-4-15,2 0 15 0,-3 7 14 16,2-7-17-16,-4 6-5 0,0-1-2 16,2-5-6-16,1 4-5 0,-6-4-7 15,4-2-5-15,3 2-5 0,-9 0-4 16,6 0-1-16,2 2-8 0,-3 3-24 0,2 0-29 15,8-4-82-15,0-1-46 0,0 0 17 16,13-1-143-16,1-4-94 0</inkml:trace>
  <inkml:trace contextRef="#ctx0" brushRef="#br0" timeOffset="6844.561">20137 6650 416 0,'17'0'197'0,"1"0"-77"15,8 2 49-15,-8 3-56 0,9-5-40 16,-1 15-11-16,13 7-1 0,-4-2-3 16,-3-7-10-16,-9 5-11 0,10-3-7 15,-6 0-5-15,-2 4-4 0,15 8-3 16,2 1-3-16,5 5-4 0,0 1-4 15,6 1-1-15,-16-3-2 0,5-4-2 0,-12-3 1 16,0-8-3-16,-10 1-6 0,1-8-14 16,-2-5-24-16,-7-5-31 0,-4 0-32 15,-3-6-107-15,-3-8 37 0,-1-2-101 16,-2-10-297-16</inkml:trace>
  <inkml:trace contextRef="#ctx0" brushRef="#br0" timeOffset="7022.663">20791 6543 400 0,'-9'13'184'0,"1"4"-68"16,3 3 43-16,5 5-61 0,-17 2-31 16,-6 8-7-16,-1 5-12 0,-2 15-1 15,-4 17-14-15,-7 4-10 0,-2-6-6 16,-1 3-5-16,5 9-5 0,-13-15 0 16,16 7 2-16,-3-6-25 0,2 1-78 15,-8-9-89-15,8 7 68 0,-7-21-172 16</inkml:trace>
  <inkml:trace contextRef="#ctx0" brushRef="#br0" timeOffset="16137.138">18732 5555 866 0,'0'9'209'0,"-6"-9"-96"0,6 10 104 15,11 6-177-15,-2-1-2 0,-1 4-3 16,2 1-2-16,4-2-3 0,6-1-2 16,10 6-5-16,5 2-3 0,8 1-2 15,6 0-4-15,-3-4-2 0,11 8-1 16,0 0-3-16,5-3 0 0,1 5 0 16,9-2-2-16,-15-5-1 0,3-10-1 15,0 3-1-15,-10-18 0 0,-10-5-2 16,-3-8 0-16,-7 4-1 0,-3-4 0 0,-5-5-1 15,4 18 0-15,8 0 0 0,-7-4-1 16,-1-7 1-16,-6-3-1 0,2 3 1 16,-4-4-1-16,-3-7 0 0,2 8 0 15,3 3 0-15,-5 4 0 0,0 0 1 16,0 7-1-16,12 5 1 0,0-3 0 16,-2 5 1-16,-3-2 0 0,-1 3-1 15,-4-1 1-15,0 0 0 0,1 13-1 16,2 6 1-16,-2 3-1 0,-1 1 1 0,0-5-1 15,-2 0 0-15,-2-3 0 0,-4 3 0 16,-3 0 0-16,1 0 0 0,0-2 1 16,-9 1-1-16,10-6 0 0,-1 2 0 15,-5-5 3-15,1-3-6 0,-6-5-6 16,3-1-8-16,0 1-8 0,-2-5-18 16,2 3-20-16,-5-5-28 0,12 0-30 15,-14-4-113-15,0 4 52 0,1 4-97 16,-3-3-362-16</inkml:trace>
  <inkml:trace contextRef="#ctx0" brushRef="#br0" timeOffset="16706.825">20152 6314 264 0,'19'12'197'0,"4"-4"-72"0,-4 6 26 0,-11-14-21 15,-1-5-48-15,-1 10-14 0,-4-7 0 16,1-5-3-16,-3 7-8 0,-3-3-11 15,8 13-6-15,2-2-2 0,-1-1-4 16,9 6-6-16,-3 6-5 0,-4-9-3 16,11 8-3-16,-14 2-2 0,-5-5-4 15,3-6-3-15,-10 7-1 0,7 1-2 16,7 6-2-16,-7-4-2 0,-2 4 0 16,7-1-2-16,-15-10 0 0,10-4 0 15,-6-8-1-15,-11-7-1 0,4-6 1 0,-6-6 0 16,-1-2 0-16,-1-8 1 0,0 3 0 15,-4-8 0-15,9 9 1 0,-1-3 0 16,-3-2 1-16,5-2-1 0,2 10 1 16,4-8-1-16,-2 10 1 0,9 8 0 15,-3 2 0-15,5 4 2 0,3 4 0 16,4 2 0-16,3 5 1 0,5 3 0 16,2 7 0-16,-1-3 0 0,4 1-1 0,0-4 0 15,0 4 1-15,7-11-1 0,-2-2 0 16,-1 5 1-16,1-5-1 0,0-12 0 15,-9 17 0-15,5-13-1 0,0-2 0 16,11 1 2-16,-4-11 0 0,2 0-3 16,-4 0-7-16,4 3-216 0,-14-8 133 15,11 17-132-15,-2 1-800 0</inkml:trace>
  <inkml:trace contextRef="#ctx0" brushRef="#br0" timeOffset="19140.53">21693 6551 493 0,'-10'22'126'0,"8"3"-27"0,4-11 55 0,-6-14-90 16,1-2-12-16,-5-3 7 0,3 3-4 16,5 2-6-16,0-5-2 0,0-1-13 15,3 6-1-15,0-7 11 0,4-1-3 16,10-6-4-16,6 4-2 0,10-5-5 16,3-13 4-16,17 1-7 0,2-13-6 15,15 0-3-15,2-15-2 0,8-6-1 16,9-7-3-16,4-12-3 0,9-4-3 15,4-10 0-15,22-1-2 0,-9-18-1 16,16 4 0-16,-15-20-1 0,17 9 1 0,-8 3 0 16,0 10-1-16,6 10 1 15,-10-3-1-15,-15 3 1 0,-3 11-4 0,-16-14-6 16,-16 18-10-16,3 27-23 0,-16-5-20 16,-15 5-175-16,0 16 90 0,-11 4-131 15</inkml:trace>
  <inkml:trace contextRef="#ctx0" brushRef="#br0" timeOffset="21285.974">19887 9124 126 0,'-4'-20'140'0,"1"5"-62"0,5-4 13 15,-2 3 7-15,-14-16-47 0,-1 10-7 16,-1 2 0-16,-6 2 1 0,-11-4-4 15,-1 14-6-15,7-6-4 0,-8 2-1 16,-5 12-3-16,13 0-1 0,-8 12-2 16,-11 2-2-16,11 1-1 0,-4 20-3 15,4-2-1-15,2 6 0 0,-1 2 0 16,-3 15 2-16,6-18 1 0,-4 9-1 16,1 8 3-16,3-7-3 0,9 4-1 0,3 12 0 15,6 4-2-15,-4-14 0 0,16 13-2 16,-9-1-3-16,10-5 0 0,0-11-1 15,5 23-2-15,11-9-2 0,8-6-1 16,-4-4-1-16,10 3 0 0,-7-14 0 16,9-10-1-16,11-2 0 0,4 0-2 15,3-16 0-15,12 0 0 0,3-8-2 16,-5-2 0-16,9-17 0 0,-1 6-1 16,1-14 0-16,-14-22-1 0,12-5 0 0,-14-15 0 15,-11-20-2-15,-4-10 1 0,-4 2 0 16,-19-10 0-16,-15 10 1 0,-5 3 0 15,-10-2 1-15,0 9 0 0,-14 6 1 16,-7-3 0-16,-1 9 0 0,-8 3 1 16,-2 16-1-16,0 8 1 0,-4 2 0 15,0 11 0-15,10 9 0 0,-1 4 1 16,-3 9-1-16,16-1 0 0,-2 5 0 16,9 4-4-16,-1 5-6 0,2-6-11 0,-2 3-14 15,8-3-16-15,0 6-28 0,8 1-99 16,2-3 46-16,5-3-79 0,7 10-318 15</inkml:trace>
  <inkml:trace contextRef="#ctx0" brushRef="#br0" timeOffset="21621.044">20642 8838 404 0,'18'-8'140'16,"1"1"-76"-16,-16-6 49 0,-3 1-65 16,-3 5-23-16,-16 5-1 0,-1 2 2 15,0 7 4-15,-8 7 3 0,3 7 2 16,-2 3-1-16,-6 1-2 0,-9-5 0 16,8 15 1-16,4 10-1 0,0 22-2 0,15 10 0 15,15 3-5-15,-1 14-3 0,-8-6-4 16,4-24-4-16,-7-11-2 0,-1 19-1 15,5-18-5-15,3 2 0 0,5-2-1 16,20 23-1-16,3-19-1 0,1-6-1 16,4-15-1-16,4 1-3 0,-6-23-6 15,15-8-5-15,2-7-16 0,0 0-20 16,1-12-17-16,-4-3-111 0,-7-23-5 16,-4-11 0-16,-3-4-108 0,1-4-6 15</inkml:trace>
  <inkml:trace contextRef="#ctx0" brushRef="#br0" timeOffset="21973.27">20762 9328 427 0,'15'31'197'15,"10"11"-92"-15,-3 3 54 0,5-5-62 16,-7 1-36-16,0 2-12 0,-2-8-3 0,-1 4-3 16,1 4-4-16,-9-6-15 0,2-4-7 15,3-4-6-15,-8-9-5 0,-6-12-2 16,2-1-3-16,-4-7-1 0,-3-9-1 15,-3-11 0-15,-5-6-1 0,-1-3 0 16,-1-16 1-16,4 3 1 0,-5 0 0 16,5-4 0-16,2-1 1 0,1 12-1 15,5-5 1-15,3-5 0 0,5 9 0 0,1-2 0 16,1 8 0-16,1 12 1 0,4 4 1 16,5 9 0-16,3 5 0 0,-2 5 1 15,-3 7-1-15,10 8 1 0,-5 2 0 16,2 11-2-16,7 6 0 0,9 11-1 15,-3-10 0-15,-3 12 1 0,-9-16-1 16,2-2-1-16,-10-7-1 0,-3-1 3 16,-10-12-10-16,-9-6-22 0,12 7-21 15,-5-15-31-15,-8-7-30 0,-6-9-76 16,-2-11 11-16,-6-12-66 0,-5-11-187 0</inkml:trace>
  <inkml:trace contextRef="#ctx0" brushRef="#br0" timeOffset="22302.545">20999 8983 57 0,'27'-16'234'0,"-2"4"-90"16,4 4-12-16,-4 1-17 0,3-6 32 15,-8-6-80-15,3-1-9 0,8 0-7 0,-8-2-10 16,0-11-9-16,-3 16-7 0,7 5-6 16,-4-6-3-16,2 16-4 0,-1 2-2 15,-1 5-3-15,-9-1-2 0,-8 12-1 16,-2-9-2-16,-4 8-2 0,0 5 1 15,0 2-2-15,0 25 0 0,-4-2 1 16,-2-8 0-16,-4 8 0 0,-4-8 0 16,1-6 0-16,0-7 0 0,-1 9 1 15,12-6-1-15,2 10 1 0,0-16 0 16,0-1 0-16,0-3 0 0,5-5 1 0,6-5 0 16,2-9 0-16,0 10 0 0,11-8 0 15,-1 0-1-15,-5-6 0 0,-3-14-8 16,0-4-18-16,4-3-24 0,-4-6 18 15,10-4-140-15,-13 4 57 0,4 4-75 16,-4 1-419-16</inkml:trace>
  <inkml:trace contextRef="#ctx0" brushRef="#br0" timeOffset="22518.074">21669 8505 375 0,'30'0'133'16,"0"4"-53"-16,-3 1 45 0,8 0-61 15,-1 1-22-15,-8 3-3 0,8 17-1 16,-6 10-2-16,2 10-12 0,14 25-7 16,4 14-5-16,-8-5-4 0,0 17-3 15,-6 2-4-15,-23-7-1 0,-7 3 0 16,-4 10-2-16,-2 4 1 0,-18 1 0 0,-20 4-20 16,-2-14 70-16,-18 2-191 0,-15-20 98 15,8-2-61-15</inkml:trace>
  <inkml:trace contextRef="#ctx0" brushRef="#br0" timeOffset="23695.305">19857 11479 499 0,'6'11'163'0,"8"-2"-56"0,-1-2 57 0,-1-1-84 16,-4 3-21-16,6 1 2 0,6-2-1 16,-5-1-4-16,8 1-9 0,-6 4-5 15,-1-4-7-15,11 7-4 0,3-2-3 16,-3 11-4-16,8-2-4 0,12-2-2 16,-14 6-3-16,16 18-3 0,-3-6-3 15,-5 9-3-15,-3-7-1 0,-10-5-2 16,-9-8-1-16,-9 1 1 0,3-7-6 0,-3 4-5 15,7-10-25-15,-9-15-31 16,4 0-27-16,-12-14-28 0,0-14-104 0,5-17 24 16,-3-10-67-16,-1-1-277 0</inkml:trace>
  <inkml:trace contextRef="#ctx0" brushRef="#br0" timeOffset="23910.448">20525 11357 335 0,'7'5'169'16,"4"5"-62"-16,-1 0 35 0,4 7-42 15,-11 1-32-15,10 22-6 0,-4 14-3 0,-1 7-3 16,-5 1-4-16,1 7-7 0,-1 11-5 16,-6-3-5-16,-4 10-5 0,-1 11-4 15,-4-1-4-15,2-10-5 0,-3-3-5 16,-1 8-3-16,3-17-2 0,9-8-3 16,-10 1 0-16,1-11 0 0,2-12-3 15,3 2-9-15,-5-5-18 0,6-17-29 16,0-12-33-16,9-13-113 0,-1-5 47 15,6-26-116-15,-4-13-334 0</inkml:trace>
  <inkml:trace contextRef="#ctx0" brushRef="#br0" timeOffset="24163.375">21337 11330 305 0,'-9'-8'243'16,"-2"8"-134"-16,4-4 32 0,-1 3-14 15,-12-4-73-15,1 10-18 0,-1-5-1 16,0 11 0-16,-8-4 3 0,6 8-8 16,-5 3-10-16,-4 6-7 0,-3-1-3 15,12 1 0-15,2-3 2 0,-6 4-11 16,11-18-17-16,-12 5-21 0,2-4-137 15,15 6 81-15,0 6-128 0,7-5-457 16</inkml:trace>
  <inkml:trace contextRef="#ctx0" brushRef="#br0" timeOffset="24337.833">21445 11845 407 0,'0'-4'166'0,"0"8"-98"16,0-2 50-16,-1-4-67 0,-14 2-40 15,-4 2-9-15,1-8 0 0,-15 0 3 16,-8-8 0-16,6 8 1 0,0 12 1 16,4-16-11-16,2 2-23 0,1 8-93 15,1 7 60-15,2 1-95 0,-2-3-327 16</inkml:trace>
  <inkml:trace contextRef="#ctx0" brushRef="#br0" timeOffset="24623.907">21609 11256 494 0,'32'6'225'0,"-4"0"-99"0,6 8 55 16,-6 2-72-16,4 8-45 0,-5 4-14 15,14-6-3-15,-7 10-5 0,7-17-10 16,0 5-10-16,5 0-8 0,-6 5-6 16,6 3-3-16,-20 6-1 0,-4-6-1 15,0 0 1-15,-9-9-6 0,0 1-11 16,6-12-19-16,-11-3-34 0,4 4 78 16,-9-9-216-16,-3-7 83 0,-1-16-55 15,-6-16-652-15</inkml:trace>
  <inkml:trace contextRef="#ctx0" brushRef="#br0" timeOffset="24803.192">21992 11193 416 0,'-7'-3'151'15,"7"9"-45"-15,-5-1 49 0,3 20-67 16,2 4-20-16,-5-1-6 0,5 19-2 16,-3 0-11-16,-10-2-13 0,-4-2-14 0,-3 11-9 15,-10-19-5-15,-2-3-2 0,19 11-3 16,-9 2 7-16,10-10-16 0,2 12-17 15,4-7-21-15,1-20-134 0,-7-6 79 16,-3-14-133-16,6 0-439 0</inkml:trace>
  <inkml:trace contextRef="#ctx0" brushRef="#br0" timeOffset="25113.297">22095 10802 523 0,'27'-19'195'15,"1"3"-101"-15,9-4 72 0,-2 1-82 16,-8-2-33-16,0 7-8 0,1-6 0 16,-16 8 3-16,-2-1-9 0,3 5-11 15,-10 1-11-15,1 7-7 0,-4-7-3 16,0 12-3-16,5-1-1 0,-10 21-2 16,-2-5 1-16,4 20 0 0,-7 13-1 15,8-2 1-15,-10 2 1 0,4 2-1 0,-5-15 0 16,1-3 1-16,4-12 0 15,1-1 1-15,0-3 0 0,7-2 1 0,12-4 2 16,-2-9-1-16,20 9 1 0,3-10-1 16,11-5-1-16,-4-6 0 0,13 1-2 15,-12-12 0-15,0-8 1 0,11 5-20 16,-3-5-2-16,-14-5-176 0,3-4 104 16,-1-7-130-16,-4-13-605 0</inkml:trace>
  <inkml:trace contextRef="#ctx0" brushRef="#br0" timeOffset="26536.222">23358 11161 157 0,'7'25'228'0,"8"-3"-115"15,-8-4 11-15,-7-18-62 0,-5 4 72 16,-4-1-99-16,11 5 1 0,3-1 6 16,-5 7-2-16,8-1-1 0,4 5 2 15,3-3 1-15,2 0 4 0,-7-1 2 16,10-8-2-16,5 1-4 0,-4 5-4 15,6-9-6-15,8 9-5 0,2-10-6 16,6-4-6-16,6 0-5 0,3-23-4 16,-2-2-4-16,-3-9 0 0,8-5-1 15,-8-17-1-15,-2-4-2 0,16-18 0 16,0-17 2-16,-5-37-1 0,21 6 0 0,-2-33 0 16,-8-14 1-16,3-4 4 0,-8 2-9 15,-3-9-18-15,-6 21-19 0,-18 2-161 16,7 23 96-16,-7 18-144 0</inkml:trace>
  <inkml:trace contextRef="#ctx0" brushRef="#br0" timeOffset="74636.199">3855 3025 406 0,'-2'-15'160'15,"5"-2"-48"-15,-3 2 39 0,0 0-64 16,-1-5-26-16,-8 6-5 0,6 8-6 16,-4-8-7-16,-1 8-3 0,-7 6-3 0,5 0-3 15,8 13-1-15,-6 14-1 0,5 0 1 16,-1 28 0-16,-1 10-5 0,-1 0-3 16,-10 7-2-16,5 17-2 0,11-3-3 15,-2 10-3-15,-6 7-3 0,11 4-3 16,-6 7-2-16,-2-4-1 0,-7 6-2 15,5 2-1-15,-1 6 1 0,-4 11-1 16,12 1-1-16,19 1 1 0,-11 8-1 16,-5-21 0-16,-3-22 0 0,4-10 0 15,-1-15-1-15,-15-15 2 0,4-4-5 0,-4-9-8 16,1-18-17-16,-3-12-34 0,-2-13-35 16,2-6-128-16,14 0 57 0,-3-1-135 15,6-8-372-15</inkml:trace>
  <inkml:trace contextRef="#ctx0" brushRef="#br0" timeOffset="75242.775">3586 5353 285 0,'13'20'130'0,"0"0"-36"0,-1 0 23 16,-2 0-44-16,4 0-17 0,-9-11-4 16,3-1-3-16,-5-8-3 0,-3-3-2 0,7 4-2 15,-5-1-3-15,-11-6-4 0,11-1-3 16,-7 0-4-16,2-6-6 0,-2 0-4 16,-20-14-2-16,9-7 0 0,-10-12 1 15,-1 2 2-15,5 2-2 0,2-3-1 16,-6-3-2-16,-1 9-1 0,0-1-2 15,0 2-4-15,4 1-3 0,-2 15-1 16,10 2 0-16,0 8-1 0,-2 2 0 0,4 5-1 16,-1 5 0-16,8-1 0 0,-1 2-1 15,0 4 1-15,1 5 0 0,4 2 0 16,4 2 1-16,1 12 0 0,0 1 1 16,4 8 2-16,6 12 1 0,14-7 1 15,-2-5 0-15,-3-1 0 0,0-8 1 16,3-4-1-16,-7 3-2 0,9-3-1 15,-2 0-1-15,5-4-1 0,0-11-1 16,0-1-1-16,13-6-2 0,-4-6 0 16,11-8-1-16,-3-22 1 0,20-10-1 0,-12-25 0 15,17-20 2-15,-4-22-2 0,6-6-5 16,-4-13-22-16,-3 15-37 0,-7 8-130 16</inkml:trace>
  <inkml:trace contextRef="#ctx0" brushRef="#br0" timeOffset="77528.947">2321 6152 292 0,'7'-5'139'0,"0"-2"-37"0,-7 1 22 15,-2-6-45-15,7-1-12 0,-10-8-7 16,0 5-5-16,3 2-3 0,-10-1-1 16,4 2 1-16,6 20-4 0,-1-7 2 15,3 6-1-15,0 8-1 0,-10-1-7 16,5 7-6-16,5 0-6 0,-7 10-2 0,-6 17-9 15,13 5-4-15,12 16-5 0,-4 11-1 16,5-2-2-16,-8 6-2 0,4 11 0 16,-9-9-2-16,0-6 1 0,1 6-1 15,4-18 0-15,0-5 0 0,2-7 1 16,2-3-1-16,2-17 0 0,-1-3 1 16,7-12 0-16,-7-10 0 0,8-4-1 15,-1-6 0-15,6-5 1 0,-1-3-3 16,5-14 1-16,1-11 1 0,1-1 1 15,9 3 1-15,-3 1 1 0,-3 1 0 0,8 6 2 16,0-4-1-16,-3 4-1 0,3-2-1 16,5 10-1-16,-8 1-1 0,-4 1-1 15,-11-6 1-15,-4-2-1 0,-6 14-1 16,1-6-6-16,1 1-11 0,-4 12-17 16,3 5-18-16,-1-5-21 0,-11 0-23 15,5-12-31-15,2 16-50 0,4 4-27 16,-4-15 11-16,5 1-68 0,1 6-47 0</inkml:trace>
  <inkml:trace contextRef="#ctx0" brushRef="#br0" timeOffset="77933.047">3302 6625 82 0,'6'-22'93'0,"6"-4"-2"0,1 14-4 15,-9-3-1-15,6-2-7 0,-3 2-3 16,-6 7-4-16,-7-4-3 0,-1 4-3 15,-2-6-4-15,4 8-3 0,-8-1-2 16,3 0-5-16,-3 0-5 0,1 7-6 16,-6 0-4-16,4 6-3 0,-7 4-3 15,2 8-4-15,1 4-5 0,4 4-3 16,-2 13-3-16,7-2-4 0,1-1-3 16,1 8-2-16,4-9-1 0,0-5-1 15,3-3 0-15,3 1-1 0,4-6-1 0,3-2 1 16,3-5 0-16,2 3-1 0,0-11-1 15,4-2 0-15,-3-5 0 0,3 0-2 16,-1-7-1-16,4-11 0 0,-1-2-1 16,-1-5-1-16,1 0 1 0,-6-2 0 15,-10-5 1-15,-4-1 0 0,3-1 1 16,-3 4-1-16,-2 4 2 0,-3 7-1 16,3 4 0-16,1 9 0 0,-5-6 0 0,3 0 0 15,-16 4 3-15,6 8-8 0,-5-5-10 16,-3-4-15-16,0 1-18 0,10 3-19 15,0 3-29-15,2-4-71 0,1 6-23 16,5-5 7-16,2 1-79 0,2-2-38 16</inkml:trace>
  <inkml:trace contextRef="#ctx0" brushRef="#br0" timeOffset="78398.379">3571 6483 275 0,'28'5'177'15,"-6"-5"-83"-15,-4 2 28 0,-13-2-24 16,-5-9-52-16,-5 4-12 0,-6-1-4 16,4 7-1-16,-7 4-4 0,3-5-4 15,-9 7-5-15,-4 6 2 0,-2-6 2 16,6 6 2-16,3 9 2 0,10-7 2 0,2 17 0 16,5 0 2-16,0-2-1 15,0-12-2-15,0-1-2 0,5-7-3 0,-3-3-3 16,5 1-2-16,-1-6-4 0,1-6-3 15,6 11-2-15,7-10 0 0,2-1-2 16,-2-1-1-16,12-1 0 0,-5-1 0 16,-11-5-1-16,8 12 0 0,6 5 0 15,-5 2 0-15,3 0 0 0,1 1-1 16,-4 17-1-16,-7-3-1 0,-15 3 0 16,-3 1-1-16,-3 8 0 0,-4 1 0 15,-6 7 0-15,-10 0 0 0,6 8 1 0,-2 3 1 16,-4-9 0-16,-7 1 0 0,15-3-1 15,-10-12 1-15,2-5 0 0,9-5 0 16,1-5-1-16,4 2 0 0,3-11 0 16,-4-6 0-16,3-5 0 0,12-1 1 15,-10-8 0-15,8-8 0 0,-3-3 1 16,9 2 1-16,-3-10 0 0,9-1 0 16,-1 1-1-16,8-6-11 0,4-9-21 15,6 8-19-15,1-10-31 0,-4-2-106 0,-1 5 43 16,2 5-94-16,4 9-323 0</inkml:trace>
  <inkml:trace contextRef="#ctx0" brushRef="#br0" timeOffset="79916.985">3978 5997 217 0,'5'-9'117'0,"-5"-4"-19"0,2 1 12 16,-2 9-33-16,3-11-16 0,-3 3-9 15,-3 9-7-15,6 2-4 0,-1 2-4 16,0-2-2-16,4 6 4 0,-6 1 2 15,4 6 2-15,2 7 0 0,-2-6-6 16,9 8-2-16,0 11-6 0,1 7-4 16,1 0-5-16,3 7-4 0,-3 7-2 15,-1-6-4-15,-1 5-2 0,4 1-2 0,-7-2-2 16,-2-7-1-16,4 3 0 0,-1-9-1 16,-7-11-1-16,1-3 0 0,1-3 0 15,-4-10-1-15,-2 3-1 0,0-15-1 16,0 0-1-16,-3-14 0 0,-2 3 0 15,-2-9-1-15,0-7 2 0,-4-15 0 16,1-6 1-16,-9-13-1 0,3 0 0 0,-1-5-1 16,2 10 1-16,2-3-1 15,1 9 1-15,4-3 0 0,1 6 2 0,0 12 0 16,0 5 1-16,7 13 1 0,7 3-1 16,5 14 2-16,-2 7 2 0,-3-5 1 15,6 8 0-15,-1 0 1 0,1 10 1 16,2 5 1-16,5 8 0 0,-2 4-1 15,-3 8-1-15,4-3 0 0,-2-3 1 16,1-9-1-16,4 1-2 0,4-2 0 16,1-4-1-16,-7-10 1 0,5-8-1 15,-8-7 0-15,-4-5-1 0,7-5-1 0,7-9-2 16,-2-8 0-16,-3-13-1 0,0-1-1 16,-9-8 0-16,-3-18 0 0,0 7 4 15,-3 13 2-15,-4 0-22 0,-3 1 117 16,-10 4-292-16,0 7 151 0,-3-5-73 15</inkml:trace>
  <inkml:trace contextRef="#ctx0" brushRef="#br0" timeOffset="81290.68">1468 8983 306 0,'0'-3'169'0,"1"-2"-82"16,9 10 37-16,-3-5-34 0,-10 0-40 16,9 3-9-16,-6-3 4 0,14 10 6 15,6-1 2-15,-4 9 0 0,-6-1-2 16,9 6 0-16,2-1 1 0,0 5 0 15,7-1-1-15,-1-2-3 0,8 14-2 0,5 9-4 16,0 2-2-16,0-3-5 0,13 15-7 16,-11-5-6-16,8 3-6 0,-5-11-5 15,12 11-4-15,-13-9-4 0,-4-10-1 16,-14-8 0-16,-4-2-1 0,-8-7 0 16,-4-13-5-16,0-10-6 0,3 0-12 15,-6-6-15-15,-1-14-25 0,6-9-30 16,-10-3-33-16,6-9-36 0,-3-3-61 15,-10-8 11-15,17-3-62 0,-4-12-138 0</inkml:trace>
  <inkml:trace contextRef="#ctx0" brushRef="#br0" timeOffset="81507.263">2371 9171 127 0,'4'-5'155'16,"2"3"-33"-16,3 4 0 0,-9 1 4 16,-2-3-32-16,2 7-8 0,0 1-8 15,-7 5-8-15,1 7-5 0,-8-1-9 16,-1 4-5-16,0 9-4 0,2 10-3 0,1 10-3 15,-1 4-2-15,-6-4-3 0,-1-3-3 16,-1 1-6-16,-1 2-4 0,17 9-5 16,-3 18-6-16,6 11-5 0,2-13-1 15,-7-3-6-15,-3-14-64 0,3-8 40 16,-6-19-25-16,-7 2-21 0,13-1-108 16,-1-4-37-16,8 1 69 0,0 1-184 15,13-2-79-15</inkml:trace>
  <inkml:trace contextRef="#ctx0" brushRef="#br0" timeOffset="81813.024">2866 8886 398 0,'-10'0'202'0,"6"7"-101"0,-6 0 48 16,-5 4-55-16,2 5-49 0,-7 5-15 16,0 4-3-16,-4-1-2 0,-2-6-6 15,-8 4-8-15,9-4-5 0,2-4-2 0,-7-1 1 16,3 0 0-16,5 1-1 0,2-4-15 15,0 8-17-15,15 9-34 0,5 1-99 16,0-9 51-16,12 6-110 0,8-2-313 16</inkml:trace>
  <inkml:trace contextRef="#ctx0" brushRef="#br0" timeOffset="82001.479">2961 9339 458 0,'-7'9'137'16,"-3"-3"-42"-16,-5 1 51 0,-5-2-83 16,-7 2-23-16,1-1-2 0,-8 1-1 15,6 7-11-15,-5-6-12 0,6 4-5 16,3-9-6-16,-1 9-19 0,-3-12-26 16,3 8-110-16,3-3 66 0,-3-5-115 15,15-13-368-15</inkml:trace>
  <inkml:trace contextRef="#ctx0" brushRef="#br0" timeOffset="82442.991">3160 8347 398 0,'6'-4'197'0,"13"6"-89"0,-6 6 44 15,-3 4-67-15,2 1-28 0,-5 6-29 16,-1 4 5-16,1 6-16 0,1 2 6 16,2 9-6-16,-6 7-3 0,2-3-3 15,-2 21-1-15,-4 2 5 0,0-10 6 0,0 8-16 16,1 3-1-16,6-8 0 0,6 7-1 15,-4-5 1-15,2-13 0 0,3-8 0 16,-1-2 1-16,2-9-1 0,-1 8 1 16,6-4 1-16,1-14 0 0,-1-5 2 15,0-12-1-15,0-1 0 0,1-9 0 16,-1-1-1-16,0 1-1 0,11-6-1 16,-2 1-3-16,4-3-1 0,4 3 1 0,6-1 0 15,-16 8 1-15,8-8 2 0,-11-2-8 16,2-7-10-16,-7 7-17 0,2-4-21 15,-7 6-29-15,4 1-29 0,-5 2-40 16,3-1-31-16,-1-4 0 0,-5-4-44 16,0-1-39-16</inkml:trace>
  <inkml:trace contextRef="#ctx0" brushRef="#br0" timeOffset="83180.4">4012 9000 71 0,'6'-17'88'0,"-6"1"-9"0,0-3-2 16,0-2 5-16,-6 7-9 0,-1-4-8 15,-6 4-4-15,4-2-5 0,-4 4-3 16,-2 10-4-16,-2-4-7 0,2 6-3 15,-5 8-2-15,7 5-4 0,-2 7-1 16,-5-6-4-16,1 4-1 0,3 4-1 16,-3-7-2-16,8 5-2 0,1 7-1 15,-2-1-3-15,14 0-3 0,3 2-4 16,0 0-2-16,10-1-3 0,-4 8 0 16,13 4-2-16,-6-19 0 0,-10 0-2 0,12-10-4 15,-6-10-2-15,11-7-2 0,-8-3-1 16,1-2 1-16,0-9-1 0,6-6 0 15,-8 0 3-15,-6 7 2 0,4-10 2 16,-14 12-1-16,18 3 0 0,-9 3 0 16,-9-1 0-16,-2-1 0 0,4 7 0 15,-4-1 0-15,-2 1 0 0,-6-3 0 16,-1 2 0-16,-3-4 1 0,4-3 0 16,5 7 1-16,-1-10-1 0,1 3-9 0,5 1-9 15,0 7-9-15,3-1-9 0,-1-2-14 16,6-5-17-16,0 3-13 0,11-1 3 15,1-5 5-15,2-9 8 0,8 7 9 16,-2-4 17-16,-6 4 25 0,-4-1 21 16,-5 6 19-16,-4 1 17 0,-1 1 11 15,-4 1 9-15,-1 12 5 0,-3 0-8 16,0 5-6-16,0 2-13 0,0 13-10 16,0 2-11-16,-7 3-7 0,0 3-8 0,1 6 1 15,-3-1 1-15,4-6 0 0,-1-1 1 16,4 1 0-16,2-5 2 0,-2-4 0 15,4-3 1-15,0 2 1 0,1-4 1 16,0-13-1-16,1 10-1 0,4-6 0 16,7 2-2-16,2-7-1 0,0 6-3 15,3-4-2-15,6-1-1 0,-1 0 0 16,5 7-1-16,-3 5-1 0,0 8-1 16,-4-3 0-16,-6 8-2 0,-9 1-1 0,-9 3 0 15,1-4-1-15,-2 3 1 0,-16 6 0 16,-4 1 0-16,-3 0 1 0,3 8 1 15,-3 1 1-15,8 1-1 0,-1-5 1 16,-5-3 0-16,4-12 0 0,-6-15 0 16,-3-7 0-16,8-1 0 0,6-2-1 15,-1-2 1-15,10-4-1 0,2 1 1 16,3 5 0-16,0-2 0 0,2-16 0 16,-1 1 1-16,6-10 0 0,6-5 0 0,-4-13 1 15,2 14 0-15,4-10 0 0,11 5-3 16,-6-1-7-16,0 3-15 0,-2-1-26 15,-3 4-34-15,-7 2-82 0,-6 1 33 16,3 3-99-16,2 5-234 0</inkml:trace>
  <inkml:trace contextRef="#ctx0" brushRef="#br0" timeOffset="83950.017">4401 8425 42 0,'-3'-8'55'0,"3"-2"7"0,5 3 1 16,-10 0 8-16,8 6 5 0,-6-1 8 15,1-1 5-15,4 6 0 0,1-3 0 16,-1 2-4-16,6 4-2 0,-1 1-9 15,11 6-9-15,4 1-10 0,-1 1-8 16,0-7-7-16,4 6-9 0,6-1-6 16,1 5-6-16,15 2-5 0,5 9-3 15,8 3 2-15,-17-2 0 0,6-4 2 16,-3 6-1-16,-7-5 1 0,-1-4 1 0,12 2-1 16,-8-5-2-16,-8-6-4 0,6-1-1 15,-2 6-3-15,-16-16-2 0,3 2-2 16,-8-7 1-16,-11 11-9 0,-4-9-11 15,-4-9-16-15,-11-4-22 0,3 3-25 16,-7-12-32-16,2-5-89 0,-17-19 33 16,6 2-74-16,1-8-245 0</inkml:trace>
  <inkml:trace contextRef="#ctx0" brushRef="#br0" timeOffset="84114.8">4956 8164 85 0,'-4'-16'146'0,"4"4"-25"16,-3 5-11-16,-2 7 6 0,0 5-22 15,3 4-16-15,1 19-12 0,-3 10-10 16,3 11-8-16,-4 19-6 0,-2 11-8 0,-7-4-8 16,-6 11-5-16,-1 2-4 0,1-19-4 15,-9-8 1-15,1 6-23 16,4-5 70-16,-2-17-215 0,4 12 114 16</inkml:trace>
  <inkml:trace contextRef="#ctx0" brushRef="#br0" timeOffset="101988.964">2259 10486 322 0,'-1'5'123'16,"1"2"-68"-16,0-7 42 0,-5-2-52 16,5 4-23-16,-14-2-5 0,4 6 2 15,0 3 7-15,0 2 3 0,-13 8-1 0,3 9 1 16,-2-8-3-16,-3 9 2 0,2 11-2 16,-6-2-4-16,3-1-3 0,-6 16-3 15,5 8-1-15,-1-6-1 0,-4 12-1 16,2 3 2-16,-9 0 0 0,6 5 0 15,0 14-2-15,6 1 0 0,-2 4 2 16,4 13-1-16,-5 1-2 0,-8 6-3 16,3 5 0-16,-5 8 1 0,3 1-1 15,7 9-2-15,13 12-1 0,4 5 2 16,13 8-1-16,-10 15 2 0,8-3-1 0,-3 3 1 16,10 5 0-16,-7 11-1 0,2-13-1 15,-5 4 2-15,14 0-2 0,3 3 0 16,3-10-2-16,1 4 0 0,4-9 0 15,10 3 0-15,-3-17-2 0,15 2-1 16,-9-11-1-16,16 0 0 0,4-14 1 16,7 7-1-16,-5-12-1 0,12-4-1 15,0-9-1-15,2-2-15 0,12-8-3 0,13 0-1 16,18 3-1-16,5-1 1 0,10-5 3 16,-12-7 1-16,14-7 15 0,-4-10 4 15,9-11 1-15,-1-9 2 0,16-5 1 16,-7-28 1-16,2-26-1 0,-9-1 0 15,7-6-2-15,7-28-1 0,-6-14-3 16,6-14-2-16,0-20-1 0,-9-20-1 16,-10-18 0-16,17-2 0 0,-16-14 1 15,-3-13 0-15,-3-6 1 0,-3-2 0 0,-18-5 0 16,-9 5 1-16,0 3-1 0,1 3 1 16,-1 9-1-16,5 2 1 0,0 3-4 15,-4 12-2-15,-18 3-1 0,-3 3-3 16,-15-3 0-16,2 13-2 0,2 9-1 15,16 11 1-15,-12 7 1 0,-2 4 3 16,-3 8 0-16,-5 6 0 0,-17 14-2 16,0 5-1-16,-6 3 0 0,-6 9 1 15,-4 13-1-15,0-2 2 0,-15 2 1 0,8 20 4 16,-14 5 1-16,1 3 1 0,1 7 2 16,-12-1 1-16,-1 7-1 0,-1 4 1 15,-7 2 0-15,-2 13 2 0,-3 2 0 16,6 17 3-16,-1 1 0 0,0 5 2 15,4 10 2-15,6 4 0 0,-4-2 2 16,-4-4-1-16,13 6 0 0,-3-11 0 16,-2-6 0-16,13 3 2 0,-8-6 3 15,5-1 1-15,-2-23 0 0,2-1 0 16,2-19-2-16,0-8-2 0,1-7-4 0,5-9-5 16,7 1-3-16,6-11-1 0,-1-1-1 15,-4-8 1-15,-4 3 1 0,-4-4 0 16,4-4-1-16,-9 3 1 0,6-3-1 15,1-6 0-15,-8 2-1 0,-2-8-1 16,3-2 0-16,-5 9 0 0,1-7-1 16,-4 5 1-16,0 6 0 0,0-4 0 0,-10-11 0 15,-7 9 0-15,-7-15 1 0,-9 10-1 16,-7 8 1-16,5 4 0 0,-4 4 0 16,11 11 1-16,-10 5 0 0,4 6 1 15,-1 7 0-15,0 5 1 0,-5 3 1 16,15 12 1-16,-2-5 1 0,7 5 1 15,7 7 0-15,4 2 2 0,8-3-1 16,1 1 1-16,10 5 0 0,1-9-1 16,-2-4-1-16,16-4-4 0,-3-10-6 0,1-5-12 15,0-20-10-15,17-5 108 0,-6-12-244 16,1-17 110-16,5 2-11 0,15 7-823 16</inkml:trace>
  <inkml:trace contextRef="#ctx0" brushRef="#br0" timeOffset="103125.083">8213 14675 198 0,'0'-24'63'0,"3"-1"-7"0,-3 3 22 0,7-3-35 16,-7 2-4-16,0-2 1 0,-3 5-2 16,3 0 0-16,-4 13 1 0,1-6 1 15,-7 6 5-15,0 7 4 0,3 5 1 16,-3 3 4-16,7 6-4 0,-5 12-1 16,9 8-3-16,-11 14-5 0,-1 6-1 15,2 16-2-15,4 9-3 0,-8 16-3 16,5-8-3-16,8 15-4 0,-5 25-4 15,3-4-4-15,4 14-4 0,-1 12-1 0,11 7-2 16,0-9-2-16,-12 17-4 0,13-9-2 16,-3 5 2-16,2 6-2 0,-4-19 0 15,-3-13-2-15,-10-17 3 0,15-15-9 16,-8-19-20-16,-11-9-22 0,4-21-15 16,-3-6-130-16,1-13 54 0,-3-21-99 15,9-6-402-15</inkml:trace>
  <inkml:trace contextRef="#ctx0" brushRef="#br0" timeOffset="103475.587">8110 17137 1 0,'3'16'291'0,"9"3"-138"0,-1-6-19 16,-9-13 11-16,6 5 10 0,6-5-92 15,-1 0-3-15,4-5 2 0,4 10-4 16,1-10-5-16,12 5-6 0,19-2-3 16,2-8-4-16,14 9-3 0,2-11-4 15,6-3-4-15,15 5-5 0,12-2-5 16,23 4-4-16,10 4-5 0,25 4-2 15,1 4-3-15,11 3-1 0,8 3 0 16,-6-5-1-16,-28 8-4 0,1 2-6 0,-5-3-4 16,-31-2-7-16,-2 1-10 0,17 3-24 15,-33 6-29-15,-19 2-132 0,2-4 77 16,-8-10-121-16,-25-8-436 0</inkml:trace>
  <inkml:trace contextRef="#ctx0" brushRef="#br0" timeOffset="107344.459">8342 17075 111 0,'5'0'50'0,"-4"-4"-6"0,-2-4 6 16,6 1-16-16,-2-1-2 0,-3 1 1 16,0 1 1-16,0 1-2 0,7 5-2 0,-7 0 1 15,5-7-1-15,-4 7-3 16,-1-7-4-16,2 7-4 0,3-1-4 0,0-6-2 15,-3 2-1-15,3 3-2 0,-3-5 5 16,-2 9 3-16,0-9 3 0,6 6 2 16,1-4 2-16,-2-4 0 0,-2 14 0 15,11-3-6-15,-8-9-4 0,4 7-3 16,-1-6-4-16,-1 1-1 0,-3 3-2 16,0-11 0-16,2 6-1 0,-1 2 0 15,3 3 1-15,-3-3 0 0,1 4 0 0,-4-11 0 16,2 12-1-16,2-10-1 0,0-3 0 15,0-8-1-15,-1 6-1 0,-1 9 1 16,-3-8-1-16,5 14 1 0,-2-6 1 16,5 1 0-16,0 10 2 0,-2-10 0 15,4-2 1-15,-2 9 1 0,0-4 0 16,-7-5 1-16,9 14 0 0,-4-12-1 16,5 10 0-16,-4-18-1 0,-3 4 0 0,5 6-1 15,-8 1-1-15,2-11-2 0,3 6 1 16,-3-6-1-16,2 11-1 0,1-1 1 15,-4-6-1-15,6 8 0 0,0 9 0 16,-2-23 0-16,4 10 1 0,1 3 0 16,-3-6 0-16,3 3 1 0,-4 5 1 15,-6 0 0-15,7 0 0 0,10 2 1 16,-1-4-1-16,-4 2-1 0,5-7 1 16,-7 9-1-16,-3-9-1 0,-2-3 1 0,2-1 0 15,7 4 1-15,-7 5 1 0,9-3 0 16,-8 5 2-16,6 2 0 0,-4 8 0 15,4-10 0-15,-7 0-1 0,2-5-1 16,-4 5-2-16,4-7 0 0,-2-1-1 16,1-2 0-16,-2 3-1 0,4-1 1 15,-6 3-1-15,5 5 0 0,-7-4 0 16,5-1 1-16,3-1-1 0,0 1 1 16,1 1-1-16,-6-2 0 0,9 1 1 0,-7 3 0 15,3-5 0-15,-3-1 0 0,-3 5 1 16,1-6 0-16,1 3 1 0,-3-3-1 15,1 4 1-15,3 0-1 0,-3 2 1 16,-1-2-1-16,-2-2 0 0,2 0-1 16,1-1 0-16,0-2 0 0,-1 8-1 15,6-3 1-15,3 2-1 0,-3-2 0 16,-4 5 0-16,1-7 1 0,-4 1-1 16,-4-3 0-16,4 8 0 0,-3-11 1 0,10 19-1 15,-1-16-1-15,-7 3 1 0,7 2 1 16,-2 4-1-16,-4-6 0 0,-2 4 0 15,4-6 1-15,-4 8 0 0,5 1 0 16,4-1-146-16,5 0 146 0,-7-1 0 16,-7 1 0-16,9 0 0 0,-10-5-1 15,11 3 0-15,-3-2 146 0,-2 3-146 16,1-4 0-16,1 3-1 0,-7-3 1 16,4 3 0-16,-1 2-1 0,1-6 1 15,0 4-1-15,-1-1 1 0,1 3 0 0,5-2-1 16,-6-5 1-16,4 2-1 0,2 4 0 15,-3 1 1-15,-3-5-1 0,-1 3 0 16,4-5 1-16,-3 6-1 0,6-4 0 16,-4 0 0-16,-1 3 1 0,0-3-1 15,1 3 1-15,-1 2-1 0,3-6 1 16,-2 4-1-16,0 7 0 0,4-8 1 0,-4 8-1 16,-1-7 0-16,-2-1 0 15,0 3 0-15,-1-2 1 0,1-6-1 0,1 3 0 16,-1 3 1-16,5 4-1 0,-3-2 0 15,5-5 1-15,-2 5-1 0,3 0 1 16,-1 0 0-16,-4-2 0 0,5 0 1 16,-6-3 0-16,-2 4 1 0,3-5-1 15,-3 0 1-15,2 6-1 0,2 0 2 16,-3 1-16-16,4 4 16 0,0-5 1 0,4 0-1 16,-6 6 1-16,10-6-1 0,-13-6-1 15,4 1 16-15,-1 4-17 0,-1-1-1 16,-2-3 0-16,-4-2-1 0,3 1 1 15,2 1 0-15,-2 3 0 0,1 2 0 16,3-5 0-16,-1 3 0 0,-1-3 0 16,0 2 0-16,0-2-1 0,-4-2 1 15,-2 6 0-15,5-4 0 0,0 5 0 16,5 0-1-16,-5-2 1 0,-2 4 0 16,9 3 0-16,-5-5 0 0,-1 1 1 0,1-1-1 15,0-5 1-15,-1 5-1 0,-4-3 0 16,-2-7 0-16,3 7 0 0,-3-4-1 15,-3 0 1-15,3 6 0 0,5-3 0 16,3 3 0-16,-8-1 1 0,10-1 0 16,0 1 0-16,0 2 0 0,-6-7 0 15,6 12 0-15,-2-10-1 0,-6 5 1 16,3-5-1-16,2 3 1 0,-9-9-1 0,5 9 0 16,-3-3 1-16,5 2-1 0,-1-1 1 15,1 4-1-15,3-8 1 0,4 10-1 16,-1 1 1-16,-4-8-1 0,6 12 1 15,-9-7-1-15,7 0 1 0,-2 5-1 16,-6-10 1-16,0 0-1 0,-3 3 0 16,0-6 0-16,4 4 0 0,-4-2-1 15,3 6 1-15,2-4 0 0,2 1 0 16,-1 10 0-16,1-7 0 0,0-2 1 16,0 10-1-16,-6-14 1 0,11 17-1 0,-10-9 1 15,4-4-1-15,1 4 1 0,0 1-1 16,-7-14 0-16,6 16 0 0,-4-17-1 15,5 14 1-15,3-2 0 0,0 3 0 16,-4-3 0-16,6 0 0 0,-4 7 1 16,-3-6 0-16,4 4 0 0,-3-3 0 15,-6-15 1-15,7 18-1 0,5-2-1 16,-9-5 1-16,9 1-1 0,-5-4 0 0,-1 0 0 16,3 11-1-16,-6-14 1 0,7 0 0 15,0 3-1-15,0 3 1 0,-3-1 0 16,3-4 0-16,-7 4 0 0,2-2-1 15,2 5 1-15,-6 0-1 0,6 6 1 16,3-17-1-16,-3 7 1 0,-2 6-1 16,5 5 1-16,-8-12 0 0,4 3-1 15,-4-6 1-15,8 11-1 0,-2-5 1 16,-1-13-1-16,0 8 0 0,4 14 1 16,-2-12-1-16,-3 2 0 0,3-4 0 0,-3 4 1 15,-2 1-1-15,-1-5 1 0,2 7-1 16,3 0 1-16,-1-6-1 0,3 1 1 15,-7 3-1-15,9 7 1 0,-8-5-1 16,1-3 0-16,-5-6 0 0,1 4 1 16,11 10-1-16,-7-10 0 0,-5-1 0 15,8 11 1-15,-8-12-1 0,7 7 0 0,-2 0 0 16,2 0 0-16,-1 2 0 0,3 3 0 16,-8-14 0-16,11 13 1 0,-4-8-1 15,4 6 0-15,-10-15 0 0,9 19 0 16,-9-17 1-16,10 22-1 0,-6-17 0 15,-2 6 0-15,1-7 0 0,2 7 0 16,-7-15 0-16,5 12 0 0,-5-4 0 0,0 4 0 16,10 3 0-16,1 1 0 0,-4-1 0 15,0-1 1-15,4 1-1 0,-2 0 0 16,4 0 0-16,-8-6 0 0,5 1 0 16,-3 4 0-16,-1 2 0 0,-1-7 0 15,-1 2 0-15,2-2 1 0,-2-1-1 16,2 0 0-16,-4 6 0 0,3-9 0 15,-2 10 0-15,11-2 0 0,-1 2 0 16,1 2 0-16,-1-2 1 0,-1 0-1 16,-4 3 0-16,4-8 0 0,-4 5 1 0,4 0-1 15,-4 0 0-15,-6-7 0 0,3 7 0 16,0-6 0-16,-2 6 0 0,2-2 0 16,2 2 0-16,0-5 1 0,-1 7-1 15,1-4 0-15,-2 2 0 0,3 0 1 16,-8-2-1-16,5 2 0 0,2 2 0 15,0-4 0-15,-4-3 0 0,2 5 0 16,3-1 0-16,6 1 0 0,-3 1 1 16,1-2-1-16,-2-4 0 0,-3 5 0 0,-1-5 0 15,1-4 1-15,-2 9-1 0,-2-6 0 16,4 4 0-16,3 2 0 0,-3-3 0 16,0 3 0-16,3 0 0 0,-4-2 0 15,1-3 0-15,0 3 0 0,-1 4 0 16,1-2 0-16,-4-4 0 0,1 1 1 15,2 1-1-15,1 1 0 0,0-3 0 16,-6 1 0-16,4-2 1 0,0 5-1 16,-3-7 0-16,3 6 0 0,2-4 0 15,1 5 0-15,-1-2 0 0,1 4 0 0,-1-4 0 16,0 2 0-16,-2-3 1 0,3-1-1 16,-3-1 0-16,3-1 0 0,-8 2 0 15,0 1 0-15,7-7 0 0,-10 3 0 16,4 1 0-16,4 1 0 0,-3-2 0 15,-2 2 0-15,8 8 0 0,6-1 0 16,-3-2 0-16,-7 0 1 0,2-2-1 16,-1 4 0-16,14 0 0 0,-16-2 0 0,4-4 0 15,4 6 0-15,5-7 0 0,-10 10 0 16,-9-13 0-16,6 3 0 0,4-2 0 16,5 12 1-16,-7-15-1 0,-4 10 0 15,6-2 0-15,0 9 0 0,-1-2 0 16,3-3 0-16,-3-7 0 0,6 10 0 15,-2 3 0-15,7-3 0 0,-9 2 0 16,7-12 0-16,-1 3 0 0,-8 2 1 16,4-2-1-16,-1-1 0 0,-1 1 0 0,5 2 0 15,1 0 0-15,-6 7 0 0,-1-7 0 16,-1-7 0-16,1 1 0 0,0 4 1 16,4-3-1-16,1 10 0 0,-2-8 0 15,0 8 0-15,0-5 0 0,0 0 0 16,-6 0 0-16,2-2 0 0,1 4 0 15,3-2 0-15,0-2 0 0,3 4 0 16,-1-2 0-16,1-9 0 0,-4 4 0 16,-3-2 0-16,1 7 0 0,1-6 0 15,4-3 0-15,0 4 0 0,-2 0 0 0,3 2 0 16,-6-9 0-16,3 6 0 0,-2 4 0 16,1-5 0-16,-1 7 0 0,2-6 0 15,-3 6 0-15,1-2 0 0,-1-3 0 16,1 3 0-16,5 4 0 0,-1-7 0 15,2 8 0-15,-3-8 0 0,-4 4 0 0,-4-6 0 16,4 0 0-16,-4-4 0 0,4 5 0 16,-4 5 0-16,-3-6 0 0,7 0 0 15,0 2 0-15,-2 4 0 0,1 1 0 16,-6-7 0-16,7 2 1 0,0 3-1 16,-1-3 0-16,-2 4 0 0,9 2 0 15,-13-2 0-15,13 6 0 0,6-4 0 16,-12-1 1-16,8 5-1 0,-2-5 0 15,-6-3 0-15,-1 3 0 0,1-7 0 16,-2 1 0-16,2 4 0 0,1-3 0 0,-3 3 0 16,2 2 0-16,9 0 1 0,-2 0-1 15,4 5 0-15,-3-11 0 0,2 2 0 16,-10 14 0-16,1-20 0 0,-5 4 1 16,7 4-1-16,-1 4 1 0,2-4-1 15,-1 7 0-15,2-12 1 0,-4 9-1 16,-1-2 0-16,0-2 0 0,-1 2 1 15,-1 0-1-15,0-5 0 0,-1 5 1 16,2 2 0-16,0-2-2 0,-5 3-3 0,-1-3-7 16,0 4-12-16,0 6-16 0,0 3-2 15,0-3-166-15,-7 8 85 0,6 1-98 16,-4-2-556-16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8A44-E9B8-434C-9F73-E35F23E5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 #</a:t>
            </a:r>
            <a:r>
              <a:rPr lang="en-US"/>
              <a:t>4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F800-0980-47DB-A2F6-A79C3FEE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FDBB4-3C2F-4F36-8957-B4D25D78F556}"/>
                  </a:ext>
                </a:extLst>
              </p14:cNvPr>
              <p14:cNvContentPartPr/>
              <p14:nvPr/>
            </p14:nvContentPartPr>
            <p14:xfrm>
              <a:off x="2242800" y="2952360"/>
              <a:ext cx="212760" cy="59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FDBB4-3C2F-4F36-8957-B4D25D78F5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3440" y="2943000"/>
                <a:ext cx="23148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44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54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196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4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22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907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46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8178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7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5943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9403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410200" y="3317408"/>
            <a:ext cx="644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54004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340995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44958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6477000" y="387826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>
            <a:cxnSpLocks/>
            <a:stCxn id="6" idx="5"/>
            <a:endCxn id="22" idx="0"/>
          </p:cNvCxnSpPr>
          <p:nvPr/>
        </p:nvCxnSpPr>
        <p:spPr>
          <a:xfrm>
            <a:off x="6594008" y="3317408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694596" y="4482073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3"/>
            <a:endCxn id="21" idx="0"/>
          </p:cNvCxnSpPr>
          <p:nvPr/>
        </p:nvCxnSpPr>
        <p:spPr>
          <a:xfrm flipH="1">
            <a:off x="48768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743200" y="4528670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0996" y="4478104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0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4724400" y="35683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7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A B G H C D E</a:t>
            </a:r>
          </a:p>
          <a:p>
            <a:r>
              <a:rPr lang="en-US" dirty="0"/>
              <a:t>B: H G B A C D E</a:t>
            </a:r>
          </a:p>
          <a:p>
            <a:r>
              <a:rPr lang="en-US" dirty="0"/>
              <a:t>C: B H G A D C E</a:t>
            </a:r>
          </a:p>
          <a:p>
            <a:r>
              <a:rPr lang="en-US" dirty="0"/>
              <a:t>D: H G B D E C A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42933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034926" y="35683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6000" y="56018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2590800" y="48136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1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9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2686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3829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2016592" cy="51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562600" y="333645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50482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5832008" y="447945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64392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533900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010400" y="371745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130892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613912" y="44985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32571" y="4471287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98142" y="333645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36242" y="597917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89946" y="5506804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6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Often, we want to determine whether or not a node exists in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my_tree.find</a:t>
            </a:r>
            <a:r>
              <a:rPr lang="en-US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356983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2 (result = true)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1FAF0A-AE53-47EA-8366-5352A402481B}"/>
                  </a:ext>
                </a:extLst>
              </p14:cNvPr>
              <p14:cNvContentPartPr/>
              <p14:nvPr/>
            </p14:nvContentPartPr>
            <p14:xfrm>
              <a:off x="520920" y="1045080"/>
              <a:ext cx="8388720" cy="525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1FAF0A-AE53-47EA-8366-5352A40248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560" y="1035720"/>
                <a:ext cx="8407440" cy="52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02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nodes from a BST is a little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we remove a node, we need to be sure that the removal doesn't result in a violation of the BST rules.</a:t>
            </a:r>
          </a:p>
          <a:p>
            <a:r>
              <a:rPr lang="en-US" dirty="0"/>
              <a:t>If a node has one child, then we can just replace the node with its child</a:t>
            </a:r>
          </a:p>
          <a:p>
            <a:r>
              <a:rPr lang="en-US" dirty="0"/>
              <a:t>If a node has two children, then wee need to replace the node with either: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leftmost child of the node's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b="1" u="sng" dirty="0"/>
              <a:t>OR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rightmost child of the node's left </a:t>
            </a:r>
            <a:r>
              <a:rPr lang="en-US" dirty="0" err="1"/>
              <a:t>subtree</a:t>
            </a:r>
            <a:endParaRPr lang="en-US" b="1" u="sng" dirty="0"/>
          </a:p>
          <a:p>
            <a:pPr marL="571500" indent="-514350">
              <a:buFont typeface="+mj-lt"/>
              <a:buAutoNum type="alphaUcPeriod"/>
            </a:pPr>
            <a:r>
              <a:rPr lang="en-US" dirty="0"/>
              <a:t>Sometimes, a BST will alternate between the two in order to maintain a decent balance.</a:t>
            </a:r>
          </a:p>
        </p:txBody>
      </p:sp>
    </p:spTree>
    <p:extLst>
      <p:ext uri="{BB962C8B-B14F-4D97-AF65-F5344CB8AC3E}">
        <p14:creationId xmlns:p14="http://schemas.microsoft.com/office/powerpoint/2010/main" val="11482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(remove from RST)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6019800"/>
            <a:ext cx="5493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Leftmost child in our right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23" idx="0"/>
            <a:endCxn id="7" idx="4"/>
          </p:cNvCxnSpPr>
          <p:nvPr/>
        </p:nvCxnSpPr>
        <p:spPr>
          <a:xfrm flipV="1">
            <a:off x="4423114" y="4572000"/>
            <a:ext cx="225086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01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13716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root value with leftmost node</a:t>
            </a:r>
          </a:p>
        </p:txBody>
      </p:sp>
      <p:cxnSp>
        <p:nvCxnSpPr>
          <p:cNvPr id="26" name="Straight Arrow Connector 25"/>
          <p:cNvCxnSpPr>
            <a:stCxn id="7" idx="7"/>
            <a:endCxn id="23" idx="2"/>
          </p:cNvCxnSpPr>
          <p:nvPr/>
        </p:nvCxnSpPr>
        <p:spPr>
          <a:xfrm flipV="1">
            <a:off x="4917608" y="2387263"/>
            <a:ext cx="23213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4" idx="6"/>
          </p:cNvCxnSpPr>
          <p:nvPr/>
        </p:nvCxnSpPr>
        <p:spPr>
          <a:xfrm flipH="1">
            <a:off x="4495800" y="1879432"/>
            <a:ext cx="1066800" cy="25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5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5152072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"55", replace with node "59"</a:t>
            </a: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 flipH="1">
            <a:off x="3390900" y="4191000"/>
            <a:ext cx="876300" cy="961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2"/>
          </p:cNvCxnSpPr>
          <p:nvPr/>
        </p:nvCxnSpPr>
        <p:spPr>
          <a:xfrm flipV="1">
            <a:off x="4267200" y="5410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post-order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2480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5"/>
            <a:endCxn id="6" idx="0"/>
          </p:cNvCxnSpPr>
          <p:nvPr/>
        </p:nvCxnSpPr>
        <p:spPr>
          <a:xfrm>
            <a:off x="3034926" y="3568326"/>
            <a:ext cx="51789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G H D B E C A</a:t>
            </a:r>
          </a:p>
          <a:p>
            <a:r>
              <a:rPr lang="en-US" dirty="0"/>
              <a:t>B: A B H G D C E</a:t>
            </a:r>
          </a:p>
          <a:p>
            <a:r>
              <a:rPr lang="en-US" dirty="0"/>
              <a:t>C: H G B D A C E</a:t>
            </a:r>
          </a:p>
          <a:p>
            <a:r>
              <a:rPr lang="en-US" dirty="0"/>
              <a:t>D: H B G D E C A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05088" y="556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cxnSpLocks/>
            <a:stCxn id="18" idx="5"/>
            <a:endCxn id="22" idx="0"/>
          </p:cNvCxnSpPr>
          <p:nvPr/>
        </p:nvCxnSpPr>
        <p:spPr>
          <a:xfrm>
            <a:off x="2320551" y="4800600"/>
            <a:ext cx="589337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02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  <a:endCxn id="18" idx="0"/>
          </p:cNvCxnSpPr>
          <p:nvPr/>
        </p:nvCxnSpPr>
        <p:spPr>
          <a:xfrm flipH="1">
            <a:off x="2105025" y="3568326"/>
            <a:ext cx="49884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D690E1-4813-439E-A053-CD2F165A0FF9}"/>
                  </a:ext>
                </a:extLst>
              </p14:cNvPr>
              <p14:cNvContentPartPr/>
              <p14:nvPr/>
            </p14:nvContentPartPr>
            <p14:xfrm>
              <a:off x="25560" y="1170000"/>
              <a:ext cx="6399720" cy="516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D690E1-4813-439E-A053-CD2F165A0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1160640"/>
                <a:ext cx="6418440" cy="51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41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(remove from LST)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Rightmost node in our left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4" name="Straight Arrow Connector 23"/>
          <p:cNvCxnSpPr>
            <a:stCxn id="21" idx="0"/>
            <a:endCxn id="12" idx="4"/>
          </p:cNvCxnSpPr>
          <p:nvPr/>
        </p:nvCxnSpPr>
        <p:spPr>
          <a:xfrm flipH="1" flipV="1">
            <a:off x="3352800" y="45720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0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1371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node "55" value with "40"</a:t>
            </a:r>
          </a:p>
        </p:txBody>
      </p:sp>
      <p:cxnSp>
        <p:nvCxnSpPr>
          <p:cNvPr id="24" name="Straight Arrow Connector 23"/>
          <p:cNvCxnSpPr>
            <a:stCxn id="12" idx="1"/>
            <a:endCxn id="21" idx="2"/>
          </p:cNvCxnSpPr>
          <p:nvPr/>
        </p:nvCxnSpPr>
        <p:spPr>
          <a:xfrm flipH="1" flipV="1">
            <a:off x="1790700" y="2387263"/>
            <a:ext cx="12926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2895600" y="1905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53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"40" from the tree</a:t>
            </a:r>
          </a:p>
        </p:txBody>
      </p:sp>
      <p:cxnSp>
        <p:nvCxnSpPr>
          <p:cNvPr id="24" name="Straight Arrow Connector 23"/>
          <p:cNvCxnSpPr>
            <a:stCxn id="12" idx="4"/>
            <a:endCxn id="21" idx="0"/>
          </p:cNvCxnSpPr>
          <p:nvPr/>
        </p:nvCxnSpPr>
        <p:spPr>
          <a:xfrm>
            <a:off x="3352800" y="45720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2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5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exercise: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6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6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– remove 40 using option A (right </a:t>
            </a:r>
            <a:r>
              <a:rPr lang="en-US" dirty="0" err="1"/>
              <a:t>subtree</a:t>
            </a:r>
            <a:r>
              <a:rPr lang="en-US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94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- remove 40 using option A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0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6" name="Oval 25"/>
          <p:cNvSpPr/>
          <p:nvPr/>
        </p:nvSpPr>
        <p:spPr>
          <a:xfrm>
            <a:off x="18288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 (C)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6" idx="0"/>
          </p:cNvCxnSpPr>
          <p:nvPr/>
        </p:nvCxnSpPr>
        <p:spPr>
          <a:xfrm flipH="1">
            <a:off x="2209800" y="5603408"/>
            <a:ext cx="416392" cy="416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0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Pre: A, B, F, G, H, C, E</a:t>
            </a:r>
          </a:p>
          <a:p>
            <a:r>
              <a:rPr lang="en-US" dirty="0"/>
              <a:t>IN: F, B, H, G, A, C, 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7B1310-8403-4428-9820-8DB70EB1446F}"/>
                  </a:ext>
                </a:extLst>
              </p14:cNvPr>
              <p14:cNvContentPartPr/>
              <p14:nvPr/>
            </p14:nvContentPartPr>
            <p14:xfrm>
              <a:off x="3731400" y="2244240"/>
              <a:ext cx="3771720" cy="362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7B1310-8403-4428-9820-8DB70EB14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2040" y="2234880"/>
                <a:ext cx="3790440" cy="36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72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7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IN:        A, Q, B, R, Z, D, F, E</a:t>
            </a:r>
          </a:p>
          <a:p>
            <a:r>
              <a:rPr lang="en-US" dirty="0"/>
              <a:t>POST:   A, B, R, Q, E, F, D, 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2E931B-7692-4B1F-BA77-93C2C6797795}"/>
                  </a:ext>
                </a:extLst>
              </p14:cNvPr>
              <p14:cNvContentPartPr/>
              <p14:nvPr/>
            </p14:nvContentPartPr>
            <p14:xfrm>
              <a:off x="1059840" y="1234440"/>
              <a:ext cx="5945040" cy="521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2E931B-7692-4B1F-BA77-93C2C67977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0480" y="1225080"/>
                <a:ext cx="5963760" cy="52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8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BSTs add two new rules to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left children of a given node must be "less" than the given node's value</a:t>
            </a:r>
          </a:p>
          <a:p>
            <a:r>
              <a:rPr lang="en-US" dirty="0"/>
              <a:t>All right children of a given node must be "greater than" [optional] or "equal to" the given node's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BST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7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9906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935FF-028D-478D-8579-82AFE84CAC5B}"/>
                  </a:ext>
                </a:extLst>
              </p14:cNvPr>
              <p14:cNvContentPartPr/>
              <p14:nvPr/>
            </p14:nvContentPartPr>
            <p14:xfrm>
              <a:off x="3024720" y="1556280"/>
              <a:ext cx="674640" cy="341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935FF-028D-478D-8579-82AFE84CA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360" y="1546920"/>
                <a:ext cx="693360" cy="3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05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909</Words>
  <Application>Microsoft Office PowerPoint</Application>
  <PresentationFormat>On-screen Show (4:3)</PresentationFormat>
  <Paragraphs>317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PA #4 Introduction</vt:lpstr>
      <vt:lpstr>What is the in-order traversal?</vt:lpstr>
      <vt:lpstr>What is the post-order traversal?</vt:lpstr>
      <vt:lpstr>PowerPoint Presentation</vt:lpstr>
      <vt:lpstr>PowerPoint Presentation</vt:lpstr>
      <vt:lpstr>Binary Search Trees</vt:lpstr>
      <vt:lpstr>BSTs add two new rules to Binary Trees</vt:lpstr>
      <vt:lpstr>Example BST</vt:lpstr>
      <vt:lpstr>Add "40"</vt:lpstr>
      <vt:lpstr>Add "40"</vt:lpstr>
      <vt:lpstr>Add "40" (finished)</vt:lpstr>
      <vt:lpstr>Add "2"</vt:lpstr>
      <vt:lpstr>Add "2"</vt:lpstr>
      <vt:lpstr>Add "2" (finished)</vt:lpstr>
      <vt:lpstr>Add "-1"</vt:lpstr>
      <vt:lpstr>Add "-1"</vt:lpstr>
      <vt:lpstr>Add "-1"</vt:lpstr>
      <vt:lpstr>Add "-1" (finished)</vt:lpstr>
      <vt:lpstr>Class exercise: Add "59"</vt:lpstr>
      <vt:lpstr>Answer for add "59"</vt:lpstr>
      <vt:lpstr>Class exercise: Add "63"</vt:lpstr>
      <vt:lpstr>Answer for Add "63"</vt:lpstr>
      <vt:lpstr>Often, we want to determine whether or not a node exists in a tree</vt:lpstr>
      <vt:lpstr>Find (40) – step 1</vt:lpstr>
      <vt:lpstr>Find (40) – step 2 (result = true)</vt:lpstr>
      <vt:lpstr>Removing nodes from a BST is a little tricky.</vt:lpstr>
      <vt:lpstr>Remove "50" using option A (remove from RST) – step 1</vt:lpstr>
      <vt:lpstr>Remove "50" using option A – step 2</vt:lpstr>
      <vt:lpstr>Remove "50" using option A – step 3</vt:lpstr>
      <vt:lpstr>Remove "50" using option A – result</vt:lpstr>
      <vt:lpstr>Remove "55" using option B (remove from LST) – step 1</vt:lpstr>
      <vt:lpstr>Remove "55" using option B – step 2</vt:lpstr>
      <vt:lpstr>Remove "55" using option B – step 3</vt:lpstr>
      <vt:lpstr>Remove "55" using option B – result</vt:lpstr>
      <vt:lpstr>Class exercise: remove 10</vt:lpstr>
      <vt:lpstr>Answer remove 10</vt:lpstr>
      <vt:lpstr>Class exercise – remove 40 using option A (right subtree)</vt:lpstr>
      <vt:lpstr>Answer - remove 40 using option A</vt:lpstr>
      <vt:lpstr>Remove “10” using option A (RST)</vt:lpstr>
      <vt:lpstr>Remove “10” using option A (RST)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acarter</dc:creator>
  <cp:lastModifiedBy>Adam Carter</cp:lastModifiedBy>
  <cp:revision>24</cp:revision>
  <dcterms:created xsi:type="dcterms:W3CDTF">2006-08-16T00:00:00Z</dcterms:created>
  <dcterms:modified xsi:type="dcterms:W3CDTF">2019-03-05T18:23:19Z</dcterms:modified>
</cp:coreProperties>
</file>