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1" r:id="rId3"/>
    <p:sldId id="258" r:id="rId4"/>
    <p:sldId id="265" r:id="rId5"/>
    <p:sldId id="271" r:id="rId6"/>
    <p:sldId id="264" r:id="rId7"/>
    <p:sldId id="260" r:id="rId8"/>
    <p:sldId id="259" r:id="rId9"/>
    <p:sldId id="256" r:id="rId10"/>
    <p:sldId id="272" r:id="rId11"/>
    <p:sldId id="273" r:id="rId12"/>
    <p:sldId id="269" r:id="rId13"/>
    <p:sldId id="257" r:id="rId14"/>
    <p:sldId id="262" r:id="rId15"/>
    <p:sldId id="263" r:id="rId16"/>
    <p:sldId id="266" r:id="rId17"/>
    <p:sldId id="267" r:id="rId18"/>
    <p:sldId id="26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53FE-F682-4F7E-A1AF-0FDC416FF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817F7-F0D3-466C-B723-03FFBDB9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1ED44-C567-48B1-8B10-4DBE027C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0C25-B18A-4B32-A495-D9484B2885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347D2-D32F-4B61-946A-84B33E4D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7FCA8-B980-483B-9315-7C2CCD57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B73A-9097-4CFC-84D5-4DE81BCA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F36E-00C6-4386-BBB1-B6BE63E7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6DBB0-CE77-44FC-8268-F5F2FC31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816B-2440-41FD-8749-9ADE8A0F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0C25-B18A-4B32-A495-D9484B2885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8EAC-5C57-4193-826D-13DDFB7C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F702-174C-4CE5-9373-67526597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B73A-9097-4CFC-84D5-4DE81BCA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33906-D10F-4D62-A988-6F0364609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86763-46EC-4F3D-9134-FA78488CA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684C1-44F2-4BB1-9E0D-5B39B3C0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0C25-B18A-4B32-A495-D9484B2885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920D-4EF8-4ECE-9BAE-70C171FA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F067D-D3DE-4580-AF93-EC5EF997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B73A-9097-4CFC-84D5-4DE81BCA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2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F08C-3D4E-4972-9872-CD16A331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9324-6543-441F-BFF3-DDE331C6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AE1A-8B45-45A3-B967-13CAC609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0C25-B18A-4B32-A495-D9484B2885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989D-4B87-4ED0-AF44-EAD2AE0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01F8F-D5F7-4B43-AAC6-7142F69C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B73A-9097-4CFC-84D5-4DE81BCA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BE03-BE0F-40DB-98C2-5A15C1D1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6DFA2-BF9D-422B-BD32-B4CD80AD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FBCF-3B2A-4735-BAE3-7CBF66C9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0C25-B18A-4B32-A495-D9484B2885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94F3-4861-42E7-B356-FF44FCF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0062-8102-4E00-95F5-1D8E00BD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B73A-9097-4CFC-84D5-4DE81BCA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469E-5C01-4B2B-B803-98110AC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FEC-0D77-4E20-82BC-63E48CDAF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B2145-D839-4C73-8AC4-2B6E4AB8E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84D4A-307D-44EF-8034-86C669C6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0C25-B18A-4B32-A495-D9484B2885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900EB-7F8C-4DB5-9819-6461B5E5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3FD78-FC80-4D40-8C1D-CC48D743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B73A-9097-4CFC-84D5-4DE81BCA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4E63-44A5-4050-9670-B4DC717D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3485F-D3C6-46FC-940C-876BD1EB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8001C-71F0-41B4-B2EC-91E7382A6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38CF1-00A7-441E-9C63-BBE74A481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E42CE-E7A0-4CA2-BAFF-7AAB00F1D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A5DAF-C807-40F2-9CC1-817E2E4A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0C25-B18A-4B32-A495-D9484B2885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BEA49-BB5A-4ED3-8E62-C7BBC6AD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ACC33-576D-49B5-A356-7B45B333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B73A-9097-4CFC-84D5-4DE81BCA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7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F496-DE21-4325-AE2E-F8D7C77C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29C3E-4E1D-4BD7-8138-1C81F43F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0C25-B18A-4B32-A495-D9484B2885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AFE8C-B678-457B-ACEA-4C9A096E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4777F-E2CF-4767-B2FA-7FB270C7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B73A-9097-4CFC-84D5-4DE81BCA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FD068-6221-45A2-B575-B728E4E6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0C25-B18A-4B32-A495-D9484B2885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12097-210B-4569-A5F7-6D655B8B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A66B-BC3B-4FDD-BB46-662C100D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B73A-9097-4CFC-84D5-4DE81BCA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024E-2B77-46C5-8C3E-04FEC234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9C1C-D8E9-4D17-9B6A-FEB5D474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1CED4-3695-4FC5-9F24-EF858C232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D567E-D42A-4ACF-92B7-2C842364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0C25-B18A-4B32-A495-D9484B2885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6B72-8C21-44C8-8AE7-0F4C2BD7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7D24D-8C49-4423-A6A0-565D96A7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B73A-9097-4CFC-84D5-4DE81BCA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2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A099-0135-4FBC-9F1E-414B7B0D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A0EC1-A023-48EF-A719-83AD25B9D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E2434-B5A7-4F71-BBA2-E77588EDE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9E86-F45B-4509-B701-895FD5E0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0C25-B18A-4B32-A495-D9484B2885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BC07D-486A-4A43-B5EE-2A80B586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C19B-7173-4D61-AF0B-BB523BA1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B73A-9097-4CFC-84D5-4DE81BCA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D9C9A-B9CD-4956-8BE6-1356387C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FD241-81AC-42A2-A179-23C53EBE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B0B4-9641-4A48-99D3-5A31470C2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0C25-B18A-4B32-A495-D9484B28853A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234D-B139-4D28-9E4F-29B04768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24DD-760A-46F8-ADDD-1D964771C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B73A-9097-4CFC-84D5-4DE81BCA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547F-D1D4-4D18-A73A-C41131FA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 – Pub crawl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4B3E-6E81-465B-BDF1-F8972BE7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No: Peter, Silvestre</a:t>
            </a:r>
          </a:p>
        </p:txBody>
      </p:sp>
    </p:spTree>
    <p:extLst>
      <p:ext uri="{BB962C8B-B14F-4D97-AF65-F5344CB8AC3E}">
        <p14:creationId xmlns:p14="http://schemas.microsoft.com/office/powerpoint/2010/main" val="309341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4949-42DB-4780-8CC8-FDF4EB5E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Shay: Tutor chat / video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11D2-871C-4701-B883-D9B53141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3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626E-02DC-4280-B4E5-7DDD28DB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Jordan – </a:t>
            </a:r>
            <a:r>
              <a:rPr lang="en-US" dirty="0" err="1"/>
              <a:t>Warioware</a:t>
            </a:r>
            <a:r>
              <a:rPr lang="en-US" dirty="0"/>
              <a:t> for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8A53-69C5-459E-ABCE-D89B5A97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mini games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7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558F-6F2A-4D4D-915B-57349FB1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Silvestre – </a:t>
            </a:r>
            <a:r>
              <a:rPr lang="en-US" dirty="0" err="1"/>
              <a:t>Bittorrent</a:t>
            </a:r>
            <a:r>
              <a:rPr lang="en-US" dirty="0"/>
              <a:t> for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44C4-768E-4B5E-8628-6C9728FD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Adam’s suggestion: add tracker ability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7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2D64-7519-4129-A3E6-B3C8693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Robert: Shared playlist using Spotify 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C266-38D1-487D-9873-FAB7E9CB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 single playlist that anyone can edit</a:t>
            </a:r>
          </a:p>
          <a:p>
            <a:r>
              <a:rPr lang="en-US" dirty="0"/>
              <a:t>Real project</a:t>
            </a:r>
          </a:p>
          <a:p>
            <a:endParaRPr lang="en-US" dirty="0"/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7129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A6DD-0CAA-4628-AFFF-53DD93C4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 – Estimate distance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ADFA-D510-4A06-8172-29E6A778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measure distances</a:t>
            </a:r>
          </a:p>
          <a:p>
            <a:endParaRPr lang="en-US" dirty="0"/>
          </a:p>
          <a:p>
            <a:r>
              <a:rPr lang="en-US" dirty="0"/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84653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5010-45E0-468D-998E-0792A35D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 F: Local movie finder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0331-6E44-4518-8323-7807859B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what’s playing around you as well as reviews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9459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C6AF-5E5B-495E-8EA2-EB2D6F5A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Jordan – Workout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B406-E1A1-4AE2-BBBC-0C1735A7C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data analytics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09362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6FB4-D07C-43E9-8387-D3EED591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James – Interactive nature map / hikes /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66D5-A00D-4F53-8B8E-930CD73D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3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C107-DDDC-4BE7-9A6E-538956DE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Riley – Pet Trader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B497-6E46-4EC9-AB6E-918CBE11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Craigslist for pets</a:t>
            </a:r>
          </a:p>
          <a:p>
            <a:endParaRPr lang="en-US" dirty="0"/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476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323E-10EC-4C3F-981F-6E7A732F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Sherrene</a:t>
            </a:r>
            <a:r>
              <a:rPr lang="en-US" dirty="0"/>
              <a:t> – HSU scavenger hunt for Android / cross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244F-5E4A-4A76-8A05-C6ADA800E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0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AF2B-282E-41B2-A432-39816151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Bryce: Campus tourism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8ABB-B297-4577-BE98-988214FD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incoming, transfers, freshman – allows students to find locations and services </a:t>
            </a:r>
          </a:p>
          <a:p>
            <a:endParaRPr lang="en-US" dirty="0"/>
          </a:p>
          <a:p>
            <a:r>
              <a:rPr lang="en-US" dirty="0"/>
              <a:t>No: Jordan, Peter, Silvestre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1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C41F-548D-407C-B8E6-50BA1E65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Emma: Emotional alarm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F305-B9C8-46CE-8DAD-17597F0B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effort (e.g. puzzles) to turn off</a:t>
            </a:r>
          </a:p>
          <a:p>
            <a:endParaRPr lang="en-US" dirty="0"/>
          </a:p>
          <a:p>
            <a:r>
              <a:rPr lang="en-US" dirty="0"/>
              <a:t>No: Amanda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5003-06CB-4132-A622-16642ECC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Jordan – Star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3506-31B6-4425-A376-3926C592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location, project AR-style night’s sky</a:t>
            </a:r>
          </a:p>
          <a:p>
            <a:endParaRPr lang="en-US" dirty="0"/>
          </a:p>
          <a:p>
            <a:r>
              <a:rPr lang="en-US" dirty="0"/>
              <a:t>No: Alex C., Robert</a:t>
            </a:r>
          </a:p>
        </p:txBody>
      </p:sp>
    </p:spTree>
    <p:extLst>
      <p:ext uri="{BB962C8B-B14F-4D97-AF65-F5344CB8AC3E}">
        <p14:creationId xmlns:p14="http://schemas.microsoft.com/office/powerpoint/2010/main" val="77675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0F98-1DED-4ED0-84C2-377551E7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Adam: Jukebox media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8571-3CC9-4DDE-94B3-79A3557D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device hosts music files and is connected to a stereo.</a:t>
            </a:r>
          </a:p>
          <a:p>
            <a:r>
              <a:rPr lang="en-US" dirty="0"/>
              <a:t>Users or admins can then control the music from another device.</a:t>
            </a:r>
          </a:p>
          <a:p>
            <a:r>
              <a:rPr lang="en-US" dirty="0"/>
              <a:t>(Xamarin / C#)</a:t>
            </a:r>
          </a:p>
          <a:p>
            <a:endParaRPr lang="en-US" dirty="0"/>
          </a:p>
          <a:p>
            <a:r>
              <a:rPr lang="en-US" dirty="0"/>
              <a:t>No: Peter, Luis, Jordan, James</a:t>
            </a:r>
          </a:p>
        </p:txBody>
      </p:sp>
    </p:spTree>
    <p:extLst>
      <p:ext uri="{BB962C8B-B14F-4D97-AF65-F5344CB8AC3E}">
        <p14:creationId xmlns:p14="http://schemas.microsoft.com/office/powerpoint/2010/main" val="256693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2EB2-91C5-457B-AB0F-45DE52AD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Pablo – </a:t>
            </a:r>
            <a:r>
              <a:rPr lang="en-US" dirty="0" err="1"/>
              <a:t>waze</a:t>
            </a:r>
            <a:r>
              <a:rPr lang="en-US" dirty="0"/>
              <a:t>-like app where you can report road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9E36-C0AD-4A57-A7AD-781381BF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No: James, Luis, Silvestre, Peter, Amanda</a:t>
            </a:r>
          </a:p>
        </p:txBody>
      </p:sp>
    </p:spTree>
    <p:extLst>
      <p:ext uri="{BB962C8B-B14F-4D97-AF65-F5344CB8AC3E}">
        <p14:creationId xmlns:p14="http://schemas.microsoft.com/office/powerpoint/2010/main" val="59996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D1E5-A07A-4C4E-86A3-4D427B6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Amanda: Mood-specific Spotify playlist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22D4-32B8-4CB0-95C1-B10CF1BA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“emotional tone” rating to songs</a:t>
            </a:r>
          </a:p>
          <a:p>
            <a:r>
              <a:rPr lang="en-US" dirty="0"/>
              <a:t>Create playlists based on previous ratings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676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D644-9AB8-4A81-A350-A46285B3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Luis: OCR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2C1B6-A403-450D-8E57-4815766E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picture of notes to save to word / PDF / etc.</a:t>
            </a:r>
          </a:p>
          <a:p>
            <a:r>
              <a:rPr lang="en-US" dirty="0"/>
              <a:t>Real project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100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9F77-CC8E-4A5B-9277-9DD30AAA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Alex: Bathroom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5128-289D-4A73-BAFD-B69C45B7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schedule bathroom such that shared activities can co-occur </a:t>
            </a:r>
          </a:p>
          <a:p>
            <a:r>
              <a:rPr lang="en-US" dirty="0"/>
              <a:t>Real project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9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302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Robert – Pub crawl app</vt:lpstr>
      <vt:lpstr>Bryce: Campus tourism app</vt:lpstr>
      <vt:lpstr>Emma: Emotional alarm clock</vt:lpstr>
      <vt:lpstr>Jordan – Star tracker</vt:lpstr>
      <vt:lpstr>Adam: Jukebox media server</vt:lpstr>
      <vt:lpstr>Pablo – waze-like app where you can report road hazards</vt:lpstr>
      <vt:lpstr>Amanda: Mood-specific Spotify playlist</vt:lpstr>
      <vt:lpstr>Luis: OCR application</vt:lpstr>
      <vt:lpstr>Alex: Bathroom Scheduler</vt:lpstr>
      <vt:lpstr>Shay: Tutor chat / video app</vt:lpstr>
      <vt:lpstr>Jordan – Warioware for phone</vt:lpstr>
      <vt:lpstr>Silvestre – Bittorrent for phone</vt:lpstr>
      <vt:lpstr>Robert: Shared playlist using Spotify API </vt:lpstr>
      <vt:lpstr>Peter – Estimate distance of objects</vt:lpstr>
      <vt:lpstr>Alex F: Local movie finder app</vt:lpstr>
      <vt:lpstr>Jordan – Workout tracker</vt:lpstr>
      <vt:lpstr>James – Interactive nature map / hikes / etc.</vt:lpstr>
      <vt:lpstr>Riley – Pet Trader</vt:lpstr>
      <vt:lpstr>Sherrene – HSU scavenger hunt for Android / cross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Alex: Bathroom Scheduler</dc:title>
  <dc:creator>asc564</dc:creator>
  <cp:lastModifiedBy>Adam S Carter</cp:lastModifiedBy>
  <cp:revision>5</cp:revision>
  <dcterms:created xsi:type="dcterms:W3CDTF">2020-03-10T16:11:43Z</dcterms:created>
  <dcterms:modified xsi:type="dcterms:W3CDTF">2020-03-10T17:03:12Z</dcterms:modified>
</cp:coreProperties>
</file>