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AC8F-F05B-496E-9BA9-BFC783CF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3C805-22F3-4C9F-B29D-07F8FC23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19E3-05CA-4622-8762-BB366629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673A-0350-4B78-A2C2-64F3D3AD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D171-4205-4AC3-933D-958C713C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2A51-219C-4DBE-9F92-D839C3F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8201-662D-4AC0-8FDE-098084815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E138-0CEC-410E-9049-72D309FE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B9F6-E1EF-4A27-9275-48078AB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7580-E152-4FE2-8D9B-82A81A7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5CEE2-0DB1-43A5-B3C9-E182F4D06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B4CF-3F05-4155-A3CE-4C9EEE49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7C9-A2CF-4CF4-B479-21881E6F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DE54-EDDF-44F1-A499-1944DD6D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D89C-4DB0-43DC-B5A1-72C82B2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76BB-12D1-47ED-9C97-C9EE8A93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9A57-A4EB-466D-98B7-2925B711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DE8C-757E-4245-8917-5CD82EF5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FB2A-FB75-4B1E-A28F-D5B24C1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FFC4-C5E3-4E2C-A432-20D6491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F120-3370-40DB-8848-11EB3422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B20BA-0046-4045-A3AF-D829568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BA95-1CD2-4BBB-93C0-8BC67FF8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C910-5225-4560-BDE2-34B47382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A7B8-4667-41CB-97B8-A72B17EE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EB1A-16B9-47C3-B87E-DE59E36E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070-1002-4E83-8978-C71288189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17EE-F510-478C-BFDD-4FD99EFA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5761-A4BC-46D1-955F-2CD8500C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63F9-22C8-4ED0-9C3E-22634150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A27F-1DF6-4093-8A41-A3337B96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B8F-BB4B-4AB8-8EB8-A3B98E05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624-28CA-4B13-B266-6BDACBEF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BB784-CB74-4588-9770-224D5B19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A180B-BCA4-4F68-9258-1A38D9C58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44BE-5E72-49A2-9CAA-950DD1A80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D82BE-9172-4561-B60F-016021F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0CF47-E199-4729-9589-C53C9B94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39537-D1FF-41DF-955F-47C3232B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96D4-2DC6-463A-9268-174C92F9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E5A8D-C440-4712-BB2C-C5CD90A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4EF7D-D659-4531-A0F0-B757955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3B5C1-A642-45B6-ABFC-03D38F5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36B14-1A94-4343-983D-439596C6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3627-3D72-42C4-A396-4FCF7373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9409-CFE1-49A6-A93B-F2BA42F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6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EBDA-D968-4673-BAED-647F7898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63AE-D4A7-4701-86A2-304CD5BE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F497-15FB-47AE-A160-41955F719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55A-94B9-402C-B54E-261A71D5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205A-5F9F-4E88-8221-3C44FB04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5854-A753-43A2-B06A-FE96576B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4A69-55E4-44A7-9CE5-BB68B20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41E21-3F23-47C9-A4AD-BD11C211E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5B9A-A245-4DAE-8F70-36C1A0D9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F08A-5842-4867-93ED-F980DDD3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AC9E3-3E4A-4380-AC42-DE1070C6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9F11-93EA-4757-9EF1-A914D105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16AA7-0AD5-4CD8-97AE-47DBE5FC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4870-19F1-4786-84DE-BB41D06E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2860-6B5A-4DE1-8725-957072F12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4ADE-B371-4585-952D-D076B348D71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5803-A5E4-459E-8509-E6ECAE4D5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2CF3-526B-4B0A-A4F7-DB7064197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E9B35-6398-4877-A846-BC056CB2CA10}"/>
              </a:ext>
            </a:extLst>
          </p:cNvPr>
          <p:cNvSpPr/>
          <p:nvPr/>
        </p:nvSpPr>
        <p:spPr>
          <a:xfrm>
            <a:off x="6414216" y="971671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B5F2A-D43A-4A38-AED8-5CC9C00F1585}"/>
              </a:ext>
            </a:extLst>
          </p:cNvPr>
          <p:cNvSpPr/>
          <p:nvPr/>
        </p:nvSpPr>
        <p:spPr>
          <a:xfrm>
            <a:off x="2509933" y="3769031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AF5BC-3610-4EFC-B064-56C4326E870F}"/>
              </a:ext>
            </a:extLst>
          </p:cNvPr>
          <p:cNvSpPr/>
          <p:nvPr/>
        </p:nvSpPr>
        <p:spPr>
          <a:xfrm>
            <a:off x="6414215" y="3779650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910E0-43B6-4009-AE9E-00EE0453CA9A}"/>
              </a:ext>
            </a:extLst>
          </p:cNvPr>
          <p:cNvCxnSpPr>
            <a:stCxn id="2" idx="4"/>
            <a:endCxn id="5" idx="0"/>
          </p:cNvCxnSpPr>
          <p:nvPr/>
        </p:nvCxnSpPr>
        <p:spPr>
          <a:xfrm flipH="1">
            <a:off x="2920481" y="1768686"/>
            <a:ext cx="1" cy="2000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E0D735-03B5-41C1-B07E-1A0A8336D438}"/>
              </a:ext>
            </a:extLst>
          </p:cNvPr>
          <p:cNvCxnSpPr>
            <a:cxnSpLocks/>
          </p:cNvCxnSpPr>
          <p:nvPr/>
        </p:nvCxnSpPr>
        <p:spPr>
          <a:xfrm flipH="1">
            <a:off x="6824761" y="1779304"/>
            <a:ext cx="1" cy="2000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B1DEE0-85E7-4DA5-95F4-178DE7E5F8C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3331028" y="4172848"/>
            <a:ext cx="3083187" cy="10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3F69-FD90-4EE6-AD67-704443BD5AE0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3331028" y="1345672"/>
            <a:ext cx="3083188" cy="29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D51A0E-2F58-4B3F-9823-7B1AF18DC7F9}"/>
              </a:ext>
            </a:extLst>
          </p:cNvPr>
          <p:cNvSpPr txBox="1"/>
          <p:nvPr/>
        </p:nvSpPr>
        <p:spPr>
          <a:xfrm>
            <a:off x="4721779" y="95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B0A0A-A3BA-4764-9FFC-6EF4E00D9707}"/>
              </a:ext>
            </a:extLst>
          </p:cNvPr>
          <p:cNvSpPr txBox="1"/>
          <p:nvPr/>
        </p:nvSpPr>
        <p:spPr>
          <a:xfrm>
            <a:off x="4721779" y="4217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AA41E-4637-4ED5-BC4A-F9A81D6B23FA}"/>
              </a:ext>
            </a:extLst>
          </p:cNvPr>
          <p:cNvSpPr txBox="1"/>
          <p:nvPr/>
        </p:nvSpPr>
        <p:spPr>
          <a:xfrm>
            <a:off x="2430243" y="2584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6976B-2A35-4E64-AD11-47B3ABB0BEAA}"/>
              </a:ext>
            </a:extLst>
          </p:cNvPr>
          <p:cNvSpPr txBox="1"/>
          <p:nvPr/>
        </p:nvSpPr>
        <p:spPr>
          <a:xfrm>
            <a:off x="7025955" y="26178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7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E9B35-6398-4877-A846-BC056CB2CA10}"/>
              </a:ext>
            </a:extLst>
          </p:cNvPr>
          <p:cNvSpPr/>
          <p:nvPr/>
        </p:nvSpPr>
        <p:spPr>
          <a:xfrm>
            <a:off x="5378518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B5F2A-D43A-4A38-AED8-5CC9C00F1585}"/>
              </a:ext>
            </a:extLst>
          </p:cNvPr>
          <p:cNvSpPr/>
          <p:nvPr/>
        </p:nvSpPr>
        <p:spPr>
          <a:xfrm>
            <a:off x="2509933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AF5BC-3610-4EFC-B064-56C4326E870F}"/>
              </a:ext>
            </a:extLst>
          </p:cNvPr>
          <p:cNvSpPr/>
          <p:nvPr/>
        </p:nvSpPr>
        <p:spPr>
          <a:xfrm>
            <a:off x="5378517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CF0284-182F-4555-9BB2-915FD08196D7}"/>
              </a:ext>
            </a:extLst>
          </p:cNvPr>
          <p:cNvSpPr/>
          <p:nvPr/>
        </p:nvSpPr>
        <p:spPr>
          <a:xfrm>
            <a:off x="8504272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3B827A-5616-4E29-BFD9-42EFB160E02C}"/>
              </a:ext>
            </a:extLst>
          </p:cNvPr>
          <p:cNvSpPr/>
          <p:nvPr/>
        </p:nvSpPr>
        <p:spPr>
          <a:xfrm>
            <a:off x="5378517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5CF79F-2D90-4A36-9917-C812A64CA31F}"/>
              </a:ext>
            </a:extLst>
          </p:cNvPr>
          <p:cNvSpPr/>
          <p:nvPr/>
        </p:nvSpPr>
        <p:spPr>
          <a:xfrm>
            <a:off x="8504272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EFA75-D242-4B4E-835D-7CB8F386D48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331028" y="1328430"/>
            <a:ext cx="2047490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DD2064-990C-4856-BC25-64F79EA443C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99613" y="1328430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02BB5-DE64-4FB1-A629-83A57778ADC1}"/>
              </a:ext>
            </a:extLst>
          </p:cNvPr>
          <p:cNvCxnSpPr>
            <a:cxnSpLocks/>
          </p:cNvCxnSpPr>
          <p:nvPr/>
        </p:nvCxnSpPr>
        <p:spPr>
          <a:xfrm flipH="1">
            <a:off x="6199613" y="3108861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C50415-C037-417D-B661-B6242E49967E}"/>
              </a:ext>
            </a:extLst>
          </p:cNvPr>
          <p:cNvCxnSpPr>
            <a:cxnSpLocks/>
          </p:cNvCxnSpPr>
          <p:nvPr/>
        </p:nvCxnSpPr>
        <p:spPr>
          <a:xfrm flipH="1">
            <a:off x="6199613" y="5022533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4CACE5-89D5-4DF8-9D74-7F86F9F23EB7}"/>
              </a:ext>
            </a:extLst>
          </p:cNvPr>
          <p:cNvCxnSpPr>
            <a:cxnSpLocks/>
          </p:cNvCxnSpPr>
          <p:nvPr/>
        </p:nvCxnSpPr>
        <p:spPr>
          <a:xfrm flipH="1">
            <a:off x="3331028" y="5048396"/>
            <a:ext cx="2047490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  <a:endCxn id="5" idx="4"/>
          </p:cNvCxnSpPr>
          <p:nvPr/>
        </p:nvCxnSpPr>
        <p:spPr>
          <a:xfrm flipV="1">
            <a:off x="2920481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76420-2188-439A-8919-2D3A958F92C9}"/>
              </a:ext>
            </a:extLst>
          </p:cNvPr>
          <p:cNvCxnSpPr>
            <a:cxnSpLocks/>
          </p:cNvCxnSpPr>
          <p:nvPr/>
        </p:nvCxnSpPr>
        <p:spPr>
          <a:xfrm flipV="1">
            <a:off x="5789062" y="175046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E55EB7-A37B-4479-8DDB-72FD7BE4CBE8}"/>
              </a:ext>
            </a:extLst>
          </p:cNvPr>
          <p:cNvCxnSpPr>
            <a:cxnSpLocks/>
          </p:cNvCxnSpPr>
          <p:nvPr/>
        </p:nvCxnSpPr>
        <p:spPr>
          <a:xfrm flipV="1">
            <a:off x="8914817" y="1768685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5BB9B0-EDD9-4329-B4AD-14F115E693EB}"/>
              </a:ext>
            </a:extLst>
          </p:cNvPr>
          <p:cNvCxnSpPr>
            <a:cxnSpLocks/>
          </p:cNvCxnSpPr>
          <p:nvPr/>
        </p:nvCxnSpPr>
        <p:spPr>
          <a:xfrm flipV="1">
            <a:off x="5789062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321FAB-8837-4FA5-9A54-29ADAB853C84}"/>
              </a:ext>
            </a:extLst>
          </p:cNvPr>
          <p:cNvCxnSpPr>
            <a:cxnSpLocks/>
          </p:cNvCxnSpPr>
          <p:nvPr/>
        </p:nvCxnSpPr>
        <p:spPr>
          <a:xfrm flipV="1">
            <a:off x="8914817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4FD1-A8C2-492A-8342-530AFCC4B08B}"/>
              </a:ext>
            </a:extLst>
          </p:cNvPr>
          <p:cNvCxnSpPr>
            <a:cxnSpLocks/>
            <a:stCxn id="24" idx="1"/>
            <a:endCxn id="6" idx="5"/>
          </p:cNvCxnSpPr>
          <p:nvPr/>
        </p:nvCxnSpPr>
        <p:spPr>
          <a:xfrm flipH="1" flipV="1">
            <a:off x="6079365" y="3420266"/>
            <a:ext cx="2545154" cy="128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D7CA8C-FF41-4341-BA1E-126DAC86E6A0}"/>
              </a:ext>
            </a:extLst>
          </p:cNvPr>
          <p:cNvCxnSpPr>
            <a:cxnSpLocks/>
            <a:stCxn id="22" idx="7"/>
            <a:endCxn id="6" idx="3"/>
          </p:cNvCxnSpPr>
          <p:nvPr/>
        </p:nvCxnSpPr>
        <p:spPr>
          <a:xfrm flipV="1">
            <a:off x="3210781" y="3420266"/>
            <a:ext cx="2287983" cy="128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FCB59-772A-4B21-BD9C-16F20D1E99EB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210782" y="1650411"/>
            <a:ext cx="2287982" cy="119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370BB2-EB94-48CD-A3FC-3CC679AEE6FA}"/>
              </a:ext>
            </a:extLst>
          </p:cNvPr>
          <p:cNvSpPr txBox="1"/>
          <p:nvPr/>
        </p:nvSpPr>
        <p:spPr>
          <a:xfrm>
            <a:off x="4354772" y="967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6F015F-1E76-48A4-9FDF-145D85285A82}"/>
              </a:ext>
            </a:extLst>
          </p:cNvPr>
          <p:cNvSpPr txBox="1"/>
          <p:nvPr/>
        </p:nvSpPr>
        <p:spPr>
          <a:xfrm>
            <a:off x="7275164" y="9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B1D51E-A557-4B30-B942-65A20A786F78}"/>
              </a:ext>
            </a:extLst>
          </p:cNvPr>
          <p:cNvSpPr txBox="1"/>
          <p:nvPr/>
        </p:nvSpPr>
        <p:spPr>
          <a:xfrm>
            <a:off x="8914817" y="204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61D6D0-09CC-464F-BA50-760F794E9EE6}"/>
              </a:ext>
            </a:extLst>
          </p:cNvPr>
          <p:cNvSpPr txBox="1"/>
          <p:nvPr/>
        </p:nvSpPr>
        <p:spPr>
          <a:xfrm>
            <a:off x="8914817" y="384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2F625-343A-4B5A-9C62-F85C22AEC046}"/>
              </a:ext>
            </a:extLst>
          </p:cNvPr>
          <p:cNvSpPr txBox="1"/>
          <p:nvPr/>
        </p:nvSpPr>
        <p:spPr>
          <a:xfrm>
            <a:off x="7254361" y="378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9DB96F-0314-4195-B0DC-579C05AAD0E3}"/>
              </a:ext>
            </a:extLst>
          </p:cNvPr>
          <p:cNvSpPr txBox="1"/>
          <p:nvPr/>
        </p:nvSpPr>
        <p:spPr>
          <a:xfrm>
            <a:off x="7254361" y="275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9F8255-AA81-427C-9FA5-939EF677F9A6}"/>
              </a:ext>
            </a:extLst>
          </p:cNvPr>
          <p:cNvSpPr txBox="1"/>
          <p:nvPr/>
        </p:nvSpPr>
        <p:spPr>
          <a:xfrm>
            <a:off x="5794707" y="199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3E6EF6-CE62-4BBF-A0A2-5CE0341037C4}"/>
              </a:ext>
            </a:extLst>
          </p:cNvPr>
          <p:cNvSpPr txBox="1"/>
          <p:nvPr/>
        </p:nvSpPr>
        <p:spPr>
          <a:xfrm>
            <a:off x="4350575" y="199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DC43F-C8D9-47FA-9BBB-572FD161063E}"/>
              </a:ext>
            </a:extLst>
          </p:cNvPr>
          <p:cNvSpPr txBox="1"/>
          <p:nvPr/>
        </p:nvSpPr>
        <p:spPr>
          <a:xfrm>
            <a:off x="2929733" y="211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A8ACB-59E2-4DD2-B2DB-B84D658A65A0}"/>
              </a:ext>
            </a:extLst>
          </p:cNvPr>
          <p:cNvSpPr txBox="1"/>
          <p:nvPr/>
        </p:nvSpPr>
        <p:spPr>
          <a:xfrm>
            <a:off x="2909094" y="384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EDC0D-3AB1-4845-B931-D32858A4279D}"/>
              </a:ext>
            </a:extLst>
          </p:cNvPr>
          <p:cNvSpPr txBox="1"/>
          <p:nvPr/>
        </p:nvSpPr>
        <p:spPr>
          <a:xfrm>
            <a:off x="4234933" y="366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48D18-14D6-403D-A7AE-E0F3C524EF63}"/>
              </a:ext>
            </a:extLst>
          </p:cNvPr>
          <p:cNvSpPr txBox="1"/>
          <p:nvPr/>
        </p:nvSpPr>
        <p:spPr>
          <a:xfrm>
            <a:off x="5794707" y="3913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16115-D377-40CC-BB32-1CEBF8251502}"/>
              </a:ext>
            </a:extLst>
          </p:cNvPr>
          <p:cNvSpPr txBox="1"/>
          <p:nvPr/>
        </p:nvSpPr>
        <p:spPr>
          <a:xfrm>
            <a:off x="4585240" y="470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1D65A7-5F2E-4387-B984-15D1CD2E3CB4}"/>
              </a:ext>
            </a:extLst>
          </p:cNvPr>
          <p:cNvSpPr txBox="1"/>
          <p:nvPr/>
        </p:nvSpPr>
        <p:spPr>
          <a:xfrm>
            <a:off x="6973478" y="4715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3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E9B35-6398-4877-A846-BC056CB2CA10}"/>
              </a:ext>
            </a:extLst>
          </p:cNvPr>
          <p:cNvSpPr/>
          <p:nvPr/>
        </p:nvSpPr>
        <p:spPr>
          <a:xfrm>
            <a:off x="5378518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B5F2A-D43A-4A38-AED8-5CC9C00F1585}"/>
              </a:ext>
            </a:extLst>
          </p:cNvPr>
          <p:cNvSpPr/>
          <p:nvPr/>
        </p:nvSpPr>
        <p:spPr>
          <a:xfrm>
            <a:off x="2509933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AF5BC-3610-4EFC-B064-56C4326E870F}"/>
              </a:ext>
            </a:extLst>
          </p:cNvPr>
          <p:cNvSpPr/>
          <p:nvPr/>
        </p:nvSpPr>
        <p:spPr>
          <a:xfrm>
            <a:off x="5378517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CF0284-182F-4555-9BB2-915FD08196D7}"/>
              </a:ext>
            </a:extLst>
          </p:cNvPr>
          <p:cNvSpPr/>
          <p:nvPr/>
        </p:nvSpPr>
        <p:spPr>
          <a:xfrm>
            <a:off x="8504272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3B827A-5616-4E29-BFD9-42EFB160E02C}"/>
              </a:ext>
            </a:extLst>
          </p:cNvPr>
          <p:cNvSpPr/>
          <p:nvPr/>
        </p:nvSpPr>
        <p:spPr>
          <a:xfrm>
            <a:off x="5378517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5CF79F-2D90-4A36-9917-C812A64CA31F}"/>
              </a:ext>
            </a:extLst>
          </p:cNvPr>
          <p:cNvSpPr/>
          <p:nvPr/>
        </p:nvSpPr>
        <p:spPr>
          <a:xfrm>
            <a:off x="8504272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DD2064-990C-4856-BC25-64F79EA443C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99613" y="1328430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02BB5-DE64-4FB1-A629-83A57778ADC1}"/>
              </a:ext>
            </a:extLst>
          </p:cNvPr>
          <p:cNvCxnSpPr>
            <a:cxnSpLocks/>
          </p:cNvCxnSpPr>
          <p:nvPr/>
        </p:nvCxnSpPr>
        <p:spPr>
          <a:xfrm flipH="1">
            <a:off x="6199613" y="3108861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4CACE5-89D5-4DF8-9D74-7F86F9F23EB7}"/>
              </a:ext>
            </a:extLst>
          </p:cNvPr>
          <p:cNvCxnSpPr>
            <a:cxnSpLocks/>
          </p:cNvCxnSpPr>
          <p:nvPr/>
        </p:nvCxnSpPr>
        <p:spPr>
          <a:xfrm flipH="1">
            <a:off x="3331028" y="5048396"/>
            <a:ext cx="2047490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  <a:endCxn id="5" idx="4"/>
          </p:cNvCxnSpPr>
          <p:nvPr/>
        </p:nvCxnSpPr>
        <p:spPr>
          <a:xfrm flipV="1">
            <a:off x="2920481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E55EB7-A37B-4479-8DDB-72FD7BE4CBE8}"/>
              </a:ext>
            </a:extLst>
          </p:cNvPr>
          <p:cNvCxnSpPr>
            <a:cxnSpLocks/>
          </p:cNvCxnSpPr>
          <p:nvPr/>
        </p:nvCxnSpPr>
        <p:spPr>
          <a:xfrm flipV="1">
            <a:off x="8914817" y="1768685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5BB9B0-EDD9-4329-B4AD-14F115E693EB}"/>
              </a:ext>
            </a:extLst>
          </p:cNvPr>
          <p:cNvCxnSpPr>
            <a:cxnSpLocks/>
          </p:cNvCxnSpPr>
          <p:nvPr/>
        </p:nvCxnSpPr>
        <p:spPr>
          <a:xfrm flipV="1">
            <a:off x="5789062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4FD1-A8C2-492A-8342-530AFCC4B08B}"/>
              </a:ext>
            </a:extLst>
          </p:cNvPr>
          <p:cNvCxnSpPr>
            <a:cxnSpLocks/>
            <a:stCxn id="24" idx="1"/>
            <a:endCxn id="6" idx="5"/>
          </p:cNvCxnSpPr>
          <p:nvPr/>
        </p:nvCxnSpPr>
        <p:spPr>
          <a:xfrm flipH="1" flipV="1">
            <a:off x="6079365" y="3420266"/>
            <a:ext cx="2545154" cy="128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FCB59-772A-4B21-BD9C-16F20D1E99EB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210782" y="1650411"/>
            <a:ext cx="2287982" cy="119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F015F-1E76-48A4-9FDF-145D85285A82}"/>
              </a:ext>
            </a:extLst>
          </p:cNvPr>
          <p:cNvSpPr txBox="1"/>
          <p:nvPr/>
        </p:nvSpPr>
        <p:spPr>
          <a:xfrm>
            <a:off x="7275164" y="9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B1D51E-A557-4B30-B942-65A20A786F78}"/>
              </a:ext>
            </a:extLst>
          </p:cNvPr>
          <p:cNvSpPr txBox="1"/>
          <p:nvPr/>
        </p:nvSpPr>
        <p:spPr>
          <a:xfrm>
            <a:off x="8914817" y="204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2F625-343A-4B5A-9C62-F85C22AEC046}"/>
              </a:ext>
            </a:extLst>
          </p:cNvPr>
          <p:cNvSpPr txBox="1"/>
          <p:nvPr/>
        </p:nvSpPr>
        <p:spPr>
          <a:xfrm>
            <a:off x="7254361" y="378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9DB96F-0314-4195-B0DC-579C05AAD0E3}"/>
              </a:ext>
            </a:extLst>
          </p:cNvPr>
          <p:cNvSpPr txBox="1"/>
          <p:nvPr/>
        </p:nvSpPr>
        <p:spPr>
          <a:xfrm>
            <a:off x="7254361" y="275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3E6EF6-CE62-4BBF-A0A2-5CE0341037C4}"/>
              </a:ext>
            </a:extLst>
          </p:cNvPr>
          <p:cNvSpPr txBox="1"/>
          <p:nvPr/>
        </p:nvSpPr>
        <p:spPr>
          <a:xfrm>
            <a:off x="4350575" y="199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DC43F-C8D9-47FA-9BBB-572FD161063E}"/>
              </a:ext>
            </a:extLst>
          </p:cNvPr>
          <p:cNvSpPr txBox="1"/>
          <p:nvPr/>
        </p:nvSpPr>
        <p:spPr>
          <a:xfrm>
            <a:off x="2929733" y="211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A8ACB-59E2-4DD2-B2DB-B84D658A65A0}"/>
              </a:ext>
            </a:extLst>
          </p:cNvPr>
          <p:cNvSpPr txBox="1"/>
          <p:nvPr/>
        </p:nvSpPr>
        <p:spPr>
          <a:xfrm>
            <a:off x="2909094" y="384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48D18-14D6-403D-A7AE-E0F3C524EF63}"/>
              </a:ext>
            </a:extLst>
          </p:cNvPr>
          <p:cNvSpPr txBox="1"/>
          <p:nvPr/>
        </p:nvSpPr>
        <p:spPr>
          <a:xfrm>
            <a:off x="5794707" y="3913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16115-D377-40CC-BB32-1CEBF8251502}"/>
              </a:ext>
            </a:extLst>
          </p:cNvPr>
          <p:cNvSpPr txBox="1"/>
          <p:nvPr/>
        </p:nvSpPr>
        <p:spPr>
          <a:xfrm>
            <a:off x="4585240" y="470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0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EFA75-D242-4B4E-835D-7CB8F386D48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331029" y="1328430"/>
            <a:ext cx="5173244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20480" y="2528596"/>
            <a:ext cx="1" cy="2060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D7CA8C-FF41-4341-BA1E-126DAC86E6A0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210781" y="1613972"/>
            <a:ext cx="5413739" cy="309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370BB2-EB94-48CD-A3FC-3CC679AEE6FA}"/>
              </a:ext>
            </a:extLst>
          </p:cNvPr>
          <p:cNvSpPr txBox="1"/>
          <p:nvPr/>
        </p:nvSpPr>
        <p:spPr>
          <a:xfrm>
            <a:off x="5794707" y="99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EDC0D-3AB1-4845-B931-D32858A4279D}"/>
              </a:ext>
            </a:extLst>
          </p:cNvPr>
          <p:cNvSpPr txBox="1"/>
          <p:nvPr/>
        </p:nvSpPr>
        <p:spPr>
          <a:xfrm>
            <a:off x="3077766" y="290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06B19-C0BD-48CE-BCF7-6EEB0CA2F7C1}"/>
              </a:ext>
            </a:extLst>
          </p:cNvPr>
          <p:cNvSpPr txBox="1"/>
          <p:nvPr/>
        </p:nvSpPr>
        <p:spPr>
          <a:xfrm>
            <a:off x="5638219" y="2842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312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EFA75-D242-4B4E-835D-7CB8F386D48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331029" y="1328430"/>
            <a:ext cx="5173244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20480" y="2528596"/>
            <a:ext cx="1" cy="2060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370BB2-EB94-48CD-A3FC-3CC679AEE6FA}"/>
              </a:ext>
            </a:extLst>
          </p:cNvPr>
          <p:cNvSpPr txBox="1"/>
          <p:nvPr/>
        </p:nvSpPr>
        <p:spPr>
          <a:xfrm>
            <a:off x="5794707" y="99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EDC0D-3AB1-4845-B931-D32858A4279D}"/>
              </a:ext>
            </a:extLst>
          </p:cNvPr>
          <p:cNvSpPr txBox="1"/>
          <p:nvPr/>
        </p:nvSpPr>
        <p:spPr>
          <a:xfrm>
            <a:off x="3077766" y="290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721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60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7</cp:revision>
  <dcterms:created xsi:type="dcterms:W3CDTF">2019-02-25T00:22:28Z</dcterms:created>
  <dcterms:modified xsi:type="dcterms:W3CDTF">2019-02-25T02:01:23Z</dcterms:modified>
</cp:coreProperties>
</file>