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1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0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9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3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6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AE59-6802-4FC5-A435-70B8A48CBE6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3BE0-4847-4DDF-B672-155761FED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80098-B994-4C3D-8A0F-B55DC1778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Carter</a:t>
            </a:r>
          </a:p>
        </p:txBody>
      </p:sp>
    </p:spTree>
    <p:extLst>
      <p:ext uri="{BB962C8B-B14F-4D97-AF65-F5344CB8AC3E}">
        <p14:creationId xmlns:p14="http://schemas.microsoft.com/office/powerpoint/2010/main" val="32919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34A8-B318-4D90-82CB-00A49D3B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F011-2745-490B-A5EC-45146B39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15-20 minutes per presentation</a:t>
            </a:r>
          </a:p>
          <a:p>
            <a:r>
              <a:rPr lang="en-US" dirty="0"/>
              <a:t>Everyone on the team must participate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019A-85F4-41FE-90B0-B0DB82C5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C87A-6A2F-41D5-AF47-D3BFF7CD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Stakeholders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Interesting Code Bits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7149-8D8E-4E59-B00B-9B29ECFC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8548-D20D-4FB1-92E8-AF781CE3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of a recap from your project pitch.</a:t>
            </a:r>
          </a:p>
          <a:p>
            <a:r>
              <a:rPr lang="en-US" dirty="0"/>
              <a:t>Why did you choose to develop this software?</a:t>
            </a:r>
          </a:p>
          <a:p>
            <a:r>
              <a:rPr lang="en-US" dirty="0"/>
              <a:t>Who was the target audience?</a:t>
            </a:r>
          </a:p>
          <a:p>
            <a:r>
              <a:rPr lang="en-US" dirty="0"/>
              <a:t>What problem does your app solve?</a:t>
            </a:r>
          </a:p>
          <a:p>
            <a:r>
              <a:rPr lang="en-US" dirty="0"/>
              <a:t>What features were planned?</a:t>
            </a:r>
          </a:p>
          <a:p>
            <a:r>
              <a:rPr lang="en-US" dirty="0"/>
              <a:t>What was your project timeline?</a:t>
            </a:r>
          </a:p>
        </p:txBody>
      </p:sp>
    </p:spTree>
    <p:extLst>
      <p:ext uri="{BB962C8B-B14F-4D97-AF65-F5344CB8AC3E}">
        <p14:creationId xmlns:p14="http://schemas.microsoft.com/office/powerpoint/2010/main" val="375038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7149-8D8E-4E59-B00B-9B29ECFC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8548-D20D-4FB1-92E8-AF781CE3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Hook your audience with a live demo of your phone app</a:t>
            </a:r>
          </a:p>
          <a:p>
            <a:pPr lvl="1"/>
            <a:r>
              <a:rPr lang="en-US" dirty="0"/>
              <a:t>I have hardware to connect a phone to a projector.  </a:t>
            </a:r>
          </a:p>
          <a:p>
            <a:pPr lvl="1"/>
            <a:r>
              <a:rPr lang="en-US" dirty="0"/>
              <a:t>Phone must support </a:t>
            </a:r>
            <a:r>
              <a:rPr lang="en-US" dirty="0" err="1"/>
              <a:t>miracast</a:t>
            </a:r>
            <a:r>
              <a:rPr lang="en-US" dirty="0"/>
              <a:t> (most new phones do)</a:t>
            </a:r>
          </a:p>
          <a:p>
            <a:r>
              <a:rPr lang="en-US" dirty="0"/>
              <a:t>As you demo, foreshadow by telling us which cool features will be discussed during a 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285181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4C42-5C61-4970-875F-5E61CCD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Code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CE2F-44DD-4E8D-82A6-2C1683C2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Pick the most interesting code bits to demo</a:t>
            </a:r>
          </a:p>
          <a:p>
            <a:r>
              <a:rPr lang="en-US" dirty="0"/>
              <a:t>If your codebase is huge, </a:t>
            </a:r>
            <a:r>
              <a:rPr lang="en-US" b="1" dirty="0"/>
              <a:t>DO NOT</a:t>
            </a:r>
            <a:r>
              <a:rPr lang="en-US" dirty="0"/>
              <a:t> try to give a complete code walkthrough</a:t>
            </a:r>
          </a:p>
          <a:p>
            <a:pPr lvl="1"/>
            <a:r>
              <a:rPr lang="en-US" dirty="0"/>
              <a:t>Eyes will glaze over!</a:t>
            </a:r>
          </a:p>
          <a:p>
            <a:r>
              <a:rPr lang="en-US" dirty="0"/>
              <a:t>Rather than blazing over 500 lines of code in 5 minutes, spend that time to do a deep dive into your most interesting bits.  E.g.:</a:t>
            </a:r>
          </a:p>
          <a:p>
            <a:pPr lvl="1"/>
            <a:r>
              <a:rPr lang="en-US" dirty="0"/>
              <a:t>API service calls</a:t>
            </a:r>
          </a:p>
          <a:p>
            <a:pPr lvl="1"/>
            <a:r>
              <a:rPr lang="en-US" dirty="0"/>
              <a:t>Critical game engine functions</a:t>
            </a:r>
          </a:p>
          <a:p>
            <a:pPr lvl="1"/>
            <a:r>
              <a:rPr lang="en-US"/>
              <a:t>Clever algorithm</a:t>
            </a:r>
            <a:endParaRPr lang="en-US" dirty="0"/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024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7191-8133-4ECD-9C97-5E98C77E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152-FBFF-466E-8ECE-C978F92D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you should provide your own post mortem </a:t>
            </a:r>
          </a:p>
          <a:p>
            <a:r>
              <a:rPr lang="en-US" dirty="0"/>
              <a:t>What went well?</a:t>
            </a:r>
          </a:p>
          <a:p>
            <a:r>
              <a:rPr lang="en-US" dirty="0"/>
              <a:t>How well did you keep to your schedule?</a:t>
            </a:r>
          </a:p>
          <a:p>
            <a:r>
              <a:rPr lang="en-US" dirty="0"/>
              <a:t>What features were easy to implement?</a:t>
            </a:r>
          </a:p>
          <a:p>
            <a:r>
              <a:rPr lang="en-US" dirty="0"/>
              <a:t>What features proved to be very difficult?</a:t>
            </a:r>
          </a:p>
          <a:p>
            <a:r>
              <a:rPr lang="en-US" dirty="0"/>
              <a:t>Advice for others interested in developing something similar</a:t>
            </a:r>
          </a:p>
          <a:p>
            <a:r>
              <a:rPr lang="en-US" b="1" u="sng" dirty="0"/>
              <a:t>What did you learn?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289F-602D-44B7-A68C-9B8A7D5A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56EC-E45F-451E-B360-E169A7D6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still needs to be done?</a:t>
            </a:r>
          </a:p>
          <a:p>
            <a:r>
              <a:rPr lang="en-US" dirty="0"/>
              <a:t>What features need to be reworked?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70</TotalTime>
  <Words>268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Final Project Presentation</vt:lpstr>
      <vt:lpstr>Basic Information</vt:lpstr>
      <vt:lpstr>Format</vt:lpstr>
      <vt:lpstr>Background</vt:lpstr>
      <vt:lpstr>Live Demo</vt:lpstr>
      <vt:lpstr>Interesting Code Bits</vt:lpstr>
      <vt:lpstr>Post Mortem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Thermostat Application</dc:title>
  <dc:creator>Adam Carter</dc:creator>
  <cp:lastModifiedBy>Adam Carter</cp:lastModifiedBy>
  <cp:revision>10</cp:revision>
  <dcterms:created xsi:type="dcterms:W3CDTF">2018-02-21T16:30:32Z</dcterms:created>
  <dcterms:modified xsi:type="dcterms:W3CDTF">2018-04-18T03:24:36Z</dcterms:modified>
</cp:coreProperties>
</file>