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DTM: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Tell Me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memory game by Samuel Alston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Google makes it easy to outsource our memory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Shape 142"/>
          <p:cNvCxnSpPr>
            <a:stCxn id="140" idx="1"/>
            <a:endCxn id="140" idx="3"/>
          </p:cNvCxnSpPr>
          <p:nvPr/>
        </p:nvCxnSpPr>
        <p:spPr>
          <a:xfrm>
            <a:off x="1297500" y="850800"/>
            <a:ext cx="703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Shape 143"/>
          <p:cNvSpPr txBox="1"/>
          <p:nvPr/>
        </p:nvSpPr>
        <p:spPr>
          <a:xfrm>
            <a:off x="819150" y="2169900"/>
            <a:ext cx="74586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 you recall less your brain gets weaker at recall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19150" y="1990725"/>
            <a:ext cx="75057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an app that does Google searches for you -- but doesn’t give you the answer.</a:t>
            </a:r>
            <a:endParaRPr sz="2400"/>
          </a:p>
        </p:txBody>
      </p:sp>
      <p:cxnSp>
        <p:nvCxnSpPr>
          <p:cNvPr id="150" name="Shape 150"/>
          <p:cNvCxnSpPr/>
          <p:nvPr/>
        </p:nvCxnSpPr>
        <p:spPr>
          <a:xfrm>
            <a:off x="819150" y="1322900"/>
            <a:ext cx="75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Shape 151"/>
          <p:cNvSpPr txBox="1"/>
          <p:nvPr/>
        </p:nvSpPr>
        <p:spPr>
          <a:xfrm>
            <a:off x="775300" y="2425650"/>
            <a:ext cx="79116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It gives you clues so you have to practice recall and association to remember something.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cxnSp>
        <p:nvCxnSpPr>
          <p:cNvPr id="157" name="Shape 157"/>
          <p:cNvCxnSpPr/>
          <p:nvPr/>
        </p:nvCxnSpPr>
        <p:spPr>
          <a:xfrm>
            <a:off x="819150" y="1322900"/>
            <a:ext cx="75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 txBox="1"/>
          <p:nvPr/>
        </p:nvSpPr>
        <p:spPr>
          <a:xfrm>
            <a:off x="819150" y="1322900"/>
            <a:ext cx="81318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Choose a category (movies and TV for alpha)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819150" y="1752450"/>
            <a:ext cx="8768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Ask a question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819150" y="2273625"/>
            <a:ext cx="76851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Choose your clue level (word association, trivia etc)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819150" y="2722100"/>
            <a:ext cx="80505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Track your progress and gain points for correct answers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819150" y="3147525"/>
            <a:ext cx="80505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Voice to text input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Requirements</a:t>
            </a:r>
            <a:endParaRPr/>
          </a:p>
        </p:txBody>
      </p:sp>
      <p:cxnSp>
        <p:nvCxnSpPr>
          <p:cNvPr id="168" name="Shape 168"/>
          <p:cNvCxnSpPr/>
          <p:nvPr/>
        </p:nvCxnSpPr>
        <p:spPr>
          <a:xfrm>
            <a:off x="819150" y="1322900"/>
            <a:ext cx="75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Shape 169"/>
          <p:cNvSpPr txBox="1"/>
          <p:nvPr/>
        </p:nvSpPr>
        <p:spPr>
          <a:xfrm>
            <a:off x="819150" y="1562225"/>
            <a:ext cx="8768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Internet Access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819150" y="2187625"/>
            <a:ext cx="8768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Access to microphone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819150" y="2804925"/>
            <a:ext cx="8768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Write to External Storage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819150" y="3456975"/>
            <a:ext cx="8768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Android 5+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Mock-ups</a:t>
            </a:r>
            <a:endParaRPr/>
          </a:p>
        </p:txBody>
      </p:sp>
      <p:cxnSp>
        <p:nvCxnSpPr>
          <p:cNvPr id="178" name="Shape 178"/>
          <p:cNvCxnSpPr/>
          <p:nvPr/>
        </p:nvCxnSpPr>
        <p:spPr>
          <a:xfrm>
            <a:off x="819150" y="1322900"/>
            <a:ext cx="75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55850"/>
            <a:ext cx="1854572" cy="303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122" y="1555850"/>
            <a:ext cx="1827668" cy="30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190" y="1555850"/>
            <a:ext cx="1788883" cy="303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6764750" y="1786225"/>
            <a:ext cx="1671900" cy="24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</a:t>
            </a:r>
            <a:r>
              <a:rPr lang="en"/>
              <a:t>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“Who was the star of Braveheart?”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Clue</a:t>
            </a:r>
            <a:r>
              <a:rPr lang="en"/>
              <a:t>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“Australian actor, also starred in Lethal Weapon”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Deliverables</a:t>
            </a:r>
            <a:endParaRPr/>
          </a:p>
        </p:txBody>
      </p:sp>
      <p:cxnSp>
        <p:nvCxnSpPr>
          <p:cNvPr id="188" name="Shape 188"/>
          <p:cNvCxnSpPr/>
          <p:nvPr/>
        </p:nvCxnSpPr>
        <p:spPr>
          <a:xfrm>
            <a:off x="819150" y="1322900"/>
            <a:ext cx="75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Shape 189"/>
          <p:cNvSpPr txBox="1"/>
          <p:nvPr/>
        </p:nvSpPr>
        <p:spPr>
          <a:xfrm>
            <a:off x="819150" y="1562225"/>
            <a:ext cx="8768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March-- App takes Voice Input, returns search results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819150" y="2115050"/>
            <a:ext cx="8768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April-- Scrape for clues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819150" y="2629925"/>
            <a:ext cx="8768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May-- UI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