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slide" Target="slides/slide1.xml"/><Relationship Id="rId19" Type="http://schemas.openxmlformats.org/officeDocument/2006/relationships/font" Target="fonts/PlayfairDisplay-boldItalic.fntdata"/><Relationship Id="rId6" Type="http://schemas.openxmlformats.org/officeDocument/2006/relationships/slide" Target="slides/slide2.xml"/><Relationship Id="rId18" Type="http://schemas.openxmlformats.org/officeDocument/2006/relationships/font" Target="fonts/PlayfairDispl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Shape 13"/>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Shape 2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Shape 29"/>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Shape 3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Shape 4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deeeep.io</a:t>
            </a:r>
            <a:endParaRPr/>
          </a:p>
        </p:txBody>
      </p:sp>
      <p:sp>
        <p:nvSpPr>
          <p:cNvPr id="69" name="Shape 69"/>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Chase Cullen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Project Timeline</a:t>
            </a:r>
            <a:endParaRPr/>
          </a:p>
        </p:txBody>
      </p:sp>
      <p:sp>
        <p:nvSpPr>
          <p:cNvPr id="122" name="Shape 122"/>
          <p:cNvSpPr txBox="1"/>
          <p:nvPr>
            <p:ph idx="1" type="body"/>
          </p:nvPr>
        </p:nvSpPr>
        <p:spPr>
          <a:xfrm>
            <a:off x="311700" y="13416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 7 (4/22 - 4/28): Add additional features</a:t>
            </a:r>
            <a:endParaRPr/>
          </a:p>
          <a:p>
            <a:pPr indent="0" lvl="0" marL="0">
              <a:spcBef>
                <a:spcPts val="1600"/>
              </a:spcBef>
              <a:spcAft>
                <a:spcPts val="0"/>
              </a:spcAft>
              <a:buNone/>
            </a:pPr>
            <a:r>
              <a:rPr lang="en"/>
              <a:t>Week 8 (4/29 - 5/5): Tampering and debugging</a:t>
            </a:r>
            <a:endParaRPr/>
          </a:p>
          <a:p>
            <a:pPr indent="0" lvl="0" marL="0" rtl="0">
              <a:spcBef>
                <a:spcPts val="1600"/>
              </a:spcBef>
              <a:spcAft>
                <a:spcPts val="1600"/>
              </a:spcAft>
              <a:buNone/>
            </a:pPr>
            <a:r>
              <a:rPr lang="en"/>
              <a:t>Week 9 (</a:t>
            </a:r>
            <a:r>
              <a:rPr lang="en"/>
              <a:t>5/6 - 5/12): Project Presentation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Anticipated Deliverables</a:t>
            </a:r>
            <a:endParaRPr/>
          </a:p>
        </p:txBody>
      </p:sp>
      <p:sp>
        <p:nvSpPr>
          <p:cNvPr id="128" name="Shape 1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functioning multiplayer game similar to deeeep.io for android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ctrTitle"/>
          </p:nvPr>
        </p:nvSpPr>
        <p:spPr>
          <a:xfrm>
            <a:off x="630600" y="136800"/>
            <a:ext cx="7893000" cy="9360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The game</a:t>
            </a:r>
            <a:endParaRPr/>
          </a:p>
        </p:txBody>
      </p:sp>
      <p:sp>
        <p:nvSpPr>
          <p:cNvPr id="75" name="Shape 75"/>
          <p:cNvSpPr txBox="1"/>
          <p:nvPr>
            <p:ph idx="1" type="subTitle"/>
          </p:nvPr>
        </p:nvSpPr>
        <p:spPr>
          <a:xfrm>
            <a:off x="630600" y="2464225"/>
            <a:ext cx="7893000" cy="20247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Deeeep.io is a multiplayer game where users choose a sea creature to evolve. (Similar the first stage in the game Spore) To evolve they can either eat other players or eat the many foods in their environment. Each new creature in the progression becomes stronger.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52400" y="334725"/>
            <a:ext cx="8839196" cy="43638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Proposal</a:t>
            </a:r>
            <a:endParaRPr/>
          </a:p>
        </p:txBody>
      </p:sp>
      <p:sp>
        <p:nvSpPr>
          <p:cNvPr id="86" name="Shape 8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make a game fundamentally equivalent to the deeeep.io game</a:t>
            </a:r>
            <a:endParaRPr/>
          </a:p>
          <a:p>
            <a:pPr indent="0" lvl="0" marL="0">
              <a:spcBef>
                <a:spcPts val="1600"/>
              </a:spcBef>
              <a:spcAft>
                <a:spcPts val="0"/>
              </a:spcAft>
              <a:buNone/>
            </a:pPr>
            <a:r>
              <a:rPr lang="en"/>
              <a:t>-Essentially a deeeep.io rip off</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92" name="Shape 92"/>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-Easy to play and understand</a:t>
            </a:r>
            <a:endParaRPr/>
          </a:p>
          <a:p>
            <a:pPr indent="0" lvl="0" marL="0">
              <a:spcBef>
                <a:spcPts val="1600"/>
              </a:spcBef>
              <a:spcAft>
                <a:spcPts val="0"/>
              </a:spcAft>
              <a:buNone/>
            </a:pPr>
            <a:r>
              <a:rPr lang="en"/>
              <a:t>-Games are fun</a:t>
            </a:r>
            <a:endParaRPr/>
          </a:p>
          <a:p>
            <a:pPr indent="0" lvl="0" marL="0">
              <a:spcBef>
                <a:spcPts val="1600"/>
              </a:spcBef>
              <a:spcAft>
                <a:spcPts val="1600"/>
              </a:spcAft>
              <a:buNone/>
            </a:pPr>
            <a:r>
              <a:rPr lang="en"/>
              <a:t>-Good project to learn (multiplayer aspect)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 Features</a:t>
            </a:r>
            <a:endParaRPr/>
          </a:p>
        </p:txBody>
      </p:sp>
      <p:sp>
        <p:nvSpPr>
          <p:cNvPr id="98" name="Shape 9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-Multiplayer</a:t>
            </a:r>
            <a:endParaRPr/>
          </a:p>
          <a:p>
            <a:pPr indent="0" lvl="0" marL="0">
              <a:spcBef>
                <a:spcPts val="1600"/>
              </a:spcBef>
              <a:spcAft>
                <a:spcPts val="0"/>
              </a:spcAft>
              <a:buNone/>
            </a:pPr>
            <a:r>
              <a:rPr lang="en"/>
              <a:t>-Can use touch to move or tilt device to move. Will be able to choose. My thoughts are that it will be easier for tablets to touch and smartphones to tilt, therefore I plan to include both. </a:t>
            </a:r>
            <a:endParaRPr/>
          </a:p>
          <a:p>
            <a:pPr indent="0" lvl="0" marL="0">
              <a:spcBef>
                <a:spcPts val="1600"/>
              </a:spcBef>
              <a:spcAft>
                <a:spcPts val="1600"/>
              </a:spcAft>
              <a:buNone/>
            </a:pPr>
            <a:r>
              <a:rPr lang="en"/>
              <a:t>-Leaderboard, saved progress, ability to change creature with progression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Phone Requirements</a:t>
            </a:r>
            <a:endParaRPr/>
          </a:p>
        </p:txBody>
      </p:sp>
      <p:sp>
        <p:nvSpPr>
          <p:cNvPr id="104" name="Shape 10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or tablet </a:t>
            </a:r>
            <a:endParaRPr/>
          </a:p>
          <a:p>
            <a:pPr indent="0" lvl="0" marL="0">
              <a:spcBef>
                <a:spcPts val="1600"/>
              </a:spcBef>
              <a:spcAft>
                <a:spcPts val="0"/>
              </a:spcAft>
              <a:buNone/>
            </a:pPr>
            <a:r>
              <a:rPr lang="en"/>
              <a:t>-Internet Connection</a:t>
            </a:r>
            <a:endParaRPr/>
          </a:p>
          <a:p>
            <a:pPr indent="0" lvl="0" marL="0">
              <a:spcBef>
                <a:spcPts val="1600"/>
              </a:spcBef>
              <a:spcAft>
                <a:spcPts val="1600"/>
              </a:spcAft>
              <a:buNone/>
            </a:pPr>
            <a:r>
              <a:rPr lang="en"/>
              <a:t>-Touch screen or Gyroscope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Mockups</a:t>
            </a:r>
            <a:endParaRPr/>
          </a:p>
        </p:txBody>
      </p:sp>
      <p:pic>
        <p:nvPicPr>
          <p:cNvPr id="110" name="Shape 110"/>
          <p:cNvPicPr preferRelativeResize="0"/>
          <p:nvPr/>
        </p:nvPicPr>
        <p:blipFill>
          <a:blip r:embed="rId3">
            <a:alphaModFix/>
          </a:blip>
          <a:stretch>
            <a:fillRect/>
          </a:stretch>
        </p:blipFill>
        <p:spPr>
          <a:xfrm>
            <a:off x="1222275" y="1188100"/>
            <a:ext cx="6124575" cy="34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Timeline</a:t>
            </a:r>
            <a:endParaRPr/>
          </a:p>
        </p:txBody>
      </p:sp>
      <p:sp>
        <p:nvSpPr>
          <p:cNvPr id="116" name="Shape 1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 1 (3/11 - 3/17): Research and planning, setting up basic structure</a:t>
            </a:r>
            <a:endParaRPr/>
          </a:p>
          <a:p>
            <a:pPr indent="0" lvl="0" marL="0">
              <a:spcBef>
                <a:spcPts val="1600"/>
              </a:spcBef>
              <a:spcAft>
                <a:spcPts val="0"/>
              </a:spcAft>
              <a:buNone/>
            </a:pPr>
            <a:r>
              <a:rPr lang="en"/>
              <a:t>Week 2 (3/18 - 3/24): Figure out creature movement (tilt)</a:t>
            </a:r>
            <a:endParaRPr/>
          </a:p>
          <a:p>
            <a:pPr indent="0" lvl="0" marL="0">
              <a:spcBef>
                <a:spcPts val="1600"/>
              </a:spcBef>
              <a:spcAft>
                <a:spcPts val="0"/>
              </a:spcAft>
              <a:buNone/>
            </a:pPr>
            <a:r>
              <a:rPr lang="en"/>
              <a:t>Week 3 (3/25 - 3/31): Figure out creature movement (touch)</a:t>
            </a:r>
            <a:endParaRPr/>
          </a:p>
          <a:p>
            <a:pPr indent="0" lvl="0" marL="0">
              <a:spcBef>
                <a:spcPts val="1600"/>
              </a:spcBef>
              <a:spcAft>
                <a:spcPts val="0"/>
              </a:spcAft>
              <a:buNone/>
            </a:pPr>
            <a:r>
              <a:rPr lang="en"/>
              <a:t>Week 4 (4/1 - 4/7): Implement a map</a:t>
            </a:r>
            <a:endParaRPr/>
          </a:p>
          <a:p>
            <a:pPr indent="0" lvl="0" marL="0">
              <a:spcBef>
                <a:spcPts val="1600"/>
              </a:spcBef>
              <a:spcAft>
                <a:spcPts val="0"/>
              </a:spcAft>
              <a:buNone/>
            </a:pPr>
            <a:r>
              <a:rPr lang="en"/>
              <a:t>Week 5 (4/8 - 4/14): Add models and art</a:t>
            </a:r>
            <a:endParaRPr/>
          </a:p>
          <a:p>
            <a:pPr indent="0" lvl="0" marL="0">
              <a:spcBef>
                <a:spcPts val="1600"/>
              </a:spcBef>
              <a:spcAft>
                <a:spcPts val="1600"/>
              </a:spcAft>
              <a:buNone/>
            </a:pPr>
            <a:r>
              <a:rPr lang="en"/>
              <a:t>Week 6 (4/15 -  4/21): Add additional features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