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Stealth game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 by Zach Freeman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	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Learning experience with a 2D game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Learning from doing rather than just tutorial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Prototype my actual game idea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29875"/>
            <a:ext cx="8520600" cy="1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Make a 2D stealth game for android, something like gunpoint or mark of the ninja</a:t>
            </a:r>
            <a:br>
              <a:rPr lang="en" sz="1400"/>
            </a:br>
            <a:r>
              <a:rPr lang="en" sz="1400"/>
              <a:t>Made primarily in Unity or Game Maker Studio </a:t>
            </a:r>
            <a:endParaRPr sz="1400"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800" y="1976963"/>
            <a:ext cx="209550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750" y="3114925"/>
            <a:ext cx="27622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Features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Touch controls 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Hold to charge jump in any direction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and right parts of screen for movement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Single player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Multiple levels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Different gadgets and abilities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Replayable levels</a:t>
            </a:r>
            <a:endParaRPr sz="1400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547" y="1285247"/>
            <a:ext cx="3615700" cy="15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Requirements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Unity: OS 4.1 or later; ARMv7 CPU with NEON support or Atom CPU; OpenGL ES 2.0 or later.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Game Maker Studio: Android 2.3, dedicated gpu with OpenGL 1.1 or higher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Memory Space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529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797375" y="1135300"/>
            <a:ext cx="4105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Player would click and on self to jump, charge jump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Player could click and hold on equipment to pull and wheel and pause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50" y="2467900"/>
            <a:ext cx="45529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Project  begins officially March 22? Due by April 30. </a:t>
            </a:r>
            <a:br>
              <a:rPr lang="en" sz="1200"/>
            </a:br>
            <a:r>
              <a:rPr lang="en" sz="1200"/>
              <a:t>38 days to work.</a:t>
            </a: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Milestones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Milestone 0: Basic art assets</a:t>
            </a:r>
            <a:br>
              <a:rPr lang="en" sz="1200"/>
            </a:br>
            <a:r>
              <a:rPr lang="en" sz="1200"/>
              <a:t>Milestone 1: Workable Stealth AI</a:t>
            </a:r>
            <a:br>
              <a:rPr lang="en" sz="1200"/>
            </a:br>
            <a:r>
              <a:rPr lang="en" sz="1200"/>
              <a:t>Milestone 2: Basic Player Mechanics &amp; Controls</a:t>
            </a:r>
            <a:br>
              <a:rPr lang="en" sz="1200"/>
            </a:br>
            <a:r>
              <a:rPr lang="en" sz="1200"/>
              <a:t>Milestone 3: First Level Built</a:t>
            </a:r>
            <a:br>
              <a:rPr lang="en" sz="1200"/>
            </a:br>
            <a:r>
              <a:rPr lang="en" sz="1200"/>
              <a:t>Milestone 4: Second Level </a:t>
            </a:r>
            <a:br>
              <a:rPr lang="en" sz="1200"/>
            </a:br>
            <a:r>
              <a:rPr lang="en" sz="1200"/>
              <a:t>… more levels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Optional:</a:t>
            </a:r>
            <a:br>
              <a:rPr lang="en" sz="1200"/>
            </a:br>
            <a:r>
              <a:rPr lang="en" sz="1200"/>
              <a:t>More equipment and abilities expanding upon basic ones</a:t>
            </a:r>
            <a:br>
              <a:rPr lang="en" sz="1200"/>
            </a:br>
            <a:r>
              <a:rPr lang="en" sz="1200"/>
              <a:t>More art assets??</a:t>
            </a:r>
            <a:br>
              <a:rPr lang="en" sz="1200"/>
            </a:br>
            <a:r>
              <a:rPr lang="en" sz="1200"/>
              <a:t>Sound Design?????</a:t>
            </a:r>
            <a:br>
              <a:rPr lang="en" sz="1200"/>
            </a:br>
            <a:r>
              <a:rPr lang="en" sz="1200"/>
              <a:t>Story???????????????</a:t>
            </a: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Deliverables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At least one working stealth level balanced with basic game mechanics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