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TRPG BATTLE ROYALE 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 Pole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 are fun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different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Unity and game development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think it’s a cool idea with potential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develop a game that is a fusion of Battle Royales and TRPGs.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Fortnite + Worms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Concepts are up for change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25" y="2894025"/>
            <a:ext cx="3425875" cy="1884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00" y="2894025"/>
            <a:ext cx="3425875" cy="19270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4141450" y="3301584"/>
            <a:ext cx="981000" cy="95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FEATURES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enjoyable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to Leaderboards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Rewards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Tutorial for new players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Competitive matchmaking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Aspect and playing with friends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REQUIRMENTS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Access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and Write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Elevation Mechanics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Terrain effects on players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Loot in some way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Zoom controls 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 attacks and abilities</a:t>
            </a:r>
            <a:endParaRPr sz="150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75" y="1265750"/>
            <a:ext cx="5634125" cy="3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6 weeks: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1: Learn Unity and finalize ideas.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2: Create the map, player, </a:t>
            </a:r>
            <a:r>
              <a:rPr lang="en"/>
              <a:t>movement, player interaction.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3: Work on gameplay, battle system, physics.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4: Implement matchmaking, leaderboards, player stats.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5: Implement remaining features, any remaining work.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 6: Polish assets and gameplay.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DELIVERABLES</a:t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fully functional game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Functioning leaderboard system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Weekly rewards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stats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