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W Walker" initials="JWW" lastIdx="1" clrIdx="0">
    <p:extLst>
      <p:ext uri="{19B8F6BF-5375-455C-9EA6-DF929625EA0E}">
        <p15:presenceInfo xmlns:p15="http://schemas.microsoft.com/office/powerpoint/2012/main" userId="b2d15179-fb6e-42da-b3df-6d916597ee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7T17:35:30.788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CF04-9E3C-F24C-8220-7EB5C6A7E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Humboldt Transit Pocket Planner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7A92D-DA0E-4F4E-8B62-7C75AA611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Jeremy Walker</a:t>
            </a:r>
          </a:p>
        </p:txBody>
      </p:sp>
    </p:spTree>
    <p:extLst>
      <p:ext uri="{BB962C8B-B14F-4D97-AF65-F5344CB8AC3E}">
        <p14:creationId xmlns:p14="http://schemas.microsoft.com/office/powerpoint/2010/main" val="266748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32C2-14B6-A641-ACAE-A15A1788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517B-4D1C-4B47-B460-F38FDC6B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Unpredictable times in when a bus will arrive at a certain stop.</a:t>
            </a:r>
          </a:p>
          <a:p>
            <a:r>
              <a:rPr lang="en-US"/>
              <a:t>Had many people ask me when the next bus comes, or if a bus has already passed.</a:t>
            </a:r>
          </a:p>
          <a:p>
            <a:r>
              <a:rPr lang="en-US"/>
              <a:t>Reading the times for different transit routes and direction schedules can be convolutied and a hassle. </a:t>
            </a:r>
          </a:p>
          <a:p>
            <a:r>
              <a:rPr lang="en-US"/>
              <a:t>Free wifi is available in the transit buses.</a:t>
            </a:r>
          </a:p>
          <a:p>
            <a:r>
              <a:rPr lang="en-US"/>
              <a:t>It would be useful and easier to know if a bus is early or late, so you can plan accordingly from your current location.</a:t>
            </a:r>
          </a:p>
        </p:txBody>
      </p:sp>
    </p:spTree>
    <p:extLst>
      <p:ext uri="{BB962C8B-B14F-4D97-AF65-F5344CB8AC3E}">
        <p14:creationId xmlns:p14="http://schemas.microsoft.com/office/powerpoint/2010/main" val="275658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039F-C6FD-2E47-836F-0987AA62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12F7-21C1-F74F-8F57-A38776C9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develop an Android application that allows for a convenient and easy to use interface to plan public transit.</a:t>
            </a:r>
          </a:p>
          <a:p>
            <a:r>
              <a:rPr lang="en-US"/>
              <a:t>To integrate the known and established transit system schedules, but provide a more organized and user friendly experience.</a:t>
            </a:r>
          </a:p>
        </p:txBody>
      </p:sp>
    </p:spTree>
    <p:extLst>
      <p:ext uri="{BB962C8B-B14F-4D97-AF65-F5344CB8AC3E}">
        <p14:creationId xmlns:p14="http://schemas.microsoft.com/office/powerpoint/2010/main" val="239851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784D-272F-5E44-A413-9673EA12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F604-B6F6-D54B-B710-FF000E70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834" y="1054299"/>
            <a:ext cx="6281873" cy="5248622"/>
          </a:xfrm>
        </p:spPr>
        <p:txBody>
          <a:bodyPr>
            <a:normAutofit lnSpcReduction="10000"/>
          </a:bodyPr>
          <a:lstStyle/>
          <a:p>
            <a:r>
              <a:rPr lang="en-US"/>
              <a:t>Allows users to plan their transit schedule based on closest transit stops, or desired locations.</a:t>
            </a:r>
          </a:p>
          <a:p>
            <a:r>
              <a:rPr lang="en-US"/>
              <a:t>Users can track the location, route, and arrival time of desired bus.</a:t>
            </a:r>
          </a:p>
          <a:p>
            <a:r>
              <a:rPr lang="en-US"/>
              <a:t>Updates user on bus delays, or alternative methods of transportation to get to their desired location more efficiently.</a:t>
            </a:r>
          </a:p>
          <a:p>
            <a:r>
              <a:rPr lang="en-US"/>
              <a:t>Plan a transit route with interconnection between various transit systems. </a:t>
            </a:r>
          </a:p>
          <a:p>
            <a:r>
              <a:rPr lang="en-US"/>
              <a:t>Comparison on price, trip and arrival time from taking/waiting for the bus or walking/riding bike/etc. </a:t>
            </a:r>
          </a:p>
          <a:p>
            <a:r>
              <a:rPr lang="en-US"/>
              <a:t>Google Maps API for navigation, location, etc.</a:t>
            </a:r>
          </a:p>
          <a:p>
            <a:r>
              <a:rPr lang="en-US"/>
              <a:t>Access to a database to make requests for queries regarding certain bus schedules.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36B3-E341-F14B-9696-5DD28AFD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Phone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08A7-1134-704E-87F8-D2AC3D1D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Android device with at least Android 4.4 Kit Kat (minimum).</a:t>
            </a:r>
          </a:p>
          <a:p>
            <a:r>
              <a:rPr lang="en-US"/>
              <a:t>An Android device with gyroscope/compass,  wifi or data capabilities, accelerarometer, GPS.</a:t>
            </a:r>
          </a:p>
          <a:p>
            <a:r>
              <a:rPr lang="en-US"/>
              <a:t>At least 512 Mb of RAM storage.</a:t>
            </a:r>
          </a:p>
          <a:p>
            <a:r>
              <a:rPr lang="en-US"/>
              <a:t>Device storage to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56879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9A3-5AC9-C445-A474-F2475FA0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570088D-B6EE-F447-9B7E-E536F58E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339453"/>
            <a:ext cx="7105136" cy="41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07E4-D1E3-DF47-87CB-7934CE38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F4B7D4-B520-C04F-9380-D87C5C8D8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402" y="1393032"/>
            <a:ext cx="6800436" cy="38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7B3A-E1FE-1643-8484-5E9C01B6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72BF-B3EC-D248-B9B0-C5A69591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en-US"/>
              <a:t>March 4-8: Brainstorm and map potential methods for a successful app</a:t>
            </a:r>
          </a:p>
          <a:p>
            <a:r>
              <a:rPr lang="en-US"/>
              <a:t>March 8-19: Create and design a organized GUI/UI.</a:t>
            </a:r>
          </a:p>
          <a:p>
            <a:r>
              <a:rPr lang="en-US"/>
              <a:t>March 12-30: Create prototype database for app to access</a:t>
            </a:r>
          </a:p>
          <a:p>
            <a:r>
              <a:rPr lang="en-US"/>
              <a:t>March 12-April 30: Code and test (through fieldtesting, Android emulator/device) app functionality/reliability/etc.</a:t>
            </a:r>
          </a:p>
          <a:p>
            <a:r>
              <a:rPr lang="en-US"/>
              <a:t>Fix any potential issues, test again.</a:t>
            </a:r>
          </a:p>
          <a:p>
            <a:r>
              <a:rPr lang="en-US"/>
              <a:t>Add more useful features, continue testing.</a:t>
            </a:r>
          </a:p>
        </p:txBody>
      </p:sp>
    </p:spTree>
    <p:extLst>
      <p:ext uri="{BB962C8B-B14F-4D97-AF65-F5344CB8AC3E}">
        <p14:creationId xmlns:p14="http://schemas.microsoft.com/office/powerpoint/2010/main" val="62465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EE94-1226-C34F-9BCC-02877A5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Anticipated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A72C-B28C-FC4F-9496-131410F1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provide a useful and widespread tool for students/commuters alike to use when on the go</a:t>
            </a:r>
          </a:p>
          <a:p>
            <a:r>
              <a:rPr lang="en-US"/>
              <a:t>To be able to be used with public transportation systems outside of Humboldt County.</a:t>
            </a:r>
          </a:p>
          <a:p>
            <a:r>
              <a:rPr lang="en-US"/>
              <a:t>To count as an alternative to cramped printed paper pamphlets , where updates to schedules can be made digitally instead of having to print them again</a:t>
            </a:r>
          </a:p>
        </p:txBody>
      </p:sp>
    </p:spTree>
    <p:extLst>
      <p:ext uri="{BB962C8B-B14F-4D97-AF65-F5344CB8AC3E}">
        <p14:creationId xmlns:p14="http://schemas.microsoft.com/office/powerpoint/2010/main" val="5375001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Atlas</vt:lpstr>
      <vt:lpstr>Humboldt Transit Pocket Planner Application</vt:lpstr>
      <vt:lpstr>Motivation</vt:lpstr>
      <vt:lpstr>Proposal</vt:lpstr>
      <vt:lpstr>App Features</vt:lpstr>
      <vt:lpstr>Phone Requirements </vt:lpstr>
      <vt:lpstr>Mockups</vt:lpstr>
      <vt:lpstr>Mockups</vt:lpstr>
      <vt:lpstr>Project Timeline</vt:lpstr>
      <vt:lpstr>Anticipated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Humboldt Transit Pocket Helper Application</dc:title>
  <cp:revision>3</cp:revision>
  <dcterms:modified xsi:type="dcterms:W3CDTF">2018-03-07T18:10:48Z</dcterms:modified>
</cp:coreProperties>
</file>