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Old Standard TT"/>
      <p:regular r:id="rId13"/>
      <p:bold r:id="rId14"/>
      <p: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OldStandardTT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ldStandardTT-italic.fntdata"/><Relationship Id="rId14" Type="http://schemas.openxmlformats.org/officeDocument/2006/relationships/font" Target="fonts/OldStandardT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Audio Editor/Sampler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App Project Pitch 3/7/18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Motivation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058225"/>
            <a:ext cx="8520600" cy="3908400"/>
          </a:xfrm>
          <a:prstGeom prst="rect">
            <a:avLst/>
          </a:prstGeom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-As of today there are tons of offerings for audio-related applications on the android and ios app store.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-Each of which have small flaws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	-FL Studio and Caustic create a walled garden with little interconnectivity to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	a main DAW (Digital Audio Workstation)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	-Sunvox, Famitracker clones normally praised for limitations are more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	limited with a touchscreen.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	-None of these are suitable for editing audio!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Proposal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To build a native audio editing application with simple controls for performing simple tasks.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	-Capable of editing short audio clips or cutting audio down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	-Looking at statistics for audio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	-Advanced playback features (Looping, Recording, Sampling)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I plan to use the features of other open source android projects alongside this one including Spectroid and Sunvox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App Features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Timeline support- Allows basic scrubbing, cutting and moving of audio on a timeline.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Markers- Placement of markers for either notetaking, looping or advanced playback.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Advanced Features- These are stretch goals for the project but the ability to either support Ableton Link, Sony LDAC (android 8.1 only) or at the very least MIDI triggering over USB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Phone Requirements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-minimum requirements would include a sound chip with a dedicated output device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-A display capable of displaying a timeline in a comfortable way alongside other UI dedicated to holding settings and other parameters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-Android 8.1 if deciding to support LDAC; otherwise a base of Android 5.0 will be used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Mockups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0625"/>
            <a:ext cx="4533900" cy="367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4500" y="2700961"/>
            <a:ext cx="3916400" cy="2119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4500" y="231600"/>
            <a:ext cx="3916400" cy="233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Project Timeline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71600"/>
            <a:ext cx="8520600" cy="37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Week 1- Start peeling apart other open source solutions and learning about how they access sound buffers, how audio can be imaged and displayed graphically.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Week 2- Implementation of a basic audio imager- Being able to visualize the audio on some kind of linear view.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Week 3, 4, 5- Implementation of a marker for the audio along with attempting to control playback through a sort of timeline.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Week 6, 7- If playback features are achieved, Start working on timeline functionality, being able to import multiple tracks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Week 8- Any stretch goals that may be achieved. Polishing, bug cleanup.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Anticipated Deliverables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012200"/>
            <a:ext cx="8520600" cy="39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-Minimum: A basic app that allows opening audio files and displaying their outputs as a graphical ‘wave’.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-Achieved minimum goals: An app that allows opening or recording of an audio clip that can be moved around on a timeline with the full timeline (including empty space) being “playable”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-Achieved additional goals: An app that fully allows marker positioning, clipping, freedom of movement of clips and playback along a timeline of up to 15 minutes.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-Exceeding expectations: All of the above, plus allowing the user to trigger from markers using a set of pads, or the enabling of some external feature.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