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75" r:id="rId5"/>
    <p:sldId id="277" r:id="rId6"/>
    <p:sldId id="262" r:id="rId7"/>
    <p:sldId id="263" r:id="rId8"/>
    <p:sldId id="258" r:id="rId9"/>
    <p:sldId id="278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00" autoAdjust="0"/>
  </p:normalViewPr>
  <p:slideViewPr>
    <p:cSldViewPr>
      <p:cViewPr varScale="1">
        <p:scale>
          <a:sx n="76" d="100"/>
          <a:sy n="76" d="100"/>
        </p:scale>
        <p:origin x="67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en-US"/>
              <a:t>3/4/2018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en-US"/>
              <a:t>3/4/2018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3/4/2018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 useBgFill="1">
        <p:nvSpPr>
          <p:cNvPr id="20" name="Free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3/4/2018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3/4/2018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3/4/2018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3/4/2018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16" name="Free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3/4/2018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3/4/2018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3/4/2018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3/4/2018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3/4/2018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3/4/2018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Crop Pro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Conn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nothing like this exists on the Google Play Store</a:t>
            </a:r>
          </a:p>
          <a:p>
            <a:r>
              <a:rPr lang="en-US" dirty="0"/>
              <a:t>Other gardening apps provide notes and photo capabilities but not a visual representation of a crop layout</a:t>
            </a:r>
          </a:p>
          <a:p>
            <a:r>
              <a:rPr lang="en-US" dirty="0"/>
              <a:t>Friend who works on a farm gave me this idea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/>
          <a:lstStyle/>
          <a:p>
            <a:r>
              <a:rPr lang="en-US" dirty="0"/>
              <a:t>Proposal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4A62-84CE-4EBF-A03F-393DAA8E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an Android-based tablet / smart phone application that is a visual representation of a crop and can log user input </a:t>
            </a:r>
          </a:p>
        </p:txBody>
      </p:sp>
    </p:spTree>
    <p:extLst>
      <p:ext uri="{BB962C8B-B14F-4D97-AF65-F5344CB8AC3E}">
        <p14:creationId xmlns:p14="http://schemas.microsoft.com/office/powerpoint/2010/main" val="32006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</p:spPr>
        <p:txBody>
          <a:bodyPr/>
          <a:lstStyle/>
          <a:p>
            <a:r>
              <a:rPr lang="en-US" dirty="0"/>
              <a:t>App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2" y="1905000"/>
            <a:ext cx="9829799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Allow users to create new “plants”</a:t>
            </a:r>
          </a:p>
          <a:p>
            <a:r>
              <a:rPr lang="en-US" dirty="0"/>
              <a:t>Allow users to place plants in desired location on screen – also to generate a grid of plants</a:t>
            </a:r>
          </a:p>
          <a:p>
            <a:r>
              <a:rPr lang="en-US" dirty="0"/>
              <a:t>Allow users to select all plants and apply changes (water, fertilize,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Allow users to select specific plants to add notes, photos and data</a:t>
            </a:r>
          </a:p>
          <a:p>
            <a:r>
              <a:rPr lang="en-US" dirty="0"/>
              <a:t>Show a current yield of the crop</a:t>
            </a:r>
          </a:p>
          <a:p>
            <a:r>
              <a:rPr lang="en-US" dirty="0"/>
              <a:t>Show estimated value of the yield</a:t>
            </a:r>
          </a:p>
          <a:p>
            <a:r>
              <a:rPr lang="en-US" dirty="0"/>
              <a:t>Include a collection of growing instructions for various plants</a:t>
            </a:r>
          </a:p>
          <a:p>
            <a:r>
              <a:rPr lang="en-US" dirty="0"/>
              <a:t>Allow users to change plant buttons to quickly determine what each plant is</a:t>
            </a:r>
          </a:p>
          <a:p>
            <a:r>
              <a:rPr lang="en-US" dirty="0"/>
              <a:t>Allow users to zoom in and out and on the crop (Birds eye view game)</a:t>
            </a:r>
          </a:p>
        </p:txBody>
      </p:sp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Android tablet or large android phone running at least android 4.0</a:t>
            </a:r>
          </a:p>
          <a:p>
            <a:r>
              <a:rPr lang="en-US" dirty="0"/>
              <a:t>Need to be able to make it a game?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658" y="1619639"/>
            <a:ext cx="4416552" cy="762000"/>
          </a:xfrm>
        </p:spPr>
        <p:txBody>
          <a:bodyPr/>
          <a:lstStyle/>
          <a:p>
            <a:r>
              <a:rPr lang="en-US" dirty="0"/>
              <a:t>Home screen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9980612" y="1664478"/>
            <a:ext cx="1944509" cy="762000"/>
          </a:xfrm>
        </p:spPr>
        <p:txBody>
          <a:bodyPr/>
          <a:lstStyle/>
          <a:p>
            <a:r>
              <a:rPr lang="en-US" dirty="0"/>
              <a:t>Load Existing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19852D4-98AA-4E43-8755-30851371C9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827212" y="1619638"/>
            <a:ext cx="3872257" cy="557142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A8719A-4F13-427C-828D-7281E2919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610" y="1619639"/>
            <a:ext cx="4285714" cy="5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F39DF-F0A8-43D2-8D75-ACDA19A40238}"/>
              </a:ext>
            </a:extLst>
          </p:cNvPr>
          <p:cNvSpPr txBox="1"/>
          <p:nvPr/>
        </p:nvSpPr>
        <p:spPr>
          <a:xfrm>
            <a:off x="531812" y="1905000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New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F3620-8FB5-4DAF-8425-5220C0A5F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412" y="1600200"/>
            <a:ext cx="4285714" cy="5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79C52-F909-49AD-B0A9-AF3274AE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990600"/>
            <a:ext cx="816406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3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Deliverables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78D65-2BBA-4A69-B41E-CE1B378059F2}"/>
              </a:ext>
            </a:extLst>
          </p:cNvPr>
          <p:cNvSpPr txBox="1"/>
          <p:nvPr/>
        </p:nvSpPr>
        <p:spPr>
          <a:xfrm>
            <a:off x="5561012" y="3124200"/>
            <a:ext cx="43290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User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Design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Finished Application</a:t>
            </a:r>
          </a:p>
        </p:txBody>
      </p:sp>
    </p:spTree>
    <p:extLst>
      <p:ext uri="{BB962C8B-B14F-4D97-AF65-F5344CB8AC3E}">
        <p14:creationId xmlns:p14="http://schemas.microsoft.com/office/powerpoint/2010/main" val="5729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 tone presentation (widescreen).potx" id="{0B5E8F0C-1569-45B5-8ADA-CBBDCE8A31F7}" vid="{BAFE7D81-C21B-4995-AEF0-26102EF6BDA1}"/>
    </a:ext>
  </a:extLst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 tone presentation (widescreen)</Template>
  <TotalTime>456</TotalTime>
  <Words>218</Words>
  <Application>Microsoft Office PowerPoint</Application>
  <PresentationFormat>Custom</PresentationFormat>
  <Paragraphs>33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Earthtones 16x9</vt:lpstr>
      <vt:lpstr>Crop Pro Application</vt:lpstr>
      <vt:lpstr>Motivation</vt:lpstr>
      <vt:lpstr>Proposal </vt:lpstr>
      <vt:lpstr>App Features</vt:lpstr>
      <vt:lpstr>Hardware Requirements</vt:lpstr>
      <vt:lpstr>Mockup</vt:lpstr>
      <vt:lpstr>Mockup</vt:lpstr>
      <vt:lpstr>PowerPoint Presentation</vt:lpstr>
      <vt:lpstr>Anticipated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Gardening Log Application</dc:title>
  <dc:creator>J</dc:creator>
  <cp:lastModifiedBy>J</cp:lastModifiedBy>
  <cp:revision>13</cp:revision>
  <dcterms:created xsi:type="dcterms:W3CDTF">2018-03-04T02:15:27Z</dcterms:created>
  <dcterms:modified xsi:type="dcterms:W3CDTF">2018-03-05T04:54:45Z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