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Station Application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Luis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Musical Outlet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musically gifted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Want to challenge myself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48725" y="493325"/>
            <a:ext cx="8118600" cy="3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Proposal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develop my own mobile looping station</a:t>
            </a: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Features</a:t>
            </a:r>
            <a:endParaRPr/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 user to record up to 5 tracks in one take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Play/Pause feature for every individual track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 Adjustment for the track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Save your tracks for FREE!!!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55054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it’s due</a:t>
            </a:r>
            <a:endParaRPr sz="1800"/>
          </a:p>
        </p:txBody>
      </p:sp>
      <p:pic>
        <p:nvPicPr>
          <p:cNvPr descr="Modern, round computer speaker" id="91" name="Shape 91"/>
          <p:cNvPicPr preferRelativeResize="0"/>
          <p:nvPr/>
        </p:nvPicPr>
        <p:blipFill rotWithShape="1">
          <a:blip r:embed="rId3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