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SNES-Style Game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050725" y="2829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Raymond Ivey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-Want to see how building an app through a different program besides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Visual studio and Android studio will work.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“Nostalgic” games are becoming more popular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for the Project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team will build a Classic, SNES/NES style game based on one of three games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Final Fantasy 1 through 6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Metroid/Castlevania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Legend of Zelda: A link to the past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Will be open to other suggestions.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three?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game has clear mechanics that we can work to develop and emulate.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Gives us a starting point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Can expand the scope of the game. Ie. Additional Mechanics and Levels.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Game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plan is to use GameMaker: Studio to build the game.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GameMaker was chosen as we already know it can deploy to Android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Allows us to change the style of game (not limited to an RPG as with RPGMaker)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project will have three major sections for our timeline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how to use GameMaker studio by the end of march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2.	Finish by the Third week of april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3. 	Debug and deploy the final week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Requirements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Currently there are two major requirements to run this game, both being set by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GameMaker studio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device must running Android 2.3 or above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dedicated GPU with OpenGL 1.1 or above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Devices without the GPU MAY still be able to run the game, but will likely suffer from a severe drop in performance.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plan is to deliver a completed game by the project due date.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a completed game entails will change depending on what style of game we choose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IE. For a Final Fantasy style game, it would have an overworld, 1-2 towns, 2-3  dungeons, and 2-3 bosses.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