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8788-2D59-4E60-A1B2-089F546CC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288881" cy="2387600"/>
          </a:xfrm>
        </p:spPr>
        <p:txBody>
          <a:bodyPr/>
          <a:lstStyle/>
          <a:p>
            <a:r>
              <a:rPr lang="en-US" dirty="0"/>
              <a:t>Comic Book Reader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D655E-BF75-482A-9593-82BE5445E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Johnstone</a:t>
            </a:r>
          </a:p>
        </p:txBody>
      </p:sp>
    </p:spTree>
    <p:extLst>
      <p:ext uri="{BB962C8B-B14F-4D97-AF65-F5344CB8AC3E}">
        <p14:creationId xmlns:p14="http://schemas.microsoft.com/office/powerpoint/2010/main" val="411329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2FCA-E575-4942-AB6F-29F3F72E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EEE3-C4A0-4A3F-922F-0B595049D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No working comic book app I am happy with</a:t>
            </a:r>
          </a:p>
          <a:p>
            <a:pPr lvl="2"/>
            <a:r>
              <a:rPr lang="en-US" dirty="0"/>
              <a:t>Aggravating interfaces with a lack of customization.</a:t>
            </a:r>
          </a:p>
          <a:p>
            <a:pPr lvl="2"/>
            <a:r>
              <a:rPr lang="en-US" dirty="0"/>
              <a:t>Very few have network support. Those that do I could not get working well.</a:t>
            </a:r>
          </a:p>
          <a:p>
            <a:pPr lvl="1"/>
            <a:r>
              <a:rPr lang="en-US" dirty="0"/>
              <a:t>CBR/CBZ is a popular format</a:t>
            </a:r>
          </a:p>
          <a:p>
            <a:pPr lvl="2"/>
            <a:r>
              <a:rPr lang="en-US" dirty="0"/>
              <a:t>CBR is a RAR archive of images, CBZ is a zip archive of images.</a:t>
            </a:r>
          </a:p>
          <a:p>
            <a:pPr lvl="1"/>
            <a:r>
              <a:rPr lang="en-US" dirty="0"/>
              <a:t>Other comic book apps are mostly free with ads, which isn’t worth it. I’d prefer to pay and have an ad-free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5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770E-D1A6-49EB-BD3C-631EA40C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6A5FB-761D-4DD5-98E8-911A79562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an Android-based smart phone application that allows the user to view comic book archives, and to load those archives from network locations.</a:t>
            </a:r>
          </a:p>
        </p:txBody>
      </p:sp>
    </p:spTree>
    <p:extLst>
      <p:ext uri="{BB962C8B-B14F-4D97-AF65-F5344CB8AC3E}">
        <p14:creationId xmlns:p14="http://schemas.microsoft.com/office/powerpoint/2010/main" val="236493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CB3E-EFCB-4BC0-AE6E-699A1C04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D18F0-B652-472E-BDC8-7C3405C5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Clean, non-intrusive interface. The only thing that should be on screen is the comic and a background color when needed. This color should be customizable.</a:t>
            </a:r>
          </a:p>
          <a:p>
            <a:pPr lvl="1"/>
            <a:r>
              <a:rPr lang="en-US" dirty="0"/>
              <a:t>Network support</a:t>
            </a:r>
          </a:p>
          <a:p>
            <a:pPr lvl="2"/>
            <a:r>
              <a:rPr lang="en-US" dirty="0"/>
              <a:t>Download comics from network shares to your phone. Manage this library of downloaded comic files. Connect to your network shares when away from home via IP address.</a:t>
            </a:r>
          </a:p>
          <a:p>
            <a:pPr lvl="2"/>
            <a:r>
              <a:rPr lang="en-US" dirty="0"/>
              <a:t>FTP support</a:t>
            </a:r>
          </a:p>
          <a:p>
            <a:pPr lvl="2"/>
            <a:r>
              <a:rPr lang="en-US" dirty="0"/>
              <a:t>Tablet support</a:t>
            </a:r>
          </a:p>
        </p:txBody>
      </p:sp>
    </p:spTree>
    <p:extLst>
      <p:ext uri="{BB962C8B-B14F-4D97-AF65-F5344CB8AC3E}">
        <p14:creationId xmlns:p14="http://schemas.microsoft.com/office/powerpoint/2010/main" val="331086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20AF-32F3-472B-8397-C6AFCC9F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D76A-A11C-4CEF-94C1-5224B5AF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Support for as many Android phones and tablets as possible. An old tablet would make a great comic book viewer, so supporting keeping the minimum Android version as low as possible is a priority.</a:t>
            </a:r>
          </a:p>
          <a:p>
            <a:pPr lvl="1"/>
            <a:r>
              <a:rPr lang="en-US" dirty="0"/>
              <a:t>API 15 (Ice Cream Sandwich) runs on approximately 100% of devices and will be the initial target.</a:t>
            </a:r>
          </a:p>
        </p:txBody>
      </p:sp>
    </p:spTree>
    <p:extLst>
      <p:ext uri="{BB962C8B-B14F-4D97-AF65-F5344CB8AC3E}">
        <p14:creationId xmlns:p14="http://schemas.microsoft.com/office/powerpoint/2010/main" val="377510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E55F-BE40-4521-8AC9-3BEA3738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658B2-E23E-401F-B507-2939FC1B5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316" y="1959429"/>
            <a:ext cx="10667004" cy="4347116"/>
          </a:xfrm>
        </p:spPr>
      </p:pic>
    </p:spTree>
    <p:extLst>
      <p:ext uri="{BB962C8B-B14F-4D97-AF65-F5344CB8AC3E}">
        <p14:creationId xmlns:p14="http://schemas.microsoft.com/office/powerpoint/2010/main" val="336245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E1FD-D599-4C37-9785-BA1D8E92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C34-F939-41E0-81D6-2C8AE6C51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will be due in May 2018.</a:t>
            </a:r>
          </a:p>
          <a:p>
            <a:r>
              <a:rPr lang="en-US" dirty="0"/>
              <a:t>Build as complete a project as possible by then and continue beyond the deadline</a:t>
            </a:r>
          </a:p>
        </p:txBody>
      </p:sp>
    </p:spTree>
    <p:extLst>
      <p:ext uri="{BB962C8B-B14F-4D97-AF65-F5344CB8AC3E}">
        <p14:creationId xmlns:p14="http://schemas.microsoft.com/office/powerpoint/2010/main" val="185119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CC94-494F-401E-9536-0E7B77E1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437D-F7BB-4F22-993C-DAB2B6505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/>
              <a:t>First goal:</a:t>
            </a:r>
          </a:p>
          <a:p>
            <a:pPr lvl="2"/>
            <a:r>
              <a:rPr lang="en-US" dirty="0"/>
              <a:t>Open and read a .CBZ file, display it on the screen, and make it so the user can read the comic</a:t>
            </a:r>
          </a:p>
          <a:p>
            <a:pPr lvl="1"/>
            <a:r>
              <a:rPr lang="en-US" dirty="0"/>
              <a:t>Second goal:</a:t>
            </a:r>
          </a:p>
          <a:p>
            <a:pPr lvl="2"/>
            <a:r>
              <a:rPr lang="en-US" dirty="0"/>
              <a:t>Implement options: swipe gestures, background color, toolbar visibility, etc.</a:t>
            </a:r>
          </a:p>
          <a:p>
            <a:pPr lvl="1"/>
            <a:r>
              <a:rPr lang="en-US" dirty="0"/>
              <a:t>Third goal:</a:t>
            </a:r>
          </a:p>
          <a:p>
            <a:pPr lvl="2"/>
            <a:r>
              <a:rPr lang="en-US" dirty="0"/>
              <a:t>Implement the same with a .CBR file. This uses the RAR format which does not look as easy to implement as ZIP.</a:t>
            </a:r>
          </a:p>
          <a:p>
            <a:pPr lvl="1"/>
            <a:r>
              <a:rPr lang="en-US" dirty="0"/>
              <a:t>Fourth goal:</a:t>
            </a:r>
          </a:p>
          <a:p>
            <a:pPr lvl="2"/>
            <a:r>
              <a:rPr lang="en-US" dirty="0"/>
              <a:t>Implement network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47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</TotalTime>
  <Words>349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Comic Book Reader Application</vt:lpstr>
      <vt:lpstr>Motivation</vt:lpstr>
      <vt:lpstr>Proposal</vt:lpstr>
      <vt:lpstr>Application Features</vt:lpstr>
      <vt:lpstr>Phone Requirements</vt:lpstr>
      <vt:lpstr>Mockups</vt:lpstr>
      <vt:lpstr>Project Timeline</vt:lpstr>
      <vt:lpstr>Anticipated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Comic Book Reader Application</dc:title>
  <dc:creator>chris johnstone</dc:creator>
  <cp:lastModifiedBy>chris johnstone</cp:lastModifiedBy>
  <cp:revision>2</cp:revision>
  <dcterms:created xsi:type="dcterms:W3CDTF">2018-03-05T04:13:46Z</dcterms:created>
  <dcterms:modified xsi:type="dcterms:W3CDTF">2018-03-05T04:44:01Z</dcterms:modified>
</cp:coreProperties>
</file>