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3" r:id="rId4"/>
    <p:sldId id="264" r:id="rId5"/>
    <p:sldId id="266" r:id="rId6"/>
    <p:sldId id="265" r:id="rId7"/>
    <p:sldId id="257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A8022-30AE-6F4E-927F-277870E9A694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0783D-8FBC-E247-961A-9C10E054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minute wait time after each death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783D-8FBC-E247-961A-9C10E0541A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3/5/18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Shooters Club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Lucas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Multiplayer Shooting Game</a:t>
            </a:r>
          </a:p>
          <a:p>
            <a:r>
              <a:rPr lang="en-US" dirty="0" smtClean="0"/>
              <a:t>Implementing Location Services</a:t>
            </a:r>
          </a:p>
          <a:p>
            <a:r>
              <a:rPr lang="en-US" dirty="0" smtClean="0"/>
              <a:t>Allows for fast play </a:t>
            </a:r>
          </a:p>
          <a:p>
            <a:r>
              <a:rPr lang="en-US" dirty="0" smtClean="0"/>
              <a:t>Instant action </a:t>
            </a:r>
            <a:endParaRPr lang="en-US" dirty="0"/>
          </a:p>
          <a:p>
            <a:r>
              <a:rPr lang="en-US" dirty="0" smtClean="0"/>
              <a:t>Arena Size</a:t>
            </a:r>
          </a:p>
          <a:p>
            <a:pPr lvl="1"/>
            <a:r>
              <a:rPr lang="en-US" dirty="0" smtClean="0"/>
              <a:t>Size of Campus</a:t>
            </a:r>
          </a:p>
          <a:p>
            <a:pPr lvl="1"/>
            <a:r>
              <a:rPr lang="en-US" dirty="0" smtClean="0"/>
              <a:t>Utilizes a map kind of like Snap map </a:t>
            </a:r>
          </a:p>
        </p:txBody>
      </p:sp>
    </p:spTree>
    <p:extLst>
      <p:ext uri="{BB962C8B-B14F-4D97-AF65-F5344CB8AC3E}">
        <p14:creationId xmlns:p14="http://schemas.microsoft.com/office/powerpoint/2010/main" val="13811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Players</a:t>
            </a:r>
            <a:endParaRPr lang="en-US" dirty="0"/>
          </a:p>
        </p:txBody>
      </p:sp>
      <p:pic>
        <p:nvPicPr>
          <p:cNvPr id="6" name="Content Placeholder 5" descr="hol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r="3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77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Guns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Pistol</a:t>
            </a:r>
          </a:p>
          <a:p>
            <a:pPr lvl="1"/>
            <a:r>
              <a:rPr lang="en-US" dirty="0"/>
              <a:t>For shooting multiple shots, in medium to short </a:t>
            </a:r>
            <a:r>
              <a:rPr lang="en-US" dirty="0" smtClean="0"/>
              <a:t>encounters, normal reload, -15hp</a:t>
            </a:r>
          </a:p>
          <a:p>
            <a:r>
              <a:rPr lang="en-US" dirty="0" smtClean="0"/>
              <a:t>Shotgun</a:t>
            </a:r>
          </a:p>
          <a:p>
            <a:pPr lvl="1"/>
            <a:r>
              <a:rPr lang="en-US" dirty="0" smtClean="0"/>
              <a:t>Close Encounters, medium-slow reload ,-30hp</a:t>
            </a:r>
          </a:p>
          <a:p>
            <a:r>
              <a:rPr lang="en-US" dirty="0" smtClean="0"/>
              <a:t>Sniper</a:t>
            </a:r>
          </a:p>
          <a:p>
            <a:pPr lvl="1"/>
            <a:r>
              <a:rPr lang="en-US" dirty="0" smtClean="0"/>
              <a:t>Long distance, slow reload , -25hp, headshot -50hp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9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Battles! Having Teams?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teams kind of like </a:t>
            </a:r>
            <a:r>
              <a:rPr lang="en-US" dirty="0" err="1" smtClean="0"/>
              <a:t>Pokemon</a:t>
            </a:r>
            <a:r>
              <a:rPr lang="en-US" dirty="0" smtClean="0"/>
              <a:t> Go</a:t>
            </a:r>
          </a:p>
          <a:p>
            <a:pPr lvl="1"/>
            <a:r>
              <a:rPr lang="en-US" dirty="0"/>
              <a:t>Join a Color/Team</a:t>
            </a:r>
          </a:p>
          <a:p>
            <a:pPr lvl="1"/>
            <a:r>
              <a:rPr lang="en-US" dirty="0"/>
              <a:t>Get the most </a:t>
            </a:r>
            <a:r>
              <a:rPr lang="en-US" dirty="0" smtClean="0"/>
              <a:t>kills</a:t>
            </a:r>
          </a:p>
          <a:p>
            <a:pPr lvl="1"/>
            <a:r>
              <a:rPr lang="en-US" dirty="0" smtClean="0"/>
              <a:t>Receive extra life after each week</a:t>
            </a:r>
          </a:p>
          <a:p>
            <a:r>
              <a:rPr lang="en-US" dirty="0" smtClean="0"/>
              <a:t>Battles Idea?</a:t>
            </a:r>
          </a:p>
          <a:p>
            <a:pPr lvl="1"/>
            <a:r>
              <a:rPr lang="en-US" dirty="0" smtClean="0"/>
              <a:t>Battles at certain time of day</a:t>
            </a:r>
          </a:p>
          <a:p>
            <a:pPr lvl="1"/>
            <a:r>
              <a:rPr lang="en-US" dirty="0" smtClean="0"/>
              <a:t>Extra Damage by sniper</a:t>
            </a:r>
          </a:p>
        </p:txBody>
      </p:sp>
    </p:spTree>
    <p:extLst>
      <p:ext uri="{BB962C8B-B14F-4D97-AF65-F5344CB8AC3E}">
        <p14:creationId xmlns:p14="http://schemas.microsoft.com/office/powerpoint/2010/main" val="565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Hint!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be hard to find your target in a group of people</a:t>
            </a:r>
          </a:p>
          <a:p>
            <a:pPr lvl="1"/>
            <a:r>
              <a:rPr lang="en-US" dirty="0" smtClean="0"/>
              <a:t>How about a daily hint?</a:t>
            </a:r>
          </a:p>
          <a:p>
            <a:endParaRPr lang="en-US" dirty="0"/>
          </a:p>
          <a:p>
            <a:r>
              <a:rPr lang="en-US" dirty="0" smtClean="0"/>
              <a:t>Live picture of a piece of clothing</a:t>
            </a:r>
          </a:p>
          <a:p>
            <a:r>
              <a:rPr lang="en-US" dirty="0" smtClean="0"/>
              <a:t>Noticeable!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29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game you can pickup and play anywhere</a:t>
            </a:r>
          </a:p>
          <a:p>
            <a:r>
              <a:rPr lang="en-US" dirty="0" smtClean="0"/>
              <a:t>Play with friends or Random people</a:t>
            </a:r>
          </a:p>
          <a:p>
            <a:r>
              <a:rPr lang="en-US" dirty="0" smtClean="0"/>
              <a:t>To create something new that isn’t on the app store with the possibility to build on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1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r>
              <a:rPr lang="en-US" dirty="0" smtClean="0"/>
              <a:t>Location Services</a:t>
            </a:r>
          </a:p>
          <a:p>
            <a:r>
              <a:rPr lang="en-US" dirty="0" smtClean="0"/>
              <a:t>Data/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17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47</TotalTime>
  <Words>198</Words>
  <Application>Microsoft Macintosh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Shooters Club </vt:lpstr>
      <vt:lpstr>App Idea</vt:lpstr>
      <vt:lpstr>Location Of Players</vt:lpstr>
      <vt:lpstr>Different Guns </vt:lpstr>
      <vt:lpstr>Big Battles! Having Teams?</vt:lpstr>
      <vt:lpstr>Daily Hint!</vt:lpstr>
      <vt:lpstr>Motivation</vt:lpstr>
      <vt:lpstr>Phone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Shooters Club </dc:title>
  <dc:creator>Julian Lucas</dc:creator>
  <cp:lastModifiedBy>Julian Lucas</cp:lastModifiedBy>
  <cp:revision>5</cp:revision>
  <dcterms:created xsi:type="dcterms:W3CDTF">2018-03-05T08:10:49Z</dcterms:created>
  <dcterms:modified xsi:type="dcterms:W3CDTF">2018-03-05T08:58:32Z</dcterms:modified>
</cp:coreProperties>
</file>