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144"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E96AE59-6802-4FC5-A435-70B8A48CBE63}" type="datetimeFigureOut">
              <a:rPr lang="en-US" smtClean="0"/>
              <a:t>3/4/2018</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D5ECF2F-CFAB-4BA9-A220-2D68DA205BD6}"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4038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E96AE59-6802-4FC5-A435-70B8A48CBE63}" type="datetimeFigureOut">
              <a:rPr lang="en-US" smtClean="0"/>
              <a:t>3/4/2018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5ECF2F-CFAB-4BA9-A220-2D68DA205BD6}" type="slidenum">
              <a:rPr lang="en-US" smtClean="0"/>
              <a:t>‹#›</a:t>
            </a:fld>
            <a:endParaRPr lang="en-US"/>
          </a:p>
        </p:txBody>
      </p:sp>
    </p:spTree>
    <p:extLst>
      <p:ext uri="{BB962C8B-B14F-4D97-AF65-F5344CB8AC3E}">
        <p14:creationId xmlns:p14="http://schemas.microsoft.com/office/powerpoint/2010/main" val="2118559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96AE59-6802-4FC5-A435-70B8A48CBE63}"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ECF2F-CFAB-4BA9-A220-2D68DA205BD6}"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904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96AE59-6802-4FC5-A435-70B8A48CBE63}"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ECF2F-CFAB-4BA9-A220-2D68DA205BD6}"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5845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96AE59-6802-4FC5-A435-70B8A48CBE63}"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ECF2F-CFAB-4BA9-A220-2D68DA205BD6}" type="slidenum">
              <a:rPr lang="en-US" smtClean="0"/>
              <a:t>‹#›</a:t>
            </a:fld>
            <a:endParaRPr lang="en-US"/>
          </a:p>
        </p:txBody>
      </p:sp>
    </p:spTree>
    <p:extLst>
      <p:ext uri="{BB962C8B-B14F-4D97-AF65-F5344CB8AC3E}">
        <p14:creationId xmlns:p14="http://schemas.microsoft.com/office/powerpoint/2010/main" val="1576996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96AE59-6802-4FC5-A435-70B8A48CBE63}"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ECF2F-CFAB-4BA9-A220-2D68DA205BD6}"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22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96AE59-6802-4FC5-A435-70B8A48CBE63}"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ECF2F-CFAB-4BA9-A220-2D68DA205BD6}"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88871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96AE59-6802-4FC5-A435-70B8A48CBE63}"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ECF2F-CFAB-4BA9-A220-2D68DA205BD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93302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96AE59-6802-4FC5-A435-70B8A48CBE63}"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ECF2F-CFAB-4BA9-A220-2D68DA205BD6}"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0109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96AE59-6802-4FC5-A435-70B8A48CBE63}"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ECF2F-CFAB-4BA9-A220-2D68DA205BD6}" type="slidenum">
              <a:rPr lang="en-US" smtClean="0"/>
              <a:t>‹#›</a:t>
            </a:fld>
            <a:endParaRPr lang="en-US"/>
          </a:p>
        </p:txBody>
      </p:sp>
    </p:spTree>
    <p:extLst>
      <p:ext uri="{BB962C8B-B14F-4D97-AF65-F5344CB8AC3E}">
        <p14:creationId xmlns:p14="http://schemas.microsoft.com/office/powerpoint/2010/main" val="4277778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96AE59-6802-4FC5-A435-70B8A48CBE63}"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ECF2F-CFAB-4BA9-A220-2D68DA205BD6}"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5005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96AE59-6802-4FC5-A435-70B8A48CBE63}" type="datetimeFigureOut">
              <a:rPr lang="en-US" smtClean="0"/>
              <a:t>3/4/2018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5ECF2F-CFAB-4BA9-A220-2D68DA205BD6}" type="slidenum">
              <a:rPr lang="en-US" smtClean="0"/>
              <a:t>‹#›</a:t>
            </a:fld>
            <a:endParaRPr lang="en-US"/>
          </a:p>
        </p:txBody>
      </p:sp>
    </p:spTree>
    <p:extLst>
      <p:ext uri="{BB962C8B-B14F-4D97-AF65-F5344CB8AC3E}">
        <p14:creationId xmlns:p14="http://schemas.microsoft.com/office/powerpoint/2010/main" val="1371516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96AE59-6802-4FC5-A435-70B8A48CBE63}" type="datetimeFigureOut">
              <a:rPr lang="en-US" smtClean="0"/>
              <a:t>3/4/2018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5ECF2F-CFAB-4BA9-A220-2D68DA205BD6}"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974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96AE59-6802-4FC5-A435-70B8A48CBE63}" type="datetimeFigureOut">
              <a:rPr lang="en-US" smtClean="0"/>
              <a:t>3/4/2018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5ECF2F-CFAB-4BA9-A220-2D68DA205BD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3837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96AE59-6802-4FC5-A435-70B8A48CBE63}" type="datetimeFigureOut">
              <a:rPr lang="en-US" smtClean="0"/>
              <a:t>3/4/2018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5ECF2F-CFAB-4BA9-A220-2D68DA205BD6}" type="slidenum">
              <a:rPr lang="en-US" smtClean="0"/>
              <a:t>‹#›</a:t>
            </a:fld>
            <a:endParaRPr lang="en-US"/>
          </a:p>
        </p:txBody>
      </p:sp>
    </p:spTree>
    <p:extLst>
      <p:ext uri="{BB962C8B-B14F-4D97-AF65-F5344CB8AC3E}">
        <p14:creationId xmlns:p14="http://schemas.microsoft.com/office/powerpoint/2010/main" val="772979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E96AE59-6802-4FC5-A435-70B8A48CBE63}" type="datetimeFigureOut">
              <a:rPr lang="en-US" smtClean="0"/>
              <a:t>3/4/2018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5ECF2F-CFAB-4BA9-A220-2D68DA205BD6}"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4011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E96AE59-6802-4FC5-A435-70B8A48CBE63}" type="datetimeFigureOut">
              <a:rPr lang="en-US" smtClean="0"/>
              <a:t>3/4/2018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5ECF2F-CFAB-4BA9-A220-2D68DA205BD6}" type="slidenum">
              <a:rPr lang="en-US" smtClean="0"/>
              <a:t>‹#›</a:t>
            </a:fld>
            <a:endParaRPr lang="en-US"/>
          </a:p>
        </p:txBody>
      </p:sp>
    </p:spTree>
    <p:extLst>
      <p:ext uri="{BB962C8B-B14F-4D97-AF65-F5344CB8AC3E}">
        <p14:creationId xmlns:p14="http://schemas.microsoft.com/office/powerpoint/2010/main" val="1962465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E96AE59-6802-4FC5-A435-70B8A48CBE63}" type="datetimeFigureOut">
              <a:rPr lang="en-US" smtClean="0"/>
              <a:t>3/4/2018</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D5ECF2F-CFAB-4BA9-A220-2D68DA205BD6}" type="slidenum">
              <a:rPr lang="en-US" smtClean="0"/>
              <a:t>‹#›</a:t>
            </a:fld>
            <a:endParaRPr lang="en-US"/>
          </a:p>
        </p:txBody>
      </p:sp>
    </p:spTree>
    <p:extLst>
      <p:ext uri="{BB962C8B-B14F-4D97-AF65-F5344CB8AC3E}">
        <p14:creationId xmlns:p14="http://schemas.microsoft.com/office/powerpoint/2010/main" val="399893822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3D6DABB5-1FC3-4E21-AC84-4685B03C9F9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3">
              <a:alphaModFix amt="86000"/>
              <a:duotone>
                <a:schemeClr val="bg2">
                  <a:shade val="45000"/>
                  <a:satMod val="135000"/>
                </a:schemeClr>
                <a:prstClr val="white"/>
              </a:duotone>
              <a:extLst/>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FC5790B5-250E-45E6-A05D-C3D1D459BC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42" name="Group 41">
            <a:extLst>
              <a:ext uri="{FF2B5EF4-FFF2-40B4-BE49-F238E27FC236}">
                <a16:creationId xmlns:a16="http://schemas.microsoft.com/office/drawing/2014/main" id="{68158C4B-1BFE-4F6D-B2C1-0066FA11935A}"/>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43" name="Rounded Rectangle 17">
              <a:extLst>
                <a:ext uri="{FF2B5EF4-FFF2-40B4-BE49-F238E27FC236}">
                  <a16:creationId xmlns:a16="http://schemas.microsoft.com/office/drawing/2014/main" id="{4A8E3562-03A2-4AF3-89BB-B227ED3261A7}"/>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descr="A picture containing building&#10;&#10;Description generated with high confidence">
              <a:extLst>
                <a:ext uri="{FF2B5EF4-FFF2-40B4-BE49-F238E27FC236}">
                  <a16:creationId xmlns:a16="http://schemas.microsoft.com/office/drawing/2014/main" id="{BD9DF111-5BF8-4312-BECB-94BBCF29ECC3}"/>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45" name="Rounded Rectangle 20">
              <a:extLst>
                <a:ext uri="{FF2B5EF4-FFF2-40B4-BE49-F238E27FC236}">
                  <a16:creationId xmlns:a16="http://schemas.microsoft.com/office/drawing/2014/main" id="{9EEB3A31-82B4-41D6-BEAB-3CC49BBCBEF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descr="A picture containing building&#10;&#10;Description generated with high confidence">
              <a:extLst>
                <a:ext uri="{FF2B5EF4-FFF2-40B4-BE49-F238E27FC236}">
                  <a16:creationId xmlns:a16="http://schemas.microsoft.com/office/drawing/2014/main" id="{28C66B30-E9F1-40DD-A809-6A1282E237D4}"/>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cxnSp>
        <p:nvCxnSpPr>
          <p:cNvPr id="48" name="Straight Connector 47">
            <a:extLst>
              <a:ext uri="{FF2B5EF4-FFF2-40B4-BE49-F238E27FC236}">
                <a16:creationId xmlns:a16="http://schemas.microsoft.com/office/drawing/2014/main" id="{14319AF2-886A-4C5D-B34C-17FCB0267EE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B7FE3BE0-4847-4DDF-B672-155761FED6F0}"/>
              </a:ext>
            </a:extLst>
          </p:cNvPr>
          <p:cNvSpPr>
            <a:spLocks noGrp="1"/>
          </p:cNvSpPr>
          <p:nvPr>
            <p:ph type="ctrTitle"/>
          </p:nvPr>
        </p:nvSpPr>
        <p:spPr>
          <a:xfrm>
            <a:off x="2692398" y="1871131"/>
            <a:ext cx="6815669" cy="1515533"/>
          </a:xfrm>
        </p:spPr>
        <p:txBody>
          <a:bodyPr>
            <a:normAutofit/>
          </a:bodyPr>
          <a:lstStyle/>
          <a:p>
            <a:pPr>
              <a:lnSpc>
                <a:spcPct val="90000"/>
              </a:lnSpc>
            </a:pPr>
            <a:r>
              <a:rPr lang="en-US" sz="5000" dirty="0"/>
              <a:t>Collection of Games Application</a:t>
            </a:r>
          </a:p>
        </p:txBody>
      </p:sp>
      <p:sp>
        <p:nvSpPr>
          <p:cNvPr id="3" name="Subtitle 2">
            <a:extLst>
              <a:ext uri="{FF2B5EF4-FFF2-40B4-BE49-F238E27FC236}">
                <a16:creationId xmlns:a16="http://schemas.microsoft.com/office/drawing/2014/main" id="{6D580098-B994-4C3D-8A0F-B55DC17780D9}"/>
              </a:ext>
            </a:extLst>
          </p:cNvPr>
          <p:cNvSpPr>
            <a:spLocks noGrp="1"/>
          </p:cNvSpPr>
          <p:nvPr>
            <p:ph type="subTitle" idx="1"/>
          </p:nvPr>
        </p:nvSpPr>
        <p:spPr>
          <a:xfrm>
            <a:off x="2692398" y="3657597"/>
            <a:ext cx="6815669" cy="1320802"/>
          </a:xfrm>
        </p:spPr>
        <p:txBody>
          <a:bodyPr>
            <a:normAutofit/>
          </a:bodyPr>
          <a:lstStyle/>
          <a:p>
            <a:r>
              <a:rPr lang="en-US"/>
              <a:t>Eric Mott</a:t>
            </a:r>
          </a:p>
        </p:txBody>
      </p:sp>
    </p:spTree>
    <p:extLst>
      <p:ext uri="{BB962C8B-B14F-4D97-AF65-F5344CB8AC3E}">
        <p14:creationId xmlns:p14="http://schemas.microsoft.com/office/powerpoint/2010/main" val="329194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1019A-85F4-41FE-90B0-B0DB82C5EDAA}"/>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B778C87A-6A2F-41D5-AF47-D3BFF7CD4B6F}"/>
              </a:ext>
            </a:extLst>
          </p:cNvPr>
          <p:cNvSpPr>
            <a:spLocks noGrp="1"/>
          </p:cNvSpPr>
          <p:nvPr>
            <p:ph idx="1"/>
          </p:nvPr>
        </p:nvSpPr>
        <p:spPr/>
        <p:txBody>
          <a:bodyPr/>
          <a:lstStyle/>
          <a:p>
            <a:r>
              <a:rPr lang="en-US" dirty="0"/>
              <a:t>My personal interest in games and trying to develop them</a:t>
            </a:r>
          </a:p>
          <a:p>
            <a:r>
              <a:rPr lang="en-US" dirty="0"/>
              <a:t>Creating a “one stop shop” for games</a:t>
            </a:r>
          </a:p>
          <a:p>
            <a:r>
              <a:rPr lang="en-US" dirty="0"/>
              <a:t>Creating a well made application that I enjoy, as well as something I can use in my professional portfolio</a:t>
            </a:r>
          </a:p>
        </p:txBody>
      </p:sp>
    </p:spTree>
    <p:extLst>
      <p:ext uri="{BB962C8B-B14F-4D97-AF65-F5344CB8AC3E}">
        <p14:creationId xmlns:p14="http://schemas.microsoft.com/office/powerpoint/2010/main" val="174634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27149-8D8E-4E59-B00B-9B29ECFC1495}"/>
              </a:ext>
            </a:extLst>
          </p:cNvPr>
          <p:cNvSpPr>
            <a:spLocks noGrp="1"/>
          </p:cNvSpPr>
          <p:nvPr>
            <p:ph type="title"/>
          </p:nvPr>
        </p:nvSpPr>
        <p:spPr/>
        <p:txBody>
          <a:bodyPr/>
          <a:lstStyle/>
          <a:p>
            <a:r>
              <a:rPr lang="en-US" dirty="0"/>
              <a:t>Proposal</a:t>
            </a:r>
          </a:p>
        </p:txBody>
      </p:sp>
      <p:sp>
        <p:nvSpPr>
          <p:cNvPr id="3" name="Content Placeholder 2">
            <a:extLst>
              <a:ext uri="{FF2B5EF4-FFF2-40B4-BE49-F238E27FC236}">
                <a16:creationId xmlns:a16="http://schemas.microsoft.com/office/drawing/2014/main" id="{B8588548-D20D-4FB1-92E8-AF781CE38F82}"/>
              </a:ext>
            </a:extLst>
          </p:cNvPr>
          <p:cNvSpPr>
            <a:spLocks noGrp="1"/>
          </p:cNvSpPr>
          <p:nvPr>
            <p:ph idx="1"/>
          </p:nvPr>
        </p:nvSpPr>
        <p:spPr/>
        <p:txBody>
          <a:bodyPr/>
          <a:lstStyle/>
          <a:p>
            <a:r>
              <a:rPr lang="en-US" dirty="0"/>
              <a:t>Develop an application that has multiple different games to chose from where the user can pick which game(s) they would like to play. With social aspects and leaderboards to compete with friends.</a:t>
            </a:r>
          </a:p>
        </p:txBody>
      </p:sp>
    </p:spTree>
    <p:extLst>
      <p:ext uri="{BB962C8B-B14F-4D97-AF65-F5344CB8AC3E}">
        <p14:creationId xmlns:p14="http://schemas.microsoft.com/office/powerpoint/2010/main" val="2851817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74C42-5C61-4970-875F-5E61CCD2325D}"/>
              </a:ext>
            </a:extLst>
          </p:cNvPr>
          <p:cNvSpPr>
            <a:spLocks noGrp="1"/>
          </p:cNvSpPr>
          <p:nvPr>
            <p:ph type="title"/>
          </p:nvPr>
        </p:nvSpPr>
        <p:spPr/>
        <p:txBody>
          <a:bodyPr/>
          <a:lstStyle/>
          <a:p>
            <a:r>
              <a:rPr lang="en-US" dirty="0"/>
              <a:t>App Features</a:t>
            </a:r>
          </a:p>
        </p:txBody>
      </p:sp>
      <p:sp>
        <p:nvSpPr>
          <p:cNvPr id="3" name="Content Placeholder 2">
            <a:extLst>
              <a:ext uri="{FF2B5EF4-FFF2-40B4-BE49-F238E27FC236}">
                <a16:creationId xmlns:a16="http://schemas.microsoft.com/office/drawing/2014/main" id="{81E6CE2F-44DD-4E8D-82A6-2C1683C28B80}"/>
              </a:ext>
            </a:extLst>
          </p:cNvPr>
          <p:cNvSpPr>
            <a:spLocks noGrp="1"/>
          </p:cNvSpPr>
          <p:nvPr>
            <p:ph idx="1"/>
          </p:nvPr>
        </p:nvSpPr>
        <p:spPr/>
        <p:txBody>
          <a:bodyPr/>
          <a:lstStyle/>
          <a:p>
            <a:r>
              <a:rPr lang="en-US" dirty="0"/>
              <a:t>Allow users to pick from 5-8 different games they enjoy</a:t>
            </a:r>
          </a:p>
          <a:p>
            <a:r>
              <a:rPr lang="en-US" dirty="0"/>
              <a:t>Allow users to keep track of high scores in each game</a:t>
            </a:r>
          </a:p>
          <a:p>
            <a:r>
              <a:rPr lang="en-US" dirty="0"/>
              <a:t>Stats page that shows how long they have played each game, the last time they played the game and keep track of which game they frequent most</a:t>
            </a:r>
          </a:p>
          <a:p>
            <a:r>
              <a:rPr lang="en-US" dirty="0"/>
              <a:t>The ability to compare your stats with friends and challenge them to beat your high scores</a:t>
            </a:r>
          </a:p>
        </p:txBody>
      </p:sp>
    </p:spTree>
    <p:extLst>
      <p:ext uri="{BB962C8B-B14F-4D97-AF65-F5344CB8AC3E}">
        <p14:creationId xmlns:p14="http://schemas.microsoft.com/office/powerpoint/2010/main" val="3102447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67191-8133-4ECD-9C97-5E98C77E3E5A}"/>
              </a:ext>
            </a:extLst>
          </p:cNvPr>
          <p:cNvSpPr>
            <a:spLocks noGrp="1"/>
          </p:cNvSpPr>
          <p:nvPr>
            <p:ph type="title"/>
          </p:nvPr>
        </p:nvSpPr>
        <p:spPr/>
        <p:txBody>
          <a:bodyPr/>
          <a:lstStyle/>
          <a:p>
            <a:r>
              <a:rPr lang="en-US" dirty="0"/>
              <a:t>Phone Requirements</a:t>
            </a:r>
          </a:p>
        </p:txBody>
      </p:sp>
      <p:sp>
        <p:nvSpPr>
          <p:cNvPr id="3" name="Content Placeholder 2">
            <a:extLst>
              <a:ext uri="{FF2B5EF4-FFF2-40B4-BE49-F238E27FC236}">
                <a16:creationId xmlns:a16="http://schemas.microsoft.com/office/drawing/2014/main" id="{2F39A152-FBFF-466E-8ECE-C978F92DCC11}"/>
              </a:ext>
            </a:extLst>
          </p:cNvPr>
          <p:cNvSpPr>
            <a:spLocks noGrp="1"/>
          </p:cNvSpPr>
          <p:nvPr>
            <p:ph idx="1"/>
          </p:nvPr>
        </p:nvSpPr>
        <p:spPr/>
        <p:txBody>
          <a:bodyPr/>
          <a:lstStyle/>
          <a:p>
            <a:r>
              <a:rPr lang="en-US" dirty="0"/>
              <a:t>Android 5.0 (82.3%  of users are 5.0 or above)</a:t>
            </a:r>
          </a:p>
          <a:p>
            <a:r>
              <a:rPr lang="en-US" dirty="0"/>
              <a:t>Internet access (If the user wants to compare stats)</a:t>
            </a:r>
          </a:p>
          <a:p>
            <a:r>
              <a:rPr lang="en-US" dirty="0"/>
              <a:t>Google account to link the users stats</a:t>
            </a:r>
          </a:p>
          <a:p>
            <a:r>
              <a:rPr lang="en-US" dirty="0"/>
              <a:t>Storage (exact amount TBA)</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646802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289F-602D-44B7-A68C-9B8A7D5A8673}"/>
              </a:ext>
            </a:extLst>
          </p:cNvPr>
          <p:cNvSpPr>
            <a:spLocks noGrp="1"/>
          </p:cNvSpPr>
          <p:nvPr>
            <p:ph type="title"/>
          </p:nvPr>
        </p:nvSpPr>
        <p:spPr/>
        <p:txBody>
          <a:bodyPr/>
          <a:lstStyle/>
          <a:p>
            <a:r>
              <a:rPr lang="en-US" dirty="0"/>
              <a:t>Mockups</a:t>
            </a:r>
          </a:p>
        </p:txBody>
      </p:sp>
      <p:pic>
        <p:nvPicPr>
          <p:cNvPr id="5" name="Content Placeholder 4" descr="A close up of a white wall&#10;&#10;Description generated with high confidence">
            <a:extLst>
              <a:ext uri="{FF2B5EF4-FFF2-40B4-BE49-F238E27FC236}">
                <a16:creationId xmlns:a16="http://schemas.microsoft.com/office/drawing/2014/main" id="{8007B8FD-F797-4BF1-8BDC-3E96C764D7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9537" y="2557463"/>
            <a:ext cx="7552926" cy="3317875"/>
          </a:xfrm>
        </p:spPr>
      </p:pic>
    </p:spTree>
    <p:extLst>
      <p:ext uri="{BB962C8B-B14F-4D97-AF65-F5344CB8AC3E}">
        <p14:creationId xmlns:p14="http://schemas.microsoft.com/office/powerpoint/2010/main" val="411061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57DCC-B931-4582-AD47-6DF495EC8A61}"/>
              </a:ext>
            </a:extLst>
          </p:cNvPr>
          <p:cNvSpPr>
            <a:spLocks noGrp="1"/>
          </p:cNvSpPr>
          <p:nvPr>
            <p:ph type="title"/>
          </p:nvPr>
        </p:nvSpPr>
        <p:spPr/>
        <p:txBody>
          <a:bodyPr/>
          <a:lstStyle/>
          <a:p>
            <a:r>
              <a:rPr lang="en-US" dirty="0"/>
              <a:t>Project Timeline</a:t>
            </a:r>
          </a:p>
        </p:txBody>
      </p:sp>
      <p:sp>
        <p:nvSpPr>
          <p:cNvPr id="3" name="Content Placeholder 2">
            <a:extLst>
              <a:ext uri="{FF2B5EF4-FFF2-40B4-BE49-F238E27FC236}">
                <a16:creationId xmlns:a16="http://schemas.microsoft.com/office/drawing/2014/main" id="{D82D98C7-054F-4CA9-82CA-02F8C17C86FE}"/>
              </a:ext>
            </a:extLst>
          </p:cNvPr>
          <p:cNvSpPr>
            <a:spLocks noGrp="1"/>
          </p:cNvSpPr>
          <p:nvPr>
            <p:ph idx="1"/>
          </p:nvPr>
        </p:nvSpPr>
        <p:spPr/>
        <p:txBody>
          <a:bodyPr>
            <a:normAutofit fontScale="92500" lnSpcReduction="10000"/>
          </a:bodyPr>
          <a:lstStyle/>
          <a:p>
            <a:r>
              <a:rPr lang="en-US" dirty="0"/>
              <a:t>Week 1: First game/UI</a:t>
            </a:r>
          </a:p>
          <a:p>
            <a:r>
              <a:rPr lang="en-US" dirty="0"/>
              <a:t>Week 2: Second game/UI</a:t>
            </a:r>
          </a:p>
          <a:p>
            <a:r>
              <a:rPr lang="en-US" dirty="0"/>
              <a:t>Week 3: Third game/UI</a:t>
            </a:r>
          </a:p>
          <a:p>
            <a:r>
              <a:rPr lang="en-US" dirty="0"/>
              <a:t>Week 4: Nail down UI/Leaderboards/Social Aspect</a:t>
            </a:r>
          </a:p>
          <a:p>
            <a:r>
              <a:rPr lang="en-US" dirty="0"/>
              <a:t>Week 5: Fourth game/Leaderboards/Social Aspect/UI</a:t>
            </a:r>
          </a:p>
          <a:p>
            <a:r>
              <a:rPr lang="en-US" dirty="0"/>
              <a:t>Week 6: Final presentation/Debug tweak if needed</a:t>
            </a:r>
          </a:p>
          <a:p>
            <a:r>
              <a:rPr lang="en-US" dirty="0"/>
              <a:t>Week 7: Present the project</a:t>
            </a:r>
          </a:p>
          <a:p>
            <a:endParaRPr lang="en-US" dirty="0"/>
          </a:p>
        </p:txBody>
      </p:sp>
    </p:spTree>
    <p:extLst>
      <p:ext uri="{BB962C8B-B14F-4D97-AF65-F5344CB8AC3E}">
        <p14:creationId xmlns:p14="http://schemas.microsoft.com/office/powerpoint/2010/main" val="416024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5321A-805A-4EE8-B02E-024CB6AE345B}"/>
              </a:ext>
            </a:extLst>
          </p:cNvPr>
          <p:cNvSpPr>
            <a:spLocks noGrp="1"/>
          </p:cNvSpPr>
          <p:nvPr>
            <p:ph type="title"/>
          </p:nvPr>
        </p:nvSpPr>
        <p:spPr/>
        <p:txBody>
          <a:bodyPr/>
          <a:lstStyle/>
          <a:p>
            <a:r>
              <a:rPr lang="en-US" dirty="0"/>
              <a:t>Anticipated Deliverables</a:t>
            </a:r>
          </a:p>
        </p:txBody>
      </p:sp>
      <p:sp>
        <p:nvSpPr>
          <p:cNvPr id="4" name="Text Placeholder 3">
            <a:extLst>
              <a:ext uri="{FF2B5EF4-FFF2-40B4-BE49-F238E27FC236}">
                <a16:creationId xmlns:a16="http://schemas.microsoft.com/office/drawing/2014/main" id="{3F95B8F6-D4AE-4D0D-A86E-DE4A0FAE6872}"/>
              </a:ext>
            </a:extLst>
          </p:cNvPr>
          <p:cNvSpPr>
            <a:spLocks noGrp="1"/>
          </p:cNvSpPr>
          <p:nvPr>
            <p:ph type="body" idx="1"/>
          </p:nvPr>
        </p:nvSpPr>
        <p:spPr>
          <a:xfrm>
            <a:off x="1295400" y="2658533"/>
            <a:ext cx="9601196" cy="576262"/>
          </a:xfrm>
        </p:spPr>
        <p:txBody>
          <a:bodyPr/>
          <a:lstStyle/>
          <a:p>
            <a:pPr algn="ctr"/>
            <a:r>
              <a:rPr lang="en-US" dirty="0"/>
              <a:t>Android app with a suite of games</a:t>
            </a:r>
          </a:p>
        </p:txBody>
      </p:sp>
      <p:sp>
        <p:nvSpPr>
          <p:cNvPr id="3" name="Content Placeholder 2">
            <a:extLst>
              <a:ext uri="{FF2B5EF4-FFF2-40B4-BE49-F238E27FC236}">
                <a16:creationId xmlns:a16="http://schemas.microsoft.com/office/drawing/2014/main" id="{83625CFA-8B00-4182-AAD8-DCCEFFB48A40}"/>
              </a:ext>
            </a:extLst>
          </p:cNvPr>
          <p:cNvSpPr>
            <a:spLocks noGrp="1"/>
          </p:cNvSpPr>
          <p:nvPr>
            <p:ph sz="half" idx="2"/>
          </p:nvPr>
        </p:nvSpPr>
        <p:spPr/>
        <p:txBody>
          <a:bodyPr>
            <a:normAutofit fontScale="92500" lnSpcReduction="20000"/>
          </a:bodyPr>
          <a:lstStyle/>
          <a:p>
            <a:r>
              <a:rPr lang="en-US" dirty="0"/>
              <a:t>Some game ideas include:</a:t>
            </a:r>
          </a:p>
          <a:p>
            <a:pPr lvl="1"/>
            <a:r>
              <a:rPr lang="en-US" dirty="0"/>
              <a:t>Tetris</a:t>
            </a:r>
          </a:p>
          <a:p>
            <a:pPr lvl="1"/>
            <a:r>
              <a:rPr lang="en-US" dirty="0"/>
              <a:t>Snake</a:t>
            </a:r>
          </a:p>
          <a:p>
            <a:pPr lvl="1"/>
            <a:r>
              <a:rPr lang="en-US" dirty="0"/>
              <a:t>Platform jumper (think Doodle Jump)</a:t>
            </a:r>
          </a:p>
          <a:p>
            <a:pPr lvl="1"/>
            <a:r>
              <a:rPr lang="en-US" dirty="0"/>
              <a:t>Flappy bird</a:t>
            </a:r>
          </a:p>
          <a:p>
            <a:pPr lvl="1"/>
            <a:r>
              <a:rPr lang="en-US" dirty="0"/>
              <a:t>Pipe Dream</a:t>
            </a:r>
          </a:p>
          <a:p>
            <a:pPr lvl="1"/>
            <a:r>
              <a:rPr lang="en-US" dirty="0"/>
              <a:t>Snake</a:t>
            </a:r>
          </a:p>
          <a:p>
            <a:pPr lvl="1"/>
            <a:endParaRPr lang="en-US" dirty="0"/>
          </a:p>
          <a:p>
            <a:pPr marL="457200" lvl="1" indent="0">
              <a:buNone/>
            </a:pPr>
            <a:endParaRPr lang="en-US" dirty="0"/>
          </a:p>
          <a:p>
            <a:pPr lvl="1"/>
            <a:endParaRPr lang="en-US" dirty="0"/>
          </a:p>
        </p:txBody>
      </p:sp>
      <p:sp>
        <p:nvSpPr>
          <p:cNvPr id="6" name="Content Placeholder 5">
            <a:extLst>
              <a:ext uri="{FF2B5EF4-FFF2-40B4-BE49-F238E27FC236}">
                <a16:creationId xmlns:a16="http://schemas.microsoft.com/office/drawing/2014/main" id="{F09AB33D-DAC7-46E8-AE8C-23BE6DACFDD6}"/>
              </a:ext>
            </a:extLst>
          </p:cNvPr>
          <p:cNvSpPr>
            <a:spLocks noGrp="1"/>
          </p:cNvSpPr>
          <p:nvPr>
            <p:ph sz="quarter" idx="4"/>
          </p:nvPr>
        </p:nvSpPr>
        <p:spPr/>
        <p:txBody>
          <a:bodyPr>
            <a:normAutofit fontScale="92500" lnSpcReduction="20000"/>
          </a:bodyPr>
          <a:lstStyle/>
          <a:p>
            <a:endParaRPr lang="en-US" dirty="0"/>
          </a:p>
          <a:p>
            <a:pPr lvl="1"/>
            <a:r>
              <a:rPr lang="en-US" dirty="0"/>
              <a:t>Endless runner</a:t>
            </a:r>
          </a:p>
          <a:p>
            <a:pPr lvl="1"/>
            <a:r>
              <a:rPr lang="en-US" dirty="0"/>
              <a:t>Tank battle</a:t>
            </a:r>
          </a:p>
          <a:p>
            <a:pPr lvl="1"/>
            <a:r>
              <a:rPr lang="en-US" dirty="0"/>
              <a:t>Minesweeper</a:t>
            </a:r>
          </a:p>
          <a:p>
            <a:pPr lvl="1"/>
            <a:r>
              <a:rPr lang="en-US" dirty="0"/>
              <a:t>Board games(Chess, Checkers, Etc.)</a:t>
            </a:r>
          </a:p>
          <a:p>
            <a:pPr lvl="1"/>
            <a:r>
              <a:rPr lang="en-US" dirty="0"/>
              <a:t>Memory puzzle</a:t>
            </a:r>
          </a:p>
          <a:p>
            <a:pPr lvl="1"/>
            <a:r>
              <a:rPr lang="en-US" dirty="0"/>
              <a:t>Others</a:t>
            </a:r>
          </a:p>
          <a:p>
            <a:pPr lvl="1"/>
            <a:endParaRPr lang="en-US" dirty="0"/>
          </a:p>
        </p:txBody>
      </p:sp>
    </p:spTree>
    <p:extLst>
      <p:ext uri="{BB962C8B-B14F-4D97-AF65-F5344CB8AC3E}">
        <p14:creationId xmlns:p14="http://schemas.microsoft.com/office/powerpoint/2010/main" val="253219809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141</TotalTime>
  <Words>297</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Garamond</vt:lpstr>
      <vt:lpstr>Organic</vt:lpstr>
      <vt:lpstr>Collection of Games Application</vt:lpstr>
      <vt:lpstr>Motivation</vt:lpstr>
      <vt:lpstr>Proposal</vt:lpstr>
      <vt:lpstr>App Features</vt:lpstr>
      <vt:lpstr>Phone Requirements</vt:lpstr>
      <vt:lpstr>Mockups</vt:lpstr>
      <vt:lpstr>Project Timeline</vt:lpstr>
      <vt:lpstr>Anticipated Deliverables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Thermostat Application</dc:title>
  <dc:creator>Adam Carter</dc:creator>
  <cp:lastModifiedBy>Eric</cp:lastModifiedBy>
  <cp:revision>14</cp:revision>
  <dcterms:created xsi:type="dcterms:W3CDTF">2018-02-21T16:30:32Z</dcterms:created>
  <dcterms:modified xsi:type="dcterms:W3CDTF">2018-03-04T21:45:05Z</dcterms:modified>
</cp:coreProperties>
</file>