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F22-8E93-4D5B-8FD0-AA53D76A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Racing Game Using Motion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9609-BCB0-40A3-9526-00D3E7F2B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Marcellus Parley</a:t>
            </a:r>
          </a:p>
        </p:txBody>
      </p:sp>
    </p:spTree>
    <p:extLst>
      <p:ext uri="{BB962C8B-B14F-4D97-AF65-F5344CB8AC3E}">
        <p14:creationId xmlns:p14="http://schemas.microsoft.com/office/powerpoint/2010/main" val="13261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8BAE-457B-410A-A761-82899131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CA18-05E8-4951-A273-9505CFCC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are fun.</a:t>
            </a:r>
          </a:p>
          <a:p>
            <a:r>
              <a:rPr lang="en-US" dirty="0"/>
              <a:t>Learning experience.</a:t>
            </a:r>
          </a:p>
          <a:p>
            <a:r>
              <a:rPr lang="en-US" dirty="0"/>
              <a:t>Learning is fun.</a:t>
            </a:r>
          </a:p>
          <a:p>
            <a:r>
              <a:rPr lang="en-US" dirty="0"/>
              <a:t>I think touch controls in mobile games are unintuitive/obnoxious to use.</a:t>
            </a:r>
          </a:p>
        </p:txBody>
      </p:sp>
    </p:spTree>
    <p:extLst>
      <p:ext uri="{BB962C8B-B14F-4D97-AF65-F5344CB8AC3E}">
        <p14:creationId xmlns:p14="http://schemas.microsoft.com/office/powerpoint/2010/main" val="26404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C92D-0CA3-4AA5-B078-96D2D670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A961-EF0F-4CC5-8932-ACAAD2B6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Android racing game that uses the accelerometer or gyroscope as its steering mechanism/main controlling device.</a:t>
            </a:r>
          </a:p>
        </p:txBody>
      </p:sp>
    </p:spTree>
    <p:extLst>
      <p:ext uri="{BB962C8B-B14F-4D97-AF65-F5344CB8AC3E}">
        <p14:creationId xmlns:p14="http://schemas.microsoft.com/office/powerpoint/2010/main" val="25543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695-3A39-4D9A-862C-C78037C9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DA8-D382-4863-96D0-F077918D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primarily using motion sensors rather than touch controls.</a:t>
            </a:r>
          </a:p>
          <a:p>
            <a:r>
              <a:rPr lang="en-US" dirty="0"/>
              <a:t>AI controlled opponents. </a:t>
            </a:r>
          </a:p>
          <a:p>
            <a:r>
              <a:rPr lang="en-US" dirty="0"/>
              <a:t>Multiplayer?</a:t>
            </a:r>
          </a:p>
          <a:p>
            <a:r>
              <a:rPr lang="en-US" dirty="0"/>
              <a:t>Varied levels with multiple varied obstacles.</a:t>
            </a:r>
          </a:p>
          <a:p>
            <a:r>
              <a:rPr lang="en-US" dirty="0"/>
              <a:t>Built in some framework that would make development easier. (Maybe Godot?)</a:t>
            </a:r>
          </a:p>
          <a:p>
            <a:r>
              <a:rPr lang="en-US" dirty="0"/>
              <a:t>Track best times, points,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43D0-2923-4716-AE4B-A9818B6C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49ED-2A26-4739-B26A-CE7FFA75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 </a:t>
            </a:r>
          </a:p>
          <a:p>
            <a:r>
              <a:rPr lang="en-US" dirty="0"/>
              <a:t>Depending on assets used/design may require beefier hardware.</a:t>
            </a:r>
          </a:p>
        </p:txBody>
      </p:sp>
    </p:spTree>
    <p:extLst>
      <p:ext uri="{BB962C8B-B14F-4D97-AF65-F5344CB8AC3E}">
        <p14:creationId xmlns:p14="http://schemas.microsoft.com/office/powerpoint/2010/main" val="31826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7F73-FA7D-40AB-BFCF-2BEBE1A5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0D4F-79F8-4A67-AD1C-86FBCBEE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think Outrun or Hang-On (but probably more like Mach Rider)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A80C9-AAED-4460-8E67-839E32B0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3062">
            <a:off x="2378964" y="1860841"/>
            <a:ext cx="743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A26-6EDB-458E-A533-E839D367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9CEA-3E45-4F10-BAA6-B736C3A4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~1.5-2 Weeks: For researching tools/process/design</a:t>
            </a:r>
          </a:p>
          <a:p>
            <a:r>
              <a:rPr lang="en-US" dirty="0"/>
              <a:t>~1.5-3 Months (or maybe probably more): For working prototype, with placeholder assets but basic working controls not and basic design frame in place</a:t>
            </a:r>
          </a:p>
          <a:p>
            <a:r>
              <a:rPr lang="en-US" dirty="0"/>
              <a:t>A really long time that I have no clue about: For finished game that is fun and interesting to play.</a:t>
            </a:r>
          </a:p>
        </p:txBody>
      </p:sp>
    </p:spTree>
    <p:extLst>
      <p:ext uri="{BB962C8B-B14F-4D97-AF65-F5344CB8AC3E}">
        <p14:creationId xmlns:p14="http://schemas.microsoft.com/office/powerpoint/2010/main" val="24702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6BFD-A7BA-4DD0-A075-0A8714EB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608A-31CB-4DAD-88FD-00DA6689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Realistically, if anything, a game where you can move left and right on a track that disappears over the horizon with things zooming at and past your vehicle to give the illusion of motion.</a:t>
            </a:r>
          </a:p>
          <a:p>
            <a:r>
              <a:rPr lang="en-US" dirty="0"/>
              <a:t>Even more realistically, nothing because I have no idea what I’m doing or where to start. But I am really very sleepy.</a:t>
            </a:r>
          </a:p>
        </p:txBody>
      </p:sp>
    </p:spTree>
    <p:extLst>
      <p:ext uri="{BB962C8B-B14F-4D97-AF65-F5344CB8AC3E}">
        <p14:creationId xmlns:p14="http://schemas.microsoft.com/office/powerpoint/2010/main" val="2832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289</TotalTime>
  <Words>254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Racing Game Using Motion Controls</vt:lpstr>
      <vt:lpstr>Motivation</vt:lpstr>
      <vt:lpstr>Proposal</vt:lpstr>
      <vt:lpstr>Features</vt:lpstr>
      <vt:lpstr>Phone Requirements</vt:lpstr>
      <vt:lpstr>Mockups</vt:lpstr>
      <vt:lpstr>Project Timeline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Game Using Motion Sensors</dc:title>
  <dc:creator>Marcellus S Parley</dc:creator>
  <cp:lastModifiedBy>Marcellus S Parley</cp:lastModifiedBy>
  <cp:revision>10</cp:revision>
  <dcterms:created xsi:type="dcterms:W3CDTF">2018-03-05T08:15:54Z</dcterms:created>
  <dcterms:modified xsi:type="dcterms:W3CDTF">2018-03-05T13:05:29Z</dcterms:modified>
</cp:coreProperties>
</file>