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F04-9E3C-F24C-8220-7EB5C6A7E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Humboldt Transit Pocket Helper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7A92D-DA0E-4F4E-8B62-7C75AA611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Jeremy Walker</a:t>
            </a:r>
          </a:p>
        </p:txBody>
      </p:sp>
    </p:spTree>
    <p:extLst>
      <p:ext uri="{BB962C8B-B14F-4D97-AF65-F5344CB8AC3E}">
        <p14:creationId xmlns:p14="http://schemas.microsoft.com/office/powerpoint/2010/main" val="26674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32C2-14B6-A641-ACAE-A15A1788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517B-4D1C-4B47-B460-F38FDC6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Unpredictable times in when a bus will arrive at a certain stop</a:t>
            </a:r>
          </a:p>
          <a:p>
            <a:r>
              <a:rPr lang="en-US"/>
              <a:t>Reading the times for differernt transit routes and direction schedules can be convolutied and a hassle. </a:t>
            </a:r>
          </a:p>
          <a:p>
            <a:r>
              <a:rPr lang="en-US"/>
              <a:t>Free wifi is available in the transit buses </a:t>
            </a:r>
          </a:p>
          <a:p>
            <a:r>
              <a:rPr lang="en-US"/>
              <a:t>It would be useful and easier to know if a bus is early or late, so you can plan accordingly from your current location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039F-C6FD-2E47-836F-0987AA62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2F7-21C1-F74F-8F57-A38776C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develop an Android application that allows for a convenient and easy to use interface to plan public transit.</a:t>
            </a:r>
          </a:p>
          <a:p>
            <a:r>
              <a:rPr lang="en-US"/>
              <a:t>To integrate the known and established transit system schedules, but provide a more organized and user friendly experience.</a:t>
            </a:r>
          </a:p>
        </p:txBody>
      </p:sp>
    </p:spTree>
    <p:extLst>
      <p:ext uri="{BB962C8B-B14F-4D97-AF65-F5344CB8AC3E}">
        <p14:creationId xmlns:p14="http://schemas.microsoft.com/office/powerpoint/2010/main" val="239851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784D-272F-5E44-A413-9673EA12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F604-B6F6-D54B-B710-FF000E70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Allows users to plan their transit schedule based on closest transit stops, or desired locations.</a:t>
            </a:r>
          </a:p>
          <a:p>
            <a:r>
              <a:rPr lang="en-US"/>
              <a:t>Users can track the location, route, and arrival time of desired bus.</a:t>
            </a:r>
          </a:p>
          <a:p>
            <a:r>
              <a:rPr lang="en-US"/>
              <a:t>Updates user on bus delays, or alternative methods of transportation to get to their desired location more efficiently.</a:t>
            </a:r>
          </a:p>
          <a:p>
            <a:r>
              <a:rPr lang="en-US"/>
              <a:t>Plan a transit route with interconnection between various transit systems. </a:t>
            </a:r>
          </a:p>
          <a:p>
            <a:r>
              <a:rPr lang="en-US"/>
              <a:t>Comparison on trip and arrival time from taking/waiting for the bus or walking/riding bike/etc. </a:t>
            </a:r>
          </a:p>
        </p:txBody>
      </p:sp>
    </p:spTree>
    <p:extLst>
      <p:ext uri="{BB962C8B-B14F-4D97-AF65-F5344CB8AC3E}">
        <p14:creationId xmlns:p14="http://schemas.microsoft.com/office/powerpoint/2010/main" val="322871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36B3-E341-F14B-9696-5DD28AFD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08A7-1134-704E-87F8-D2AC3D1D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Android device with at least Android 4.4 Kit Kat minimum.</a:t>
            </a:r>
          </a:p>
          <a:p>
            <a:r>
              <a:rPr lang="en-US"/>
              <a:t>An Android device with gyroscope/compass,  wifi or data capabilities.</a:t>
            </a:r>
          </a:p>
          <a:p>
            <a:r>
              <a:rPr lang="en-US"/>
              <a:t>At least 512 Mb of RAM storage.</a:t>
            </a:r>
          </a:p>
        </p:txBody>
      </p:sp>
    </p:spTree>
    <p:extLst>
      <p:ext uri="{BB962C8B-B14F-4D97-AF65-F5344CB8AC3E}">
        <p14:creationId xmlns:p14="http://schemas.microsoft.com/office/powerpoint/2010/main" val="356879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9A3-5AC9-C445-A474-F2475FA0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13DC-F148-4B4A-A5C3-99CC7B66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be added when finsihing rough sketches…</a:t>
            </a:r>
          </a:p>
        </p:txBody>
      </p:sp>
    </p:spTree>
    <p:extLst>
      <p:ext uri="{BB962C8B-B14F-4D97-AF65-F5344CB8AC3E}">
        <p14:creationId xmlns:p14="http://schemas.microsoft.com/office/powerpoint/2010/main" val="37868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7B3A-E1FE-1643-8484-5E9C01B6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72BF-B3EC-D248-B9B0-C5A69591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Brainstorm and map potential methods for a successful app</a:t>
            </a:r>
          </a:p>
          <a:p>
            <a:r>
              <a:rPr lang="en-US"/>
              <a:t>Create and design a organized GUI</a:t>
            </a:r>
          </a:p>
          <a:p>
            <a:r>
              <a:rPr lang="en-US"/>
              <a:t>Code and test (through fieldtesting, Android emulator/device) app functionality/reliability/etc.</a:t>
            </a:r>
          </a:p>
          <a:p>
            <a:r>
              <a:rPr lang="en-US"/>
              <a:t>Fix any potential issues, test again</a:t>
            </a:r>
          </a:p>
          <a:p>
            <a:r>
              <a:rPr lang="en-US"/>
              <a:t>Add more useful features, and test those as well.</a:t>
            </a:r>
          </a:p>
        </p:txBody>
      </p:sp>
    </p:spTree>
    <p:extLst>
      <p:ext uri="{BB962C8B-B14F-4D97-AF65-F5344CB8AC3E}">
        <p14:creationId xmlns:p14="http://schemas.microsoft.com/office/powerpoint/2010/main" val="62465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EE94-1226-C34F-9BCC-02877A5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Anticipated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A72C-B28C-FC4F-9496-131410F1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 a useful and widespread tool for students/commuters alike to use when on the go</a:t>
            </a:r>
          </a:p>
          <a:p>
            <a:r>
              <a:rPr lang="en-US"/>
              <a:t>To be able to be used with public transportation systems outside of Humboldt County.</a:t>
            </a:r>
          </a:p>
          <a:p>
            <a:r>
              <a:rPr lang="en-US"/>
              <a:t>To count as an alternative to cramped printed paper pamphlets , where updates to schedules can be made digitally instead of having to print them again</a:t>
            </a:r>
          </a:p>
        </p:txBody>
      </p:sp>
    </p:spTree>
    <p:extLst>
      <p:ext uri="{BB962C8B-B14F-4D97-AF65-F5344CB8AC3E}">
        <p14:creationId xmlns:p14="http://schemas.microsoft.com/office/powerpoint/2010/main" val="5375001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Humboldt Transit Pocket Helper Application</vt:lpstr>
      <vt:lpstr>Motivation</vt:lpstr>
      <vt:lpstr>Proposal</vt:lpstr>
      <vt:lpstr>App Features</vt:lpstr>
      <vt:lpstr>Phone Requirements </vt:lpstr>
      <vt:lpstr>Mockups</vt:lpstr>
      <vt:lpstr>Project Timeline</vt:lpstr>
      <vt:lpstr>Anticipated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Humboldt Transit Pocket Helper Application</dc:title>
  <cp:revision>2</cp:revision>
  <dcterms:modified xsi:type="dcterms:W3CDTF">2018-03-05T06:29:52Z</dcterms:modified>
</cp:coreProperties>
</file>