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2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AE59-6802-4FC5-A435-70B8A48CBE63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37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AE59-6802-4FC5-A435-70B8A48CBE63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25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AE59-6802-4FC5-A435-70B8A48CBE63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0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AE59-6802-4FC5-A435-70B8A48CBE63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94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AE59-6802-4FC5-A435-70B8A48CBE63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71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AE59-6802-4FC5-A435-70B8A48CBE63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60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AE59-6802-4FC5-A435-70B8A48CBE63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59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AE59-6802-4FC5-A435-70B8A48CBE63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23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AE59-6802-4FC5-A435-70B8A48CBE63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9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AE59-6802-4FC5-A435-70B8A48CBE63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00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E96AE59-6802-4FC5-A435-70B8A48CBE63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96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6AE59-6802-4FC5-A435-70B8A48CBE63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5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3BE0-4847-4DDF-B672-155761FED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Thermostat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80098-B994-4C3D-8A0F-B55DC1778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Carter</a:t>
            </a:r>
          </a:p>
        </p:txBody>
      </p:sp>
    </p:spTree>
    <p:extLst>
      <p:ext uri="{BB962C8B-B14F-4D97-AF65-F5344CB8AC3E}">
        <p14:creationId xmlns:p14="http://schemas.microsoft.com/office/powerpoint/2010/main" val="32919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019A-85F4-41FE-90B0-B0DB82C5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8C87A-6A2F-41D5-AF47-D3BFF7CD4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“smart” thermostats (e.g. Nest) cost $200+</a:t>
            </a:r>
          </a:p>
          <a:p>
            <a:r>
              <a:rPr lang="en-US" dirty="0"/>
              <a:t>Smart thermostats often report personal data back to parent company</a:t>
            </a:r>
          </a:p>
          <a:p>
            <a:r>
              <a:rPr lang="en-US" dirty="0"/>
              <a:t>The parts necessary to build a custom smart thermostat are cheap and readably available </a:t>
            </a:r>
          </a:p>
          <a:p>
            <a:pPr lvl="1"/>
            <a:r>
              <a:rPr lang="en-US" dirty="0"/>
              <a:t>e.g. rpi3 + thermostat can be had for ~$50</a:t>
            </a:r>
          </a:p>
        </p:txBody>
      </p:sp>
    </p:spTree>
    <p:extLst>
      <p:ext uri="{BB962C8B-B14F-4D97-AF65-F5344CB8AC3E}">
        <p14:creationId xmlns:p14="http://schemas.microsoft.com/office/powerpoint/2010/main" val="17463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7149-8D8E-4E59-B00B-9B29ECFC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8548-D20D-4FB1-92E8-AF781CE38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an Android-based smart phone application that allows for remote management of a home thermostat</a:t>
            </a:r>
          </a:p>
        </p:txBody>
      </p:sp>
    </p:spTree>
    <p:extLst>
      <p:ext uri="{BB962C8B-B14F-4D97-AF65-F5344CB8AC3E}">
        <p14:creationId xmlns:p14="http://schemas.microsoft.com/office/powerpoint/2010/main" val="285181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4C42-5C61-4970-875F-5E61CCD2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CE2F-44DD-4E8D-82A6-2C1683C28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users to program a 7-day heating schedule</a:t>
            </a:r>
          </a:p>
          <a:p>
            <a:r>
              <a:rPr lang="en-US" dirty="0"/>
              <a:t>Allow users to turn automatically on/off heating based on whether or not the user is home</a:t>
            </a:r>
          </a:p>
          <a:p>
            <a:r>
              <a:rPr lang="en-US" dirty="0"/>
              <a:t>Show daily usage graphs to better inform user of current heating usage</a:t>
            </a:r>
          </a:p>
          <a:p>
            <a:r>
              <a:rPr lang="en-US" dirty="0"/>
              <a:t>Show estimated bill based on current usage</a:t>
            </a:r>
          </a:p>
        </p:txBody>
      </p:sp>
    </p:spTree>
    <p:extLst>
      <p:ext uri="{BB962C8B-B14F-4D97-AF65-F5344CB8AC3E}">
        <p14:creationId xmlns:p14="http://schemas.microsoft.com/office/powerpoint/2010/main" val="310244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7191-8133-4ECD-9C97-5E98C77E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A152-FBFF-466E-8ECE-C978F92DC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0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289F-602D-44B7-A68C-9B8A7D5A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C56EC-E45F-451E-B360-E169A7D65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7DCC-B931-4582-AD47-6DF495EC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98C7-054F-4CA9-82CA-02F8C17C8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321A-805A-4EE8-B02E-024CB6AE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Anticipated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5CFA-8B00-4182-AAD8-DCCEFFB48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980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45</TotalTime>
  <Words>130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Smart Thermostat Application</vt:lpstr>
      <vt:lpstr>Motivation</vt:lpstr>
      <vt:lpstr>Proposal</vt:lpstr>
      <vt:lpstr>App Features</vt:lpstr>
      <vt:lpstr>Phone Requirements</vt:lpstr>
      <vt:lpstr>Mockups</vt:lpstr>
      <vt:lpstr>Project Timeline</vt:lpstr>
      <vt:lpstr>Anticipated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Thermostat Application</dc:title>
  <dc:creator>Adam Carter</dc:creator>
  <cp:lastModifiedBy>Adam Carter</cp:lastModifiedBy>
  <cp:revision>5</cp:revision>
  <dcterms:created xsi:type="dcterms:W3CDTF">2018-02-21T16:30:32Z</dcterms:created>
  <dcterms:modified xsi:type="dcterms:W3CDTF">2018-02-21T17:16:25Z</dcterms:modified>
</cp:coreProperties>
</file>