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99675" y="4096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Start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Konicke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49125" y="4096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71400" y="1932412"/>
            <a:ext cx="8118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People enjoy comfort and </a:t>
            </a:r>
            <a:r>
              <a:rPr lang="en"/>
              <a:t>convenience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279550" y="395475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12700" y="21025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 an app that allows users to start their car without the need to leave their house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36050" y="409575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</a:t>
            </a:r>
            <a:r>
              <a:rPr lang="en"/>
              <a:t>udience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576300" y="1834160"/>
            <a:ext cx="81186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Anyone who owns a push to start car</a:t>
            </a:r>
            <a:endParaRPr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Chevrolet Camaro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Mazda Mazda6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RAM 2500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Acura ILX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Buick Verano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Cadillac ATS-V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661075" y="395475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710525" y="2177990"/>
            <a:ext cx="81186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Takes signal from key and stores it for 30 min.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user to start car from within home and turn on the heater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Tells user when car is turned on when user is a specific distance away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user to change the radio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Turn on seat warmer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