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99675" y="4096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Start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Konicke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49125" y="4096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71400" y="1932412"/>
            <a:ext cx="8118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People enjoy comfort and </a:t>
            </a:r>
            <a:r>
              <a:rPr lang="en"/>
              <a:t>convenience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People enjoy messing with others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People are lazy 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 needed to pitch something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279550" y="395475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12700" y="21025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 an app that allows users to start their car and access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utilities</a:t>
            </a:r>
            <a:r>
              <a:rPr lang="en"/>
              <a:t> within it from within </a:t>
            </a:r>
            <a:r>
              <a:rPr lang="en"/>
              <a:t>their</a:t>
            </a:r>
            <a:r>
              <a:rPr lang="en"/>
              <a:t> house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36050" y="409575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</a:t>
            </a:r>
            <a:r>
              <a:rPr lang="en"/>
              <a:t>udience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576300" y="1834160"/>
            <a:ext cx="81186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Anyone who owns a push to start car</a:t>
            </a:r>
            <a:endParaRPr/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Chevrolet Camaro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Mazda Mazda6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RAM 2500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Acura ILX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Buick Verano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2016 Cadillac ATS-V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661075" y="395475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731725" y="1918265"/>
            <a:ext cx="81186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Takes signal from key and stores it for 30 min.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user to start car from within home and turn on the heater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Tells user when car is turned on when user is a specific distance away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user to change the radio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Turn on seat warmer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you to lock/unlock car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989153" y="4750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up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824"/>
            <a:ext cx="1979275" cy="29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0" y="1923175"/>
            <a:ext cx="1237150" cy="8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9275" y="1714824"/>
            <a:ext cx="1979275" cy="294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200" y="1849915"/>
            <a:ext cx="1363425" cy="13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5550" y="2305738"/>
            <a:ext cx="806727" cy="4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63100" y="399400"/>
            <a:ext cx="81186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512700" y="1725136"/>
            <a:ext cx="81186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March 12 - 18:  Obtain a push to start car 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March 19 - 25:  Get the app to register and store the signal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March 26 - April 1:  Get the app to turn the car and heater 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April 2 - 8:  Get  the app to change the radio and/or seat warmer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April 9 - 15: Test and fix any bugs that may have </a:t>
            </a:r>
            <a:r>
              <a:rPr lang="en"/>
              <a:t>occurred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subTitle"/>
          </p:nvPr>
        </p:nvSpPr>
        <p:spPr>
          <a:xfrm>
            <a:off x="512700" y="1071529"/>
            <a:ext cx="81186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April 16 - 22 : Get the app to Lock and unlock the car doors and inform user when they are unlocked through other means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April 23 - 29 :  Further test and fix any bugs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April 30 : Show what we have finished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