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Muncher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Less time deciding, more time eating...</a:t>
            </a:r>
            <a:endParaRPr i="1"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950" y="1763418"/>
            <a:ext cx="1616670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91650" y="395650"/>
            <a:ext cx="8603700" cy="8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What to eat? It’s not that Simple...</a:t>
            </a:r>
            <a:endParaRPr sz="4200"/>
          </a:p>
        </p:txBody>
      </p:sp>
      <p:sp>
        <p:nvSpPr>
          <p:cNvPr id="75" name="Shape 75"/>
          <p:cNvSpPr txBox="1"/>
          <p:nvPr/>
        </p:nvSpPr>
        <p:spPr>
          <a:xfrm>
            <a:off x="291650" y="1338900"/>
            <a:ext cx="8351400" cy="3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I’ve been joking about creating this app for a while. My girlfriend is a rather picky eater, and I’m getting tired of spending 30+ minutes deciding where to eat whenever we want to eat out.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idea is to make it like Tinder</a:t>
            </a:r>
            <a:r>
              <a:rPr baseline="30000" lang="en" sz="1800">
                <a:solidFill>
                  <a:srgbClr val="FFFFFF"/>
                </a:solidFill>
              </a:rPr>
              <a:t>©</a:t>
            </a:r>
            <a:r>
              <a:rPr lang="en" sz="1800">
                <a:solidFill>
                  <a:srgbClr val="FFFFFF"/>
                </a:solidFill>
              </a:rPr>
              <a:t>, except for </a:t>
            </a:r>
            <a:r>
              <a:rPr lang="en" sz="1800">
                <a:solidFill>
                  <a:srgbClr val="FFFFFF"/>
                </a:solidFill>
              </a:rPr>
              <a:t>restaurants</a:t>
            </a:r>
            <a:r>
              <a:rPr lang="en" sz="1800">
                <a:solidFill>
                  <a:srgbClr val="FFFFFF"/>
                </a:solidFill>
              </a:rPr>
              <a:t>.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Naturally, all </a:t>
            </a:r>
            <a:r>
              <a:rPr lang="en" sz="1800">
                <a:solidFill>
                  <a:srgbClr val="FFFFFF"/>
                </a:solidFill>
              </a:rPr>
              <a:t>restaurants</a:t>
            </a:r>
            <a:r>
              <a:rPr lang="en" sz="1800">
                <a:solidFill>
                  <a:srgbClr val="FFFFFF"/>
                </a:solidFill>
              </a:rPr>
              <a:t> have already liked you. It’s always a match!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ultimate goal is to help reduce decision time / mitigate decision paralysis.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265125" y="132575"/>
            <a:ext cx="17100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</a:rPr>
              <a:t>Motivation</a:t>
            </a:r>
            <a:endParaRPr sz="1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00" y="694863"/>
            <a:ext cx="8835800" cy="37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291650" y="1338900"/>
            <a:ext cx="8351400" cy="3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To develop and Android-based smart phone application that allows users to search, store, and select local </a:t>
            </a:r>
            <a:r>
              <a:rPr lang="en" sz="1800">
                <a:solidFill>
                  <a:srgbClr val="FFFFFF"/>
                </a:solidFill>
              </a:rPr>
              <a:t>restaurants</a:t>
            </a:r>
            <a:r>
              <a:rPr lang="en" sz="1800">
                <a:solidFill>
                  <a:srgbClr val="FFFFFF"/>
                </a:solidFill>
              </a:rPr>
              <a:t>.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The goal is to provide information that will aid people in selecting places to eat … in a reasonable amount of time.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265125" y="132575"/>
            <a:ext cx="12195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</a:rPr>
              <a:t>Proposal</a:t>
            </a:r>
            <a:endParaRPr sz="1800" u="sng">
              <a:solidFill>
                <a:srgbClr val="FFFFFF"/>
              </a:solidFill>
            </a:endParaRPr>
          </a:p>
        </p:txBody>
      </p:sp>
      <p:cxnSp>
        <p:nvCxnSpPr>
          <p:cNvPr id="88" name="Shape 88"/>
          <p:cNvCxnSpPr/>
          <p:nvPr/>
        </p:nvCxnSpPr>
        <p:spPr>
          <a:xfrm>
            <a:off x="357925" y="1020750"/>
            <a:ext cx="8325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291650" y="1338900"/>
            <a:ext cx="8351400" cy="3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Allow users to store favorite </a:t>
            </a:r>
            <a:r>
              <a:rPr lang="en" sz="1800">
                <a:solidFill>
                  <a:srgbClr val="FFFFFF"/>
                </a:solidFill>
              </a:rPr>
              <a:t>restaurants</a:t>
            </a:r>
            <a:r>
              <a:rPr lang="en" sz="1800">
                <a:solidFill>
                  <a:srgbClr val="FFFFFF"/>
                </a:solidFill>
              </a:rPr>
              <a:t>. Block undesired restaraunts.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Search for local restaurants, make suggestions.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Limit selection time.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Provide coupons when available.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Predict eating patterns?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Provide users info regarding their diet/spending?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265125" y="132575"/>
            <a:ext cx="21873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</a:rPr>
              <a:t>App Features</a:t>
            </a:r>
            <a:endParaRPr sz="1800" u="sng">
              <a:solidFill>
                <a:srgbClr val="FFFFFF"/>
              </a:solidFill>
            </a:endParaRPr>
          </a:p>
        </p:txBody>
      </p:sp>
      <p:cxnSp>
        <p:nvCxnSpPr>
          <p:cNvPr id="95" name="Shape 95"/>
          <p:cNvCxnSpPr/>
          <p:nvPr/>
        </p:nvCxnSpPr>
        <p:spPr>
          <a:xfrm>
            <a:off x="357925" y="1020750"/>
            <a:ext cx="8325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96" name="Shape 96"/>
          <p:cNvCxnSpPr>
            <a:stCxn id="93" idx="1"/>
            <a:endCxn id="93" idx="3"/>
          </p:cNvCxnSpPr>
          <p:nvPr/>
        </p:nvCxnSpPr>
        <p:spPr>
          <a:xfrm>
            <a:off x="291650" y="3095250"/>
            <a:ext cx="8351400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291650" y="1338900"/>
            <a:ext cx="8351400" cy="3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Internet access.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Location services.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(</a:t>
            </a:r>
            <a:r>
              <a:rPr lang="en" sz="1800">
                <a:solidFill>
                  <a:schemeClr val="lt1"/>
                </a:solidFill>
              </a:rPr>
              <a:t>Read and write memory?)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265125" y="132575"/>
            <a:ext cx="29163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</a:rPr>
              <a:t>Phone Requirements</a:t>
            </a:r>
            <a:endParaRPr sz="1800" u="sng">
              <a:solidFill>
                <a:srgbClr val="FFFFFF"/>
              </a:solidFill>
            </a:endParaRPr>
          </a:p>
        </p:txBody>
      </p:sp>
      <p:cxnSp>
        <p:nvCxnSpPr>
          <p:cNvPr id="103" name="Shape 103"/>
          <p:cNvCxnSpPr/>
          <p:nvPr/>
        </p:nvCxnSpPr>
        <p:spPr>
          <a:xfrm>
            <a:off x="357925" y="1020750"/>
            <a:ext cx="8325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265125" y="132575"/>
            <a:ext cx="29163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</a:rPr>
              <a:t>Mockups</a:t>
            </a:r>
            <a:endParaRPr sz="1800" u="sng">
              <a:solidFill>
                <a:srgbClr val="FFFFFF"/>
              </a:solidFill>
            </a:endParaRPr>
          </a:p>
        </p:txBody>
      </p:sp>
      <p:cxnSp>
        <p:nvCxnSpPr>
          <p:cNvPr id="109" name="Shape 109"/>
          <p:cNvCxnSpPr/>
          <p:nvPr/>
        </p:nvCxnSpPr>
        <p:spPr>
          <a:xfrm>
            <a:off x="357925" y="1020750"/>
            <a:ext cx="8325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638" y="1116400"/>
            <a:ext cx="6891575" cy="38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291650" y="1338900"/>
            <a:ext cx="8351400" cy="3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An app that can store favorite restaurants.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Track selection ratios.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An app that can search nearby </a:t>
            </a:r>
            <a:r>
              <a:rPr lang="en" sz="1800">
                <a:solidFill>
                  <a:srgbClr val="FFFFFF"/>
                </a:solidFill>
              </a:rPr>
              <a:t>restaurants</a:t>
            </a:r>
            <a:r>
              <a:rPr lang="en" sz="1800">
                <a:solidFill>
                  <a:srgbClr val="FFFFFF"/>
                </a:solidFill>
              </a:rPr>
              <a:t>.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Find hours.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Find menus.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Find ratings/reviews.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→ Search for coupons.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Track eating habits. Track spending habits.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Predict eating patterns. Help with dieting / dietary restrictions.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265125" y="132575"/>
            <a:ext cx="29163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</a:rPr>
              <a:t>Anticipated Deliverables</a:t>
            </a:r>
            <a:endParaRPr sz="1800" u="sng">
              <a:solidFill>
                <a:srgbClr val="FFFFFF"/>
              </a:solidFill>
            </a:endParaRPr>
          </a:p>
        </p:txBody>
      </p:sp>
      <p:cxnSp>
        <p:nvCxnSpPr>
          <p:cNvPr id="117" name="Shape 117"/>
          <p:cNvCxnSpPr/>
          <p:nvPr/>
        </p:nvCxnSpPr>
        <p:spPr>
          <a:xfrm>
            <a:off x="357925" y="1020750"/>
            <a:ext cx="8325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18" name="Shape 118"/>
          <p:cNvCxnSpPr/>
          <p:nvPr/>
        </p:nvCxnSpPr>
        <p:spPr>
          <a:xfrm>
            <a:off x="291650" y="3771325"/>
            <a:ext cx="8351400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65125" y="132575"/>
            <a:ext cx="29163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</a:rPr>
              <a:t>Project Timeline</a:t>
            </a:r>
            <a:endParaRPr sz="1800" u="sng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FFFFFF"/>
              </a:solidFill>
            </a:endParaRPr>
          </a:p>
        </p:txBody>
      </p:sp>
      <p:cxnSp>
        <p:nvCxnSpPr>
          <p:cNvPr id="124" name="Shape 124"/>
          <p:cNvCxnSpPr/>
          <p:nvPr/>
        </p:nvCxnSpPr>
        <p:spPr>
          <a:xfrm>
            <a:off x="357925" y="1020750"/>
            <a:ext cx="8325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25" name="Shape 125"/>
          <p:cNvCxnSpPr/>
          <p:nvPr/>
        </p:nvCxnSpPr>
        <p:spPr>
          <a:xfrm>
            <a:off x="291650" y="3771325"/>
            <a:ext cx="8351400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Shape 126"/>
          <p:cNvSpPr txBox="1"/>
          <p:nvPr/>
        </p:nvSpPr>
        <p:spPr>
          <a:xfrm>
            <a:off x="291650" y="1338900"/>
            <a:ext cx="5739900" cy="3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An app that can store favorite restaurants.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Track selection ratios.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An app that can search nearby restaurants.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Find hours.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Find menus.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Find ratings/reviews.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→ Search for coupons.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Track eating habits. Track spending habits.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Eating patterns. Dieting / dietary restrictions.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6190750" y="1338900"/>
            <a:ext cx="2508000" cy="3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Day 4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Day 7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Day 14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</a:t>
            </a:r>
            <a:r>
              <a:rPr lang="en" sz="1800">
                <a:solidFill>
                  <a:schemeClr val="lt1"/>
                </a:solidFill>
              </a:rPr>
              <a:t>Day 15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</a:t>
            </a:r>
            <a:r>
              <a:rPr lang="en" sz="1800">
                <a:solidFill>
                  <a:schemeClr val="lt1"/>
                </a:solidFill>
              </a:rPr>
              <a:t>Day 16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</a:t>
            </a:r>
            <a:r>
              <a:rPr lang="en" sz="1800">
                <a:solidFill>
                  <a:schemeClr val="lt1"/>
                </a:solidFill>
              </a:rPr>
              <a:t>Day 17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</a:t>
            </a:r>
            <a:r>
              <a:rPr lang="en" sz="1800">
                <a:solidFill>
                  <a:schemeClr val="lt1"/>
                </a:solidFill>
              </a:rPr>
              <a:t>Day 18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Day 24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Day 30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