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embeddedFontLst>
    <p:embeddedFont>
      <p:font typeface="Nunito"/>
      <p:regular r:id="rId12"/>
      <p:bold r:id="rId13"/>
      <p:italic r:id="rId14"/>
      <p:boldItalic r:id="rId15"/>
    </p:embeddedFont>
    <p:embeddedFont>
      <p:font typeface="Maven Pro"/>
      <p:regular r:id="rId16"/>
      <p:bold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Nunito-bold.fntdata"/><Relationship Id="rId12" Type="http://schemas.openxmlformats.org/officeDocument/2006/relationships/font" Target="fonts/Nunito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Nunito-boldItalic.fntdata"/><Relationship Id="rId14" Type="http://schemas.openxmlformats.org/officeDocument/2006/relationships/font" Target="fonts/Nunito-italic.fntdata"/><Relationship Id="rId17" Type="http://schemas.openxmlformats.org/officeDocument/2006/relationships/font" Target="fonts/MavenPro-bold.fntdata"/><Relationship Id="rId16" Type="http://schemas.openxmlformats.org/officeDocument/2006/relationships/font" Target="fonts/MavenPro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Shape 2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Shape 2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Shape 2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Shape 2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Shape 2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Shape 3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Shape 3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Shape 11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Shape 1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Shape 13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Shape 14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Shape 15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Shape 16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Shape 17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Shape 18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Shape 19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Shape 20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Shape 21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Shape 2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Shape 23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Shape 24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Shape 25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Shape 26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Shape 27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Shape 28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Shape 29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Shape 30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Shape 3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Shape 33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Shape 34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Shape 35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Shape 36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Shape 37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Shape 38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Shape 39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Shape 40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Shape 46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Shape 142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Shape 143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Shape 144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Shape 145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Shape 146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Shape 147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Shape 148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Shape 149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Shape 150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Shape 15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Shape 152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Shape 153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Shape 154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Shape 155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Shape 156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Shape 157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Shape 158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Shape 159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Shape 160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Shape 16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Shape 162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Shape 163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Shape 164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Shape 165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Shape 166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Shape 167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Shape 168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Shape 169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Shape 170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Shape 17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Shape 172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Shape 173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Shape 174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Shape 175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Shape 176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Shape 177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Shape 178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Shape 179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Shape 180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Shape 18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Shape 182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Shape 183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Shape 184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Shape 185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Shape 186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Shape 187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Shape 188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Shape 189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Shape 190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Shape 19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Shape 192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Shape 193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Shape 194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Shape 195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Shape 196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Shape 197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Shape 198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Shape 199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Shape 200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Shape 20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Shape 202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Shape 203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Shape 204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Shape 205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Shape 206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Shape 207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Shape 208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Shape 209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Shape 210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Shape 2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Shape 212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Shape 213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Shape 214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Shape 215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Shape 216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Shape 217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Shape 218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Shape 219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Shape 220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Shape 22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Shape 222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Shape 223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Shape 224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Shape 225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Shape 226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Shape 227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Shape 228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Shape 229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Shape 230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Shape 23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Shape 232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Shape 233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Shape 234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Shape 235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Shape 236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Shape 237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Shape 238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Shape 239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Shape 240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Shape 24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Shape 242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Shape 243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Shape 244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Shape 245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Shape 246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Shape 247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Shape 248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Shape 249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Shape 250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Shape 25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Shape 252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Shape 253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Shape 254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Shape 255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Shape 256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Shape 257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Shape 258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Shape 259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Shape 260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Shape 26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Shape 262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Shape 263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Shape 264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Shape 265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Shape 266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Shape 267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Shape 268"/>
          <p:cNvSpPr txBox="1"/>
          <p:nvPr>
            <p:ph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9" name="Shape 269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Shape 27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Shape 50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Shape 51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Shape 52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Shape 5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Shape 54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Shape 55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Shape 56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Shape 57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Shape 58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Shape 59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Shape 60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Shape 61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Shape 62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Shape 6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Shape 64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Shape 65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Shape 66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Shape 67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Shape 68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Shape 69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Shape 70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Shape 71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Shape 72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Shape 7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Shape 74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Shape 75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Shape 76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Shape 77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Shape 78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Shape 79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Shape 80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Shape 81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Shape 82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Shape 8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Shape 8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Shape 8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Shape 93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Shape 9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Shape 97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Shape 101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Shape 10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Shape 10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Shape 109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Shape 1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Shape 113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Shape 114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Shape 115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Shape 116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Shape 117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Shape 11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Shape 119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Shape 120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Shape 121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Shape 122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Shape 123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Shape 124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Shape 125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Shape 12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Shape 128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Shape 12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Shape 13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Shape 131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Shape 132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Shape 133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Shape 13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Shape 136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Shape 13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Shape 138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Shape 139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Shape 14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Event Finder App</a:t>
            </a:r>
            <a:endParaRPr/>
          </a:p>
        </p:txBody>
      </p:sp>
      <p:sp>
        <p:nvSpPr>
          <p:cNvPr id="278" name="Shape 278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Lam Ngo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</p:txBody>
      </p:sp>
      <p:sp>
        <p:nvSpPr>
          <p:cNvPr id="284" name="Shape 28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On some weekends or breaks where I find myself extremely bored without nothing to do, I want to go and do something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Unfortunately I don’t really know the area all so well so I just don’t know what kind of events/activity is going on around me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This would cure people of boredom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Proposal</a:t>
            </a:r>
            <a:endParaRPr/>
          </a:p>
        </p:txBody>
      </p:sp>
      <p:sp>
        <p:nvSpPr>
          <p:cNvPr id="290" name="Shape 290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Create a app that would be able to create a list of events or activities within a user set area and time/date. 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</a:t>
            </a:r>
            <a:endParaRPr/>
          </a:p>
        </p:txBody>
      </p:sp>
      <p:sp>
        <p:nvSpPr>
          <p:cNvPr id="296" name="Shape 296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Allow users to set a area that they would be willing to travel to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Allow users to see what event/activity that is coming up around certain areas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Users can set what kind of events/activity that they would want to attend to 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Would have a “</a:t>
            </a:r>
            <a:r>
              <a:rPr lang="en"/>
              <a:t>surprise</a:t>
            </a:r>
            <a:r>
              <a:rPr lang="en"/>
              <a:t> me” feature that would recommend popular events/activities to the user based on physical activity level and age of user.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Requirements</a:t>
            </a:r>
            <a:endParaRPr/>
          </a:p>
        </p:txBody>
      </p:sp>
      <p:sp>
        <p:nvSpPr>
          <p:cNvPr id="302" name="Shape 302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Android 4.0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Some kind of connection to the internet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Mockups</a:t>
            </a:r>
            <a:endParaRPr/>
          </a:p>
        </p:txBody>
      </p:sp>
      <p:sp>
        <p:nvSpPr>
          <p:cNvPr id="308" name="Shape 308"/>
          <p:cNvSpPr txBox="1"/>
          <p:nvPr>
            <p:ph idx="1" type="body"/>
          </p:nvPr>
        </p:nvSpPr>
        <p:spPr>
          <a:xfrm>
            <a:off x="1128150" y="1837925"/>
            <a:ext cx="73818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Main Screen/Event or Activity        Account Creation/Update Screen           Event Planner Screen                                                                    </a:t>
            </a:r>
            <a:endParaRPr/>
          </a:p>
        </p:txBody>
      </p:sp>
      <p:pic>
        <p:nvPicPr>
          <p:cNvPr id="309" name="Shape 3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4420" y="2198575"/>
            <a:ext cx="935076" cy="1226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Shape 3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46837" y="2198600"/>
            <a:ext cx="935076" cy="1226411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Shape 31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18249" y="2198563"/>
            <a:ext cx="935100" cy="12264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</a:t>
            </a:r>
            <a:endParaRPr/>
          </a:p>
        </p:txBody>
      </p:sp>
      <p:sp>
        <p:nvSpPr>
          <p:cNvPr id="317" name="Shape 317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Week 1: Get some kind of database up and working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Week 2-3: Work on all functionally on all screens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Week 4: Work on the program where the app would use to figure out what events the user would want to attend to.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Week 5-6, maybe more: Create some kind of program or crawler that would go through websites looking for events that are taking place around the selected area within the selected date and time.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